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3"/>
  </p:normalViewPr>
  <p:slideViewPr>
    <p:cSldViewPr snapToGrid="0" snapToObjects="1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E74F4-0985-6248-B5FF-86C5E20F4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EA4B1D-52E5-3E48-BAE6-1CB183690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7E4A0-8F56-AB46-894E-1B421605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AC0B-C076-6447-B1FC-6D5F8E398D29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F965E-DADF-B94F-81ED-E58A46005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1EC11-AF45-F54C-9B2E-6C1C074B0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E2CD-C9CF-0744-A374-367E4D48E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03BD3-CC25-5344-A268-1434A3A20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8D30A6-BBDC-9C4A-A8F0-09C8E8825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4A01F-2A44-0840-AE0E-EECF16033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AC0B-C076-6447-B1FC-6D5F8E398D29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D7DED-F21A-7245-BD7D-908B1B163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0C1E7-B987-A44A-831F-3DE0B23BA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E2CD-C9CF-0744-A374-367E4D48E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3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B61CF1-D88D-7A45-94E8-0B633494D1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065876-3B1E-1C48-BC1B-A8B0EC721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93CAB-B12C-4346-AF2E-E46130160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AC0B-C076-6447-B1FC-6D5F8E398D29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CE251-7087-AF42-9F7B-FC758731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50616-7204-3446-961A-A5AA4B256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E2CD-C9CF-0744-A374-367E4D48E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8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93EF-5631-1042-BD43-34CCD628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7967E-0F8F-FC4E-8E75-792D90E3A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D017E-2D69-D34F-808F-295842503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AC0B-C076-6447-B1FC-6D5F8E398D29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267ED-4126-9B44-94C7-5B24BA626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5BB4E-60CF-AE44-98F0-EC9B80162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E2CD-C9CF-0744-A374-367E4D48E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2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11D74-8646-4441-AC4F-D6D98B49E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F6D2C-298E-6C48-AECA-006F3C98B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1E5FB-BE6B-8B4A-87F6-609754174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AC0B-C076-6447-B1FC-6D5F8E398D29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E803B-BD1A-BB40-B8A6-FB4CA8EA4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2EC9E-7181-9C40-9C1E-1B8F8701D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E2CD-C9CF-0744-A374-367E4D48E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4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1287F-5EA0-DE4F-8B3B-8FDC0F34B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7474F-6EFB-F544-A42B-9517FCBB51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664EFB-DCC6-F246-87CD-67D23B330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6ABEFD-8712-FE4D-A6BA-08C326659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AC0B-C076-6447-B1FC-6D5F8E398D29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AE464-2A63-864F-BE30-4BBADB05F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C206B-B1F7-E44D-95F7-976922BA1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E2CD-C9CF-0744-A374-367E4D48E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62F89-2D54-C44B-B1E9-EC26C5708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F9AE7-08F6-E845-B4FB-2CDDA09DD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5573CF-D863-894B-944B-4F6664D47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B0A04F-8B5D-F148-8BA6-D31CE2B058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0FA434-4264-1B46-9A41-72E1972FF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57A290-1153-904B-A623-027235011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AC0B-C076-6447-B1FC-6D5F8E398D29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FEFE70-6585-4348-8588-2AF6E005F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D1D7CC-D916-BA45-A57B-F9058D935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E2CD-C9CF-0744-A374-367E4D48E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6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3D548-156F-B643-B7EA-448F84264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C994F9-9209-C344-AB1B-C168DA32E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AC0B-C076-6447-B1FC-6D5F8E398D29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148C4-F4C8-A545-8FD1-0B5D08085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84B1AB-31C1-0B41-8452-B46575B7F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E2CD-C9CF-0744-A374-367E4D48E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07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C53A3C-5EDA-994C-8F7D-935E0ABE3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AC0B-C076-6447-B1FC-6D5F8E398D29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44D58-7E69-4243-8267-6F4564227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28CCD8-54E4-9141-AEC4-0CE25B896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E2CD-C9CF-0744-A374-367E4D48E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4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FD95C-12B9-2744-9DDD-91A8A38C6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981B1-94C5-E149-ADFF-4A27A88E1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C8846-1C35-A347-BDC6-EAC9D9A78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64CBE-637D-DB40-9119-107436542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AC0B-C076-6447-B1FC-6D5F8E398D29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F0C94-94BD-9F4E-BEC8-8720393E3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C96B8-DD59-034A-A722-24C5D976C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E2CD-C9CF-0744-A374-367E4D48E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3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3E520-0240-CC4E-B04F-D32270735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CB3599-BBEC-3648-BF56-93F212C19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C82BC-37FB-0E4E-9F47-93CDBDEF3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5B856-54EB-D240-86F9-18AA0D0E7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AC0B-C076-6447-B1FC-6D5F8E398D29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B9AA4-CEA0-9B4B-95AE-FAEEE3A13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3085A0-641B-EA46-84B3-D2BD8A50F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E2CD-C9CF-0744-A374-367E4D48E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FC1CA6-41F4-2147-B45F-D79AE9E9F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07804-A306-124F-8D48-C83BA6EC7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879EB-F58C-6845-B3E0-997FC514A1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8AC0B-C076-6447-B1FC-6D5F8E398D29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5BDC4-F00E-2D4D-9D1E-327DDD8BE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764F2-D62C-0A4B-A034-43EADB9CD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E2CD-C9CF-0744-A374-367E4D48E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2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1944501-D549-B54C-BE4E-09ED90B03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5400" y="381000"/>
            <a:ext cx="45212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593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5363A49-B3DE-4A4B-BC79-618B41F014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1900" y="260350"/>
            <a:ext cx="7188200" cy="633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144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Kuranishi, Harrison</cp:lastModifiedBy>
  <cp:revision>4</cp:revision>
  <dcterms:created xsi:type="dcterms:W3CDTF">2021-04-29T22:45:41Z</dcterms:created>
  <dcterms:modified xsi:type="dcterms:W3CDTF">2021-05-01T00:36:03Z</dcterms:modified>
</cp:coreProperties>
</file>