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7CC4-648E-49B6-9C50-F3EC2D24A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346AC-F64A-46DC-970D-8ACD2442B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7D496-CD56-4A79-BD77-FA2177C21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2502-2396-4B1A-8132-BDD2B72F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BBB4B-6F4C-470F-9888-AF312638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524B-46F7-4BE2-87C0-2D747868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91D5C-B736-4744-BD89-BBD87C0EB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EFB6E-CE5E-4BA1-ACAF-9912A3A6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A5C36-ACC1-4491-B233-BC3AB8CF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A8965-8DE0-442A-A734-F4F21696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4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00E0E-2EDF-42EA-97A5-F21660164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B1B3D-61CE-4562-AA68-AF8B38888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B56A2-A81E-4B80-B77B-FBFE9BAD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FF108-C947-4BAF-BCA2-1619E9AC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6C5D1-853D-41C6-BE38-D50D8A03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4F75-B3B3-4404-80D1-B4E6133F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9118-0460-4A54-A304-D758DB462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AC78-8C28-4F10-AB7C-74C80FA6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F359F-9C55-4A9A-BA53-9016575E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DB78D-0B9A-48AD-805B-9A5091F9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6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FD0A-4B01-4FE3-BB4E-B653EE4F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0DC9-E43D-4839-A3E2-8EEA966A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9B069-EAD2-495E-BEB2-F17A6537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8E2B5-1A73-4A15-9416-3C8ED966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A2ED-7E74-4D88-AF21-13D93692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EEB8-BD0C-45A3-8BAD-C0E433BF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44D8-F546-48F1-A4A4-7B944071F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76E34-0E30-402A-BBBE-433480932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5500F-32A2-47B2-AD3D-355D3BE8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DB786-8069-4CA7-9DD1-69927ECF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0692-31C7-4CDA-A3E2-A87C51EC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D61D-2A38-45F7-A7D6-77D8576BB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C29DB-DE61-4956-8144-C8A40D15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85BDD-AA77-4D3B-83FD-CF7B4B254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CAD8C-65AA-4F95-9AF7-1EDA9CEF8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377E6-19A6-4E5F-B260-C16F83001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10D488-FD24-4C58-BF64-64EC901A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B4310-1C88-4EFD-B85D-DEEEF59F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4CDAE4-C4E8-40BC-B862-2C515E5D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5402-AE16-4D37-8FD7-9FB8E370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EE8A9-F7A3-4574-8751-6E917402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BC0F2-3458-4A25-B6A4-559C68A1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29B6A-F22B-493C-8D25-9E66BE91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0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8DC8CA-BED8-4E65-8AEE-3C04ADDB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0658D-E997-4CB4-901B-0502FCC4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74BAF-8A6A-4AB9-A25B-25C2ADEF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04B5-8456-4631-A333-A83D008A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96C8-BD71-46F7-AE6E-FCD566B1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32103-58AB-4ADE-A31E-7D4020FEA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9C59-DCE5-4F97-943C-05549E1A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5D9AE-6C70-4D00-820E-F704F5D7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7B3E7-8FD7-4CBA-94FA-BB21EB91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8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4D54-715D-4E4D-B978-B6DE6658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38E25-0FBA-4A06-BE5B-5A57416C6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80B6-8886-4EBD-B738-40130C267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C793B-61E7-460E-9303-648DB4B6C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8AC31-D999-4C1F-A931-D7F27D81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497EA-13AC-47EC-8A7D-60F5EB23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0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5C3B4-846E-4558-A4F1-B72EC9C4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A5D9A-1D88-4731-B828-F490810B3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5D30-B4C6-4D2B-B105-0605F1A73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8F6F-E8C8-4E1E-9D60-3FE27F64192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70105-C97F-41F5-A344-821E222A9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E8F3F-7140-442A-A07E-D51324C21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8E57-E75C-45FE-A4EA-B7E0E4F37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5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rldefense.com/v3/__https:/www.youtube.com/watch?v=mZ1J7gzOKfY__;!!LIYSdFfckKA!gu5oOe_Cwo1OLc-NaGiL57TIynz9RPhyiwofIl-gvY-68iNPop5GTs7_J4wgnGvE-oOmOkr7$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FC418-436C-4E0E-831C-D47C8C8F7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WDC Executive Committee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May 4, 2021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Allicyn Tasaka, Executive Director</a:t>
            </a:r>
          </a:p>
          <a:p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D2F74-38C4-4F7B-AFC5-6D6BF21F8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 Black" panose="020B0A04020102020204" pitchFamily="34" charset="0"/>
              </a:rPr>
              <a:t>EXECUTIVE DIRECTOR’S REPORT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E9C31-EFE7-490B-A0F1-A0497334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2021 LEGISLATURE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BA3E0-BDC2-46EF-B3FE-818400C2A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2906"/>
            <a:ext cx="5181600" cy="504996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HB 200 HD1 SD1 CD1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PROPOSED: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6 permanent positions to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State general funds under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Federal funds under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Remove WDC Program Budget ID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Eliminate exempt Executive Director position 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AGREEMENT: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Restore Executive Director position to permanent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7 permanent positions to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State general funds under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Transfer Federal funds under WDD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Remove WDC Program Budget ID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EFFECTIVE: </a:t>
            </a:r>
            <a:r>
              <a:rPr lang="en-US" sz="1400" b="1" dirty="0">
                <a:solidFill>
                  <a:srgbClr val="002060"/>
                </a:solidFill>
              </a:rPr>
              <a:t>Upon Governor’s Signature</a:t>
            </a:r>
          </a:p>
          <a:p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CDED9-9249-43ED-BDBE-880772228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906"/>
            <a:ext cx="5181600" cy="473405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HB 862 HD2 SD2 CD1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70C0"/>
                </a:solidFill>
              </a:rPr>
              <a:t>PROPOSED: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Amends WDC Chapter 202 by adding conflicts of interest for state and local boards section to develop written conflict of interest policies.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Amends Chapter 202-3 powers of the council to Governor or designee to appoint and fix compensation of Executive Director.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Staff support shall be provided by DLIR.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Removed authority to administer funds but can accept, disburse, allocate funds when available from other governmental and private sources.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Removed administration attachment to DLIR.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400" b="1" u="sng" dirty="0">
                <a:solidFill>
                  <a:srgbClr val="0070C0"/>
                </a:solidFill>
              </a:rPr>
              <a:t>AGREEMENT: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70C0"/>
                </a:solidFill>
              </a:rPr>
              <a:t>Removed WDC sections entirely from legislation. All of above did not pass the legislature.</a:t>
            </a:r>
          </a:p>
        </p:txBody>
      </p:sp>
    </p:spTree>
    <p:extLst>
      <p:ext uri="{BB962C8B-B14F-4D97-AF65-F5344CB8AC3E}">
        <p14:creationId xmlns:p14="http://schemas.microsoft.com/office/powerpoint/2010/main" val="45948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4CAC1D-6EAF-423D-900A-BEED9680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2021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21C3-2B25-4D31-BCFE-60F7F7035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177172"/>
            <a:ext cx="4053545" cy="38804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SB 1270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0070C0"/>
                </a:solidFill>
              </a:rPr>
              <a:t>PROPOSED: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Replace the Director of Human Services with the Administrator of the Division of Vocational Rehabilitation, DHS, as an ex-officio, voting member of the WDC. The change complies with Federal requirements.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0070C0"/>
                </a:solidFill>
              </a:rPr>
              <a:t>AGREEMENT: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All committees passed the measure unamended.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April 14, 2021: Sent to Governor. </a:t>
            </a:r>
          </a:p>
          <a:p>
            <a:endParaRPr lang="en-US" sz="1500" b="1" dirty="0"/>
          </a:p>
          <a:p>
            <a:endParaRPr lang="en-US" sz="1500" dirty="0"/>
          </a:p>
        </p:txBody>
      </p:sp>
      <p:pic>
        <p:nvPicPr>
          <p:cNvPr id="6" name="Content Placeholder 5" descr="Shape, arrow&#10;&#10;Description automatically generated">
            <a:extLst>
              <a:ext uri="{FF2B5EF4-FFF2-40B4-BE49-F238E27FC236}">
                <a16:creationId xmlns:a16="http://schemas.microsoft.com/office/drawing/2014/main" id="{1E61DACD-A7C7-4105-94EC-0D4B687B87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1" r="17288" b="-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1D7D-AE7A-4A8A-8C41-8E4B4E41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05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 Black" panose="020B0A04020102020204" pitchFamily="34" charset="0"/>
              </a:rPr>
              <a:t>KAUAI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2CAF6-F1AD-4AE7-939B-76D63442E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3182"/>
            <a:ext cx="5181600" cy="515084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As of February 28, 2021 Reports: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Adult Program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Participants: 13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PY19 Total: $93,599 / Expended: $37,689/ Balance: $55,910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Dislocated Worker Program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Participants: 24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PY19 Total: $59,180 / Expended $34,462 / Balance: $24,718</a:t>
            </a:r>
          </a:p>
          <a:p>
            <a:pPr marL="0" indent="0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Youth Services Program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Participants: 0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PY19 Total: $91,723 / Expended: $55,423 / Balance: $36,300</a:t>
            </a:r>
          </a:p>
          <a:p>
            <a:pPr marL="0" indent="0">
              <a:buNone/>
            </a:pPr>
            <a:endParaRPr lang="en-US" sz="1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00" b="1" u="sng" dirty="0">
                <a:solidFill>
                  <a:srgbClr val="002060"/>
                </a:solidFill>
              </a:rPr>
              <a:t>Local Administration Cost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2060"/>
                </a:solidFill>
              </a:rPr>
              <a:t>PY19 Total: $27,167  / Expended: $16,498  / Balance: $8,669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12919-C7CE-42D7-9394-DBF50019E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3182"/>
            <a:ext cx="5181600" cy="4943781"/>
          </a:xfrm>
        </p:spPr>
        <p:txBody>
          <a:bodyPr/>
          <a:lstStyle/>
          <a:p>
            <a:r>
              <a:rPr lang="en-US" sz="1800" b="1" dirty="0">
                <a:solidFill>
                  <a:srgbClr val="0070C0"/>
                </a:solidFill>
              </a:rPr>
              <a:t>PY20: contracts for funding are on hold pending submission of local plan and annual budget plan. Kauai’s funding totals $310,173. </a:t>
            </a:r>
          </a:p>
          <a:p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>
                <a:solidFill>
                  <a:srgbClr val="0070C0"/>
                </a:solidFill>
              </a:rPr>
              <a:t>PY21 Federal guidelines with allocations received April 27, 2021. We will receive $7,842,556. Increased funding of $1.8M from 2020 allocation. Allocations to the counties are being calculated and pending issuance of WIOA Bulletin.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6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D51FF54-06AC-4854-A4A6-193CED5FB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18618"/>
              </p:ext>
            </p:extLst>
          </p:nvPr>
        </p:nvGraphicFramePr>
        <p:xfrm>
          <a:off x="98425" y="98425"/>
          <a:ext cx="8382846" cy="6612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3" imgW="5829165" imgH="7543680" progId="AcroExch.Document.DC">
                  <p:embed/>
                </p:oleObj>
              </mc:Choice>
              <mc:Fallback>
                <p:oleObj name="Acrobat Document" r:id="rId3" imgW="5829165" imgH="75436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8382846" cy="6612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44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3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88AFFEE2-B540-4CF6-ACAD-E83BC788B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706733"/>
            <a:ext cx="3661831" cy="146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8E7BEE5-2659-4E6B-A7DB-9603EAA0A1D2}"/>
              </a:ext>
            </a:extLst>
          </p:cNvPr>
          <p:cNvSpPr/>
          <p:nvPr/>
        </p:nvSpPr>
        <p:spPr>
          <a:xfrm>
            <a:off x="6090574" y="559838"/>
            <a:ext cx="4977578" cy="570100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 err="1">
                <a:solidFill>
                  <a:srgbClr val="000000"/>
                </a:solidFill>
                <a:latin typeface="Arial Black" panose="020B0A04020102020204" pitchFamily="34" charset="0"/>
              </a:rPr>
              <a:t>Ka‘ala</a:t>
            </a: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 Souza will be talking story with </a:t>
            </a:r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</a:rPr>
              <a:t>MARIE KUMABE, Principal at </a:t>
            </a:r>
            <a:r>
              <a:rPr lang="en-US" sz="1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Kumabe</a:t>
            </a:r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</a:rPr>
              <a:t> HR</a:t>
            </a:r>
            <a:endParaRPr lang="en-US" sz="1400" dirty="0">
              <a:solidFill>
                <a:srgbClr val="0070C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 dirty="0">
                <a:solidFill>
                  <a:srgbClr val="000000"/>
                </a:solidFill>
                <a:latin typeface="Arial Black" panose="020B0A04020102020204" pitchFamily="34" charset="0"/>
              </a:rPr>
              <a:t>TUESDAY, MAY 4 @ 11:30am 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Direct </a:t>
            </a:r>
            <a:r>
              <a:rPr lang="en-US" sz="1400" dirty="0" err="1">
                <a:solidFill>
                  <a:srgbClr val="000000"/>
                </a:solidFill>
                <a:latin typeface="Arial Black" panose="020B0A04020102020204" pitchFamily="34" charset="0"/>
              </a:rPr>
              <a:t>Youtube</a:t>
            </a: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 Link: </a:t>
            </a:r>
            <a:r>
              <a:rPr lang="en-US" sz="1300" u="sng" dirty="0">
                <a:solidFill>
                  <a:srgbClr val="000000"/>
                </a:solidFill>
                <a:latin typeface="Arial Black" panose="020B0A04020102020204" pitchFamily="34" charset="0"/>
                <a:hlinkClick r:id="rId4"/>
              </a:rPr>
              <a:t>https://www.youtube.com/watch?v=mZ1J7gzOKfY</a:t>
            </a:r>
            <a:endParaRPr lang="en-US" sz="13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Is your resume still relevant in 2021? How are companies selecting and hiring? What are the "must have" skills you need to get the best jobs? 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Join us as we talk story with Marie and peel back the curtain on what's going on in the workforce today and what we can expect in the future.  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SAVE THE DATES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for more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Talk Story: </a:t>
            </a:r>
            <a:endParaRPr lang="en-US" sz="1400" dirty="0">
              <a:solidFill>
                <a:schemeClr val="accent2">
                  <a:lumMod val="75000"/>
                </a:schemeClr>
              </a:solidFill>
              <a:effectLst/>
              <a:latin typeface="Arial Black" panose="020B0A04020102020204" pitchFamily="34" charset="0"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</a:rPr>
              <a:t>Senator Glenn Wakai: </a:t>
            </a: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May 12 @ 11:30am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</a:rPr>
              <a:t>Theresa </a:t>
            </a:r>
            <a:r>
              <a:rPr lang="en-US" sz="1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Sladek</a:t>
            </a:r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</a:rPr>
              <a:t>, Literacy Minnesota: </a:t>
            </a: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May 13 @ 11:30am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 Black" panose="020B0A04020102020204" pitchFamily="34" charset="0"/>
              </a:rPr>
              <a:t>Jason Chang, Queen’s Medical Center: May 19 @ 11:30am</a:t>
            </a:r>
            <a:endParaRPr lang="en-US" sz="140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3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542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Acrobat Document</vt:lpstr>
      <vt:lpstr>EXECUTIVE DIRECTOR’S REPORT</vt:lpstr>
      <vt:lpstr>2021 LEGISLATURE</vt:lpstr>
      <vt:lpstr>2021 LEGISLATION</vt:lpstr>
      <vt:lpstr>KAUAI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DIRECTOR’S REPORT</dc:title>
  <dc:creator>Allicyn C. Tasaka</dc:creator>
  <cp:lastModifiedBy>Allicyn C. Tasaka</cp:lastModifiedBy>
  <cp:revision>30</cp:revision>
  <cp:lastPrinted>2021-05-04T19:45:38Z</cp:lastPrinted>
  <dcterms:created xsi:type="dcterms:W3CDTF">2021-05-03T20:21:20Z</dcterms:created>
  <dcterms:modified xsi:type="dcterms:W3CDTF">2021-05-04T20:10:32Z</dcterms:modified>
</cp:coreProperties>
</file>