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CA36A-9EA6-495A-ACD9-D1AA8F37E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C460-0032-4E60-9279-C870D1407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51663-6445-46EA-A3BA-135B8D7E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B9C5F-5F6F-4F18-A57F-18AA4A41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9F664-53C6-424C-9562-26567D9B1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6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CB4BB-6C93-44A0-9F2F-379A1DE3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68C51-90FD-4083-B07F-FB0A8DD32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93408-E635-4B85-BDBD-270C11778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DF656-DDB1-4665-9774-F4D5ABA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D9721-F665-4B8D-96D5-952F675F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6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9A14BC-5601-4C7D-9D0F-211AC3BBC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F4B4B-5093-4B0F-9E61-ED6D9C198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0D376-F084-40CA-B13D-5346D0ED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7132B-C189-43C5-B64A-3429003A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964FC-67FB-4A29-BC95-060C959D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9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8285-126B-45C9-B2DC-A43A979B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4D59B-A644-4AC8-B707-C624EBAF9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B24AF-7360-4F7B-BC5D-D8EDEE65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8B130-8C3B-44A7-AB52-5BF716DC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A153B-F16F-473E-95A6-3EF598E6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1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9FDC2-D3F0-49BD-9664-4F38E3D2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D5221-2F4F-4630-BA48-974C5942B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4B1AB-E961-4353-BF26-55D61438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47F-4CDD-43EF-91EE-7E5BAD08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63E5F-3A6B-4DDC-8D20-94F2845E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0B8E-0EC6-4BAB-A7B5-E7BB47016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46214-C4BD-4479-AD2C-21D6E98B4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FA28B-802E-49A6-81FC-3A1D5518B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E61B7-82FE-434F-8E21-A547448BC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8E758-AAB0-4273-BCE8-13456DE0A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7EDC3-9D83-41D0-9628-5EE75F09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6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C487B-AD5D-4FAE-8726-7BB4E488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D4353-A49D-4A34-A8AF-0C6E3FE01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F6D8A-5886-4AD0-83B4-7AF72D6D2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171F7D-E693-4068-8844-727D41768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B71BC3-4406-4CAC-9483-355854D91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9444F-DE7F-42B3-A346-9C0132AC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EDCA9-D96D-453C-AD5D-42063D98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A1B34-295B-4033-BA99-63DE16E4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3D2A-A2F1-4893-A363-06C102DE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EDA7F3-F2A6-43D3-B6C1-7B2E5E6D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A625C-E8EF-4EF6-A0B8-704B4CAB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00FEA-25D1-43DE-88B6-3833CD53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3A678E-1141-4C4B-9B1A-4521170B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5978E-0B2D-4E00-BEC7-E087C8B1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6394F-F42A-49D4-82E9-90E7CC39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7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6C18-40F6-490C-8ED8-40ADE440E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15AC-687B-426B-8E85-5E1209BC3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278DA-0F74-4120-9534-53A982FFC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1E43C-A50D-4BC6-AFB8-5344015D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7CE67-237B-4816-A96D-74B616F0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4F375-7BEC-4750-9E06-F47632F9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3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0498F-4F4A-4D8D-86E6-EF7225D5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867A5-3BB4-41CE-B9D7-6ACE9E872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0DC06-1553-4300-887E-67DCB4F34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74ADD-0290-4BF8-B0AE-F3603911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1F8F9-B35A-40F4-923F-66B02E715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16F4A-D899-4F28-91C1-E7C73746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6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A759E-805D-43F4-BA0F-5668F69B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0C498-E791-4219-A11C-2AABE0F82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DD329-E0F4-4A56-A87F-5F3BB655E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8A4DF-E78F-4051-9ED9-EE7AA15A5E34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5504-FA58-4FC1-AE21-9D275779B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7006C-548E-40F8-BEC3-C20D03368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B6FDB-ED48-4763-B13F-0931B0B2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1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, schematic&#10;&#10;Description automatically generated">
            <a:extLst>
              <a:ext uri="{FF2B5EF4-FFF2-40B4-BE49-F238E27FC236}">
                <a16:creationId xmlns:a16="http://schemas.microsoft.com/office/drawing/2014/main" id="{29DB0574-E05D-48F9-BBCC-4B9FEA7F0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58918" y="-1208036"/>
            <a:ext cx="6922065" cy="941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4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588BCF-3532-4F7A-BFE1-5E07844A80B4}"/>
              </a:ext>
            </a:extLst>
          </p:cNvPr>
          <p:cNvSpPr txBox="1"/>
          <p:nvPr/>
        </p:nvSpPr>
        <p:spPr>
          <a:xfrm>
            <a:off x="660041" y="1357745"/>
            <a:ext cx="2880828" cy="44812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 088 Effective June 24, 2021.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sz="19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7 positions from WDC;</a:t>
            </a:r>
          </a:p>
          <a:p>
            <a:pPr marL="571500" indent="-5715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en-US" sz="1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positions from Research &amp; Statistics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Diagram, schematic&#10;&#10;Description automatically generated">
            <a:extLst>
              <a:ext uri="{FF2B5EF4-FFF2-40B4-BE49-F238E27FC236}">
                <a16:creationId xmlns:a16="http://schemas.microsoft.com/office/drawing/2014/main" id="{29DB0574-E05D-48F9-BBCC-4B9FEA7F0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59840" y="-183874"/>
            <a:ext cx="5310924" cy="72257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01A52D-E6EB-45B0-BC51-E1253011028E}"/>
              </a:ext>
            </a:extLst>
          </p:cNvPr>
          <p:cNvSpPr txBox="1"/>
          <p:nvPr/>
        </p:nvSpPr>
        <p:spPr>
          <a:xfrm>
            <a:off x="7176655" y="3886662"/>
            <a:ext cx="988290" cy="489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483A4F-4962-4605-BAA9-1A4A72DA3565}"/>
              </a:ext>
            </a:extLst>
          </p:cNvPr>
          <p:cNvSpPr txBox="1"/>
          <p:nvPr/>
        </p:nvSpPr>
        <p:spPr>
          <a:xfrm>
            <a:off x="7102764" y="1791854"/>
            <a:ext cx="1921163" cy="489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8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4F4036C-4C6C-408D-8D46-9AFCF34D9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667" y="643466"/>
            <a:ext cx="8780666" cy="55710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202CA4-0C3E-4C8C-B4A4-C5F017780F01}"/>
              </a:ext>
            </a:extLst>
          </p:cNvPr>
          <p:cNvSpPr txBox="1"/>
          <p:nvPr/>
        </p:nvSpPr>
        <p:spPr>
          <a:xfrm>
            <a:off x="9085494" y="1505527"/>
            <a:ext cx="198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positions added</a:t>
            </a:r>
          </a:p>
        </p:txBody>
      </p:sp>
    </p:spTree>
    <p:extLst>
      <p:ext uri="{BB962C8B-B14F-4D97-AF65-F5344CB8AC3E}">
        <p14:creationId xmlns:p14="http://schemas.microsoft.com/office/powerpoint/2010/main" val="215606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pilotin-freitas, maricar r</dc:creator>
  <cp:lastModifiedBy>pilotin-freitas, maricar r</cp:lastModifiedBy>
  <cp:revision>12</cp:revision>
  <dcterms:created xsi:type="dcterms:W3CDTF">2021-08-04T22:27:35Z</dcterms:created>
  <dcterms:modified xsi:type="dcterms:W3CDTF">2021-08-04T22:55:00Z</dcterms:modified>
</cp:coreProperties>
</file>