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9698B3-2BE2-421E-8D4A-4E08D004ECC4}">
  <a:tblStyle styleId="{7F9698B3-2BE2-421E-8D4A-4E08D004EC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999b2fcb7_0_12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a:p>
        </p:txBody>
      </p:sp>
      <p:sp>
        <p:nvSpPr>
          <p:cNvPr id="91" name="Google Shape;91;gf999b2fcb7_0_124: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999b2fcb7_0_20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
        <p:nvSpPr>
          <p:cNvPr id="98" name="Google Shape;98;gf999b2fcb7_0_208: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999b2fcb7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999b2fcb7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999b2fcb7_0_131: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gf999b2fcb7_0_1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00"/>
          </a:p>
        </p:txBody>
      </p:sp>
      <p:sp>
        <p:nvSpPr>
          <p:cNvPr id="112" name="Google Shape;112;gf999b2fcb7_0_13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Hawai‘i P-20 CTE Alignment Update</a:t>
            </a:r>
            <a:endParaRPr/>
          </a:p>
        </p:txBody>
      </p:sp>
      <p:sp>
        <p:nvSpPr>
          <p:cNvPr id="113" name="Google Shape;113;gf999b2fcb7_0_131:notes"/>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
              <a:t>1/22/18</a:t>
            </a:r>
            <a:endParaRPr/>
          </a:p>
        </p:txBody>
      </p:sp>
      <p:sp>
        <p:nvSpPr>
          <p:cNvPr id="114" name="Google Shape;114;gf999b2fcb7_0_13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999b2fcb7_0_1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f999b2fcb7_0_148: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999b2fcb7_0_2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
        <p:nvSpPr>
          <p:cNvPr id="129" name="Google Shape;129;gf999b2fcb7_0_220: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999b2fcb7_3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
        <p:nvSpPr>
          <p:cNvPr id="135" name="Google Shape;135;gf999b2fcb7_3_0: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999b2fcb7_0_24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
        <p:nvSpPr>
          <p:cNvPr id="141" name="Google Shape;141;gf999b2fcb7_0_249: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999b2fcb7_0_22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p>
        </p:txBody>
      </p:sp>
      <p:sp>
        <p:nvSpPr>
          <p:cNvPr id="148" name="Google Shape;148;gf999b2fcb7_0_228:notes"/>
          <p:cNvSpPr>
            <a:spLocks noGrp="1" noRot="1" noChangeAspect="1"/>
          </p:cNvSpPr>
          <p:nvPr>
            <p:ph type="sldImg" idx="2"/>
          </p:nvPr>
        </p:nvSpPr>
        <p:spPr>
          <a:xfrm>
            <a:off x="1715623" y="685800"/>
            <a:ext cx="34266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691642" y="102870"/>
            <a:ext cx="7361100" cy="12858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solidFill>
                  <a:schemeClr val="lt1"/>
                </a:solidFill>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55" name="Google Shape;55;p14"/>
          <p:cNvSpPr txBox="1">
            <a:spLocks noGrp="1"/>
          </p:cNvSpPr>
          <p:nvPr>
            <p:ph type="body" idx="1"/>
          </p:nvPr>
        </p:nvSpPr>
        <p:spPr>
          <a:xfrm>
            <a:off x="891541" y="1440180"/>
            <a:ext cx="7361100" cy="3017400"/>
          </a:xfrm>
          <a:prstGeom prst="rect">
            <a:avLst/>
          </a:prstGeom>
          <a:noFill/>
          <a:ln>
            <a:noFill/>
          </a:ln>
        </p:spPr>
        <p:txBody>
          <a:bodyPr spcFirstLastPara="1" wrap="square" lIns="34275" tIns="34275" rIns="34275" bIns="34275" anchor="ctr" anchorCtr="0">
            <a:noAutofit/>
          </a:bodyPr>
          <a:lstStyle>
            <a:lvl1pPr marL="457200" lvl="0" indent="-304800" algn="l" rtl="0">
              <a:spcBef>
                <a:spcPts val="1400"/>
              </a:spcBef>
              <a:spcAft>
                <a:spcPts val="0"/>
              </a:spcAft>
              <a:buClr>
                <a:schemeClr val="dk1"/>
              </a:buClr>
              <a:buSzPts val="1200"/>
              <a:buChar char="•"/>
              <a:defRPr/>
            </a:lvl1pPr>
            <a:lvl2pPr marL="914400" lvl="1" indent="-304800" algn="l" rtl="0">
              <a:spcBef>
                <a:spcPts val="1400"/>
              </a:spcBef>
              <a:spcAft>
                <a:spcPts val="0"/>
              </a:spcAft>
              <a:buClr>
                <a:schemeClr val="dk1"/>
              </a:buClr>
              <a:buSzPts val="1200"/>
              <a:buChar char="–"/>
              <a:defRPr/>
            </a:lvl2pPr>
            <a:lvl3pPr marL="1371600" lvl="2" indent="-304800" algn="l" rtl="0">
              <a:spcBef>
                <a:spcPts val="1400"/>
              </a:spcBef>
              <a:spcAft>
                <a:spcPts val="0"/>
              </a:spcAft>
              <a:buClr>
                <a:schemeClr val="dk1"/>
              </a:buClr>
              <a:buSzPts val="1200"/>
              <a:buChar char="o"/>
              <a:defRPr/>
            </a:lvl3pPr>
            <a:lvl4pPr marL="1828800" lvl="3" indent="-304800" algn="l" rtl="0">
              <a:spcBef>
                <a:spcPts val="1400"/>
              </a:spcBef>
              <a:spcAft>
                <a:spcPts val="0"/>
              </a:spcAft>
              <a:buClr>
                <a:schemeClr val="dk1"/>
              </a:buClr>
              <a:buSzPts val="1200"/>
              <a:buChar char="•"/>
              <a:defRPr/>
            </a:lvl4pPr>
            <a:lvl5pPr marL="2286000" lvl="4" indent="-304800" algn="l" rtl="0">
              <a:spcBef>
                <a:spcPts val="1400"/>
              </a:spcBef>
              <a:spcAft>
                <a:spcPts val="0"/>
              </a:spcAft>
              <a:buClr>
                <a:schemeClr val="dk1"/>
              </a:buClr>
              <a:buSzPts val="1200"/>
              <a:buChar char="•"/>
              <a:defRPr/>
            </a:lvl5pPr>
            <a:lvl6pPr marL="2743200" lvl="5" indent="-304800" algn="l" rtl="0">
              <a:spcBef>
                <a:spcPts val="1400"/>
              </a:spcBef>
              <a:spcAft>
                <a:spcPts val="0"/>
              </a:spcAft>
              <a:buClr>
                <a:schemeClr val="dk1"/>
              </a:buClr>
              <a:buSzPts val="1200"/>
              <a:buChar char="•"/>
              <a:defRPr/>
            </a:lvl6pPr>
            <a:lvl7pPr marL="3200400" lvl="6" indent="-304800" algn="l" rtl="0">
              <a:spcBef>
                <a:spcPts val="1400"/>
              </a:spcBef>
              <a:spcAft>
                <a:spcPts val="0"/>
              </a:spcAft>
              <a:buClr>
                <a:schemeClr val="dk1"/>
              </a:buClr>
              <a:buSzPts val="1200"/>
              <a:buChar char="•"/>
              <a:defRPr/>
            </a:lvl7pPr>
            <a:lvl8pPr marL="3657600" lvl="7" indent="-304800" algn="l" rtl="0">
              <a:spcBef>
                <a:spcPts val="1400"/>
              </a:spcBef>
              <a:spcAft>
                <a:spcPts val="0"/>
              </a:spcAft>
              <a:buClr>
                <a:schemeClr val="dk1"/>
              </a:buClr>
              <a:buSzPts val="1200"/>
              <a:buChar char="•"/>
              <a:defRPr/>
            </a:lvl8pPr>
            <a:lvl9pPr marL="4114800" lvl="8" indent="-304800" algn="l" rtl="0">
              <a:spcBef>
                <a:spcPts val="1400"/>
              </a:spcBef>
              <a:spcAft>
                <a:spcPts val="0"/>
              </a:spcAft>
              <a:buClr>
                <a:schemeClr val="dk1"/>
              </a:buClr>
              <a:buSzPts val="12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5"/>
          <p:cNvSpPr txBox="1">
            <a:spLocks noGrp="1"/>
          </p:cNvSpPr>
          <p:nvPr>
            <p:ph type="ctrTitle"/>
          </p:nvPr>
        </p:nvSpPr>
        <p:spPr>
          <a:xfrm>
            <a:off x="685801" y="1597701"/>
            <a:ext cx="7772400" cy="11025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58" name="Google Shape;58;p15"/>
          <p:cNvSpPr txBox="1">
            <a:spLocks noGrp="1"/>
          </p:cNvSpPr>
          <p:nvPr>
            <p:ph type="subTitle" idx="1"/>
          </p:nvPr>
        </p:nvSpPr>
        <p:spPr>
          <a:xfrm>
            <a:off x="1371602" y="2914651"/>
            <a:ext cx="6400800" cy="1314900"/>
          </a:xfrm>
          <a:prstGeom prst="rect">
            <a:avLst/>
          </a:prstGeom>
          <a:noFill/>
          <a:ln>
            <a:noFill/>
          </a:ln>
        </p:spPr>
        <p:txBody>
          <a:bodyPr spcFirstLastPara="1" wrap="square" lIns="34275" tIns="34275" rIns="34275" bIns="34275" anchor="ctr" anchorCtr="0">
            <a:noAutofit/>
          </a:bodyPr>
          <a:lstStyle>
            <a:lvl1pPr lvl="0" algn="ctr" rtl="0">
              <a:spcBef>
                <a:spcPts val="1400"/>
              </a:spcBef>
              <a:spcAft>
                <a:spcPts val="0"/>
              </a:spcAft>
              <a:buClr>
                <a:schemeClr val="dk1"/>
              </a:buClr>
              <a:buSzPts val="2200"/>
              <a:buNone/>
              <a:defRPr/>
            </a:lvl1pPr>
            <a:lvl2pPr lvl="1" algn="ctr" rtl="0">
              <a:spcBef>
                <a:spcPts val="1400"/>
              </a:spcBef>
              <a:spcAft>
                <a:spcPts val="0"/>
              </a:spcAft>
              <a:buClr>
                <a:schemeClr val="dk1"/>
              </a:buClr>
              <a:buSzPts val="2200"/>
              <a:buNone/>
              <a:defRPr/>
            </a:lvl2pPr>
            <a:lvl3pPr lvl="2" algn="ctr" rtl="0">
              <a:spcBef>
                <a:spcPts val="1400"/>
              </a:spcBef>
              <a:spcAft>
                <a:spcPts val="0"/>
              </a:spcAft>
              <a:buClr>
                <a:schemeClr val="dk1"/>
              </a:buClr>
              <a:buSzPts val="1900"/>
              <a:buNone/>
              <a:defRPr/>
            </a:lvl3pPr>
            <a:lvl4pPr lvl="3" algn="ctr" rtl="0">
              <a:spcBef>
                <a:spcPts val="1400"/>
              </a:spcBef>
              <a:spcAft>
                <a:spcPts val="0"/>
              </a:spcAft>
              <a:buClr>
                <a:schemeClr val="dk1"/>
              </a:buClr>
              <a:buSzPts val="1600"/>
              <a:buNone/>
              <a:defRPr/>
            </a:lvl4pPr>
            <a:lvl5pPr lvl="4" algn="ctr" rtl="0">
              <a:spcBef>
                <a:spcPts val="1400"/>
              </a:spcBef>
              <a:spcAft>
                <a:spcPts val="0"/>
              </a:spcAft>
              <a:buClr>
                <a:schemeClr val="dk1"/>
              </a:buClr>
              <a:buSzPts val="1500"/>
              <a:buNone/>
              <a:defRPr/>
            </a:lvl5pPr>
            <a:lvl6pPr lvl="5" algn="ctr" rtl="0">
              <a:spcBef>
                <a:spcPts val="1400"/>
              </a:spcBef>
              <a:spcAft>
                <a:spcPts val="0"/>
              </a:spcAft>
              <a:buClr>
                <a:schemeClr val="dk1"/>
              </a:buClr>
              <a:buSzPts val="1500"/>
              <a:buNone/>
              <a:defRPr/>
            </a:lvl6pPr>
            <a:lvl7pPr lvl="6" algn="ctr" rtl="0">
              <a:spcBef>
                <a:spcPts val="1400"/>
              </a:spcBef>
              <a:spcAft>
                <a:spcPts val="0"/>
              </a:spcAft>
              <a:buClr>
                <a:schemeClr val="dk1"/>
              </a:buClr>
              <a:buSzPts val="1500"/>
              <a:buNone/>
              <a:defRPr/>
            </a:lvl7pPr>
            <a:lvl8pPr lvl="7" algn="ctr" rtl="0">
              <a:spcBef>
                <a:spcPts val="1400"/>
              </a:spcBef>
              <a:spcAft>
                <a:spcPts val="0"/>
              </a:spcAft>
              <a:buClr>
                <a:schemeClr val="dk1"/>
              </a:buClr>
              <a:buSzPts val="1500"/>
              <a:buNone/>
              <a:defRPr/>
            </a:lvl8pPr>
            <a:lvl9pPr lvl="8" algn="ctr" rtl="0">
              <a:spcBef>
                <a:spcPts val="1400"/>
              </a:spcBef>
              <a:spcAft>
                <a:spcPts val="0"/>
              </a:spcAft>
              <a:buClr>
                <a:schemeClr val="dk1"/>
              </a:buClr>
              <a:buSzPts val="1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722949" y="3304700"/>
            <a:ext cx="7772400" cy="1022100"/>
          </a:xfrm>
          <a:prstGeom prst="rect">
            <a:avLst/>
          </a:prstGeom>
          <a:noFill/>
          <a:ln>
            <a:noFill/>
          </a:ln>
        </p:spPr>
        <p:txBody>
          <a:bodyPr spcFirstLastPara="1" wrap="square" lIns="0" tIns="0" rIns="0" bIns="0" anchor="t" anchorCtr="0">
            <a:noAutofit/>
          </a:bodyPr>
          <a:lstStyle>
            <a:lvl1pPr lvl="0" algn="l" rtl="0">
              <a:spcBef>
                <a:spcPts val="100"/>
              </a:spcBef>
              <a:spcAft>
                <a:spcPts val="0"/>
              </a:spcAft>
              <a:buSzPts val="900"/>
              <a:buNone/>
              <a:defRPr sz="2700" b="1" cap="none"/>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61" name="Google Shape;61;p16"/>
          <p:cNvSpPr txBox="1">
            <a:spLocks noGrp="1"/>
          </p:cNvSpPr>
          <p:nvPr>
            <p:ph type="body" idx="1"/>
          </p:nvPr>
        </p:nvSpPr>
        <p:spPr>
          <a:xfrm>
            <a:off x="722949" y="2179559"/>
            <a:ext cx="7772400" cy="1125000"/>
          </a:xfrm>
          <a:prstGeom prst="rect">
            <a:avLst/>
          </a:prstGeom>
          <a:noFill/>
          <a:ln>
            <a:noFill/>
          </a:ln>
        </p:spPr>
        <p:txBody>
          <a:bodyPr spcFirstLastPara="1" wrap="square" lIns="34275" tIns="34275" rIns="34275" bIns="34275" anchor="b" anchorCtr="0">
            <a:noAutofit/>
          </a:bodyPr>
          <a:lstStyle>
            <a:lvl1pPr marL="457200" lvl="0" indent="-228600" algn="l" rtl="0">
              <a:spcBef>
                <a:spcPts val="1400"/>
              </a:spcBef>
              <a:spcAft>
                <a:spcPts val="0"/>
              </a:spcAft>
              <a:buClr>
                <a:schemeClr val="dk1"/>
              </a:buClr>
              <a:buSzPts val="1400"/>
              <a:buNone/>
              <a:defRPr sz="1400"/>
            </a:lvl1pPr>
            <a:lvl2pPr marL="914400" lvl="1" indent="-228600" algn="l" rtl="0">
              <a:spcBef>
                <a:spcPts val="1400"/>
              </a:spcBef>
              <a:spcAft>
                <a:spcPts val="0"/>
              </a:spcAft>
              <a:buClr>
                <a:schemeClr val="dk1"/>
              </a:buClr>
              <a:buSzPts val="1200"/>
              <a:buNone/>
              <a:defRPr sz="1200"/>
            </a:lvl2pPr>
            <a:lvl3pPr marL="1371600" lvl="2" indent="-228600" algn="l" rtl="0">
              <a:spcBef>
                <a:spcPts val="1400"/>
              </a:spcBef>
              <a:spcAft>
                <a:spcPts val="0"/>
              </a:spcAft>
              <a:buClr>
                <a:schemeClr val="dk1"/>
              </a:buClr>
              <a:buSzPts val="1100"/>
              <a:buNone/>
              <a:defRPr sz="1100"/>
            </a:lvl3pPr>
            <a:lvl4pPr marL="1828800" lvl="3" indent="-228600" algn="l" rtl="0">
              <a:spcBef>
                <a:spcPts val="1400"/>
              </a:spcBef>
              <a:spcAft>
                <a:spcPts val="0"/>
              </a:spcAft>
              <a:buClr>
                <a:schemeClr val="dk1"/>
              </a:buClr>
              <a:buSzPts val="900"/>
              <a:buNone/>
              <a:defRPr sz="900"/>
            </a:lvl4pPr>
            <a:lvl5pPr marL="2286000" lvl="4" indent="-228600" algn="l" rtl="0">
              <a:spcBef>
                <a:spcPts val="1400"/>
              </a:spcBef>
              <a:spcAft>
                <a:spcPts val="0"/>
              </a:spcAft>
              <a:buClr>
                <a:schemeClr val="dk1"/>
              </a:buClr>
              <a:buSzPts val="900"/>
              <a:buNone/>
              <a:defRPr sz="900"/>
            </a:lvl5pPr>
            <a:lvl6pPr marL="2743200" lvl="5" indent="-228600" algn="l" rtl="0">
              <a:spcBef>
                <a:spcPts val="1400"/>
              </a:spcBef>
              <a:spcAft>
                <a:spcPts val="0"/>
              </a:spcAft>
              <a:buClr>
                <a:schemeClr val="dk1"/>
              </a:buClr>
              <a:buSzPts val="900"/>
              <a:buNone/>
              <a:defRPr sz="900"/>
            </a:lvl6pPr>
            <a:lvl7pPr marL="3200400" lvl="6" indent="-228600" algn="l" rtl="0">
              <a:spcBef>
                <a:spcPts val="1400"/>
              </a:spcBef>
              <a:spcAft>
                <a:spcPts val="0"/>
              </a:spcAft>
              <a:buClr>
                <a:schemeClr val="dk1"/>
              </a:buClr>
              <a:buSzPts val="900"/>
              <a:buNone/>
              <a:defRPr sz="900"/>
            </a:lvl7pPr>
            <a:lvl8pPr marL="3657600" lvl="7" indent="-228600" algn="l" rtl="0">
              <a:spcBef>
                <a:spcPts val="1400"/>
              </a:spcBef>
              <a:spcAft>
                <a:spcPts val="0"/>
              </a:spcAft>
              <a:buClr>
                <a:schemeClr val="dk1"/>
              </a:buClr>
              <a:buSzPts val="900"/>
              <a:buNone/>
              <a:defRPr sz="900"/>
            </a:lvl8pPr>
            <a:lvl9pPr marL="4114800" lvl="8" indent="-228600" algn="l" rtl="0">
              <a:spcBef>
                <a:spcPts val="1400"/>
              </a:spcBef>
              <a:spcAft>
                <a:spcPts val="0"/>
              </a:spcAft>
              <a:buClr>
                <a:schemeClr val="dk1"/>
              </a:buClr>
              <a:buSzPts val="900"/>
              <a:buNone/>
              <a:defRPr sz="9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891541" y="137160"/>
            <a:ext cx="7361100" cy="12858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64" name="Google Shape;64;p17"/>
          <p:cNvSpPr txBox="1">
            <a:spLocks noGrp="1"/>
          </p:cNvSpPr>
          <p:nvPr>
            <p:ph type="body" idx="1"/>
          </p:nvPr>
        </p:nvSpPr>
        <p:spPr>
          <a:xfrm>
            <a:off x="891541" y="1440180"/>
            <a:ext cx="3612000" cy="3017400"/>
          </a:xfrm>
          <a:prstGeom prst="rect">
            <a:avLst/>
          </a:prstGeom>
          <a:noFill/>
          <a:ln>
            <a:noFill/>
          </a:ln>
        </p:spPr>
        <p:txBody>
          <a:bodyPr spcFirstLastPara="1" wrap="square" lIns="34275" tIns="34275" rIns="34275" bIns="34275" anchor="ctr" anchorCtr="0">
            <a:noAutofit/>
          </a:bodyPr>
          <a:lstStyle>
            <a:lvl1pPr marL="457200" lvl="0" indent="-349250" algn="l" rtl="0">
              <a:spcBef>
                <a:spcPts val="1400"/>
              </a:spcBef>
              <a:spcAft>
                <a:spcPts val="0"/>
              </a:spcAft>
              <a:buClr>
                <a:schemeClr val="dk1"/>
              </a:buClr>
              <a:buSzPts val="1900"/>
              <a:buChar char="•"/>
              <a:defRPr sz="1900"/>
            </a:lvl1pPr>
            <a:lvl2pPr marL="914400" lvl="1" indent="-330200" algn="l" rtl="0">
              <a:spcBef>
                <a:spcPts val="1400"/>
              </a:spcBef>
              <a:spcAft>
                <a:spcPts val="0"/>
              </a:spcAft>
              <a:buClr>
                <a:schemeClr val="dk1"/>
              </a:buClr>
              <a:buSzPts val="1600"/>
              <a:buChar char="–"/>
              <a:defRPr sz="1600"/>
            </a:lvl2pPr>
            <a:lvl3pPr marL="1371600" lvl="2" indent="-317500" algn="l" rtl="0">
              <a:spcBef>
                <a:spcPts val="1400"/>
              </a:spcBef>
              <a:spcAft>
                <a:spcPts val="0"/>
              </a:spcAft>
              <a:buClr>
                <a:schemeClr val="dk1"/>
              </a:buClr>
              <a:buSzPts val="1400"/>
              <a:buChar char="o"/>
              <a:defRPr sz="1400"/>
            </a:lvl3pPr>
            <a:lvl4pPr marL="1828800" lvl="3" indent="-304800" algn="l" rtl="0">
              <a:spcBef>
                <a:spcPts val="1400"/>
              </a:spcBef>
              <a:spcAft>
                <a:spcPts val="0"/>
              </a:spcAft>
              <a:buClr>
                <a:schemeClr val="dk1"/>
              </a:buClr>
              <a:buSzPts val="1200"/>
              <a:buChar char="•"/>
              <a:defRPr sz="1200"/>
            </a:lvl4pPr>
            <a:lvl5pPr marL="2286000" lvl="4" indent="-304800" algn="l" rtl="0">
              <a:spcBef>
                <a:spcPts val="1400"/>
              </a:spcBef>
              <a:spcAft>
                <a:spcPts val="0"/>
              </a:spcAft>
              <a:buClr>
                <a:schemeClr val="dk1"/>
              </a:buClr>
              <a:buSzPts val="1200"/>
              <a:buChar char="•"/>
              <a:defRPr sz="1200"/>
            </a:lvl5pPr>
            <a:lvl6pPr marL="2743200" lvl="5" indent="-304800" algn="l" rtl="0">
              <a:spcBef>
                <a:spcPts val="1400"/>
              </a:spcBef>
              <a:spcAft>
                <a:spcPts val="0"/>
              </a:spcAft>
              <a:buClr>
                <a:schemeClr val="dk1"/>
              </a:buClr>
              <a:buSzPts val="1200"/>
              <a:buChar char="•"/>
              <a:defRPr sz="1200"/>
            </a:lvl6pPr>
            <a:lvl7pPr marL="3200400" lvl="6" indent="-304800" algn="l" rtl="0">
              <a:spcBef>
                <a:spcPts val="1400"/>
              </a:spcBef>
              <a:spcAft>
                <a:spcPts val="0"/>
              </a:spcAft>
              <a:buClr>
                <a:schemeClr val="dk1"/>
              </a:buClr>
              <a:buSzPts val="1200"/>
              <a:buChar char="•"/>
              <a:defRPr sz="1200"/>
            </a:lvl7pPr>
            <a:lvl8pPr marL="3657600" lvl="7" indent="-304800" algn="l" rtl="0">
              <a:spcBef>
                <a:spcPts val="1400"/>
              </a:spcBef>
              <a:spcAft>
                <a:spcPts val="0"/>
              </a:spcAft>
              <a:buClr>
                <a:schemeClr val="dk1"/>
              </a:buClr>
              <a:buSzPts val="1200"/>
              <a:buChar char="•"/>
              <a:defRPr sz="1200"/>
            </a:lvl8pPr>
            <a:lvl9pPr marL="4114800" lvl="8" indent="-304800" algn="l" rtl="0">
              <a:spcBef>
                <a:spcPts val="1400"/>
              </a:spcBef>
              <a:spcAft>
                <a:spcPts val="0"/>
              </a:spcAft>
              <a:buClr>
                <a:schemeClr val="dk1"/>
              </a:buClr>
              <a:buSzPts val="1200"/>
              <a:buChar char="•"/>
              <a:defRPr sz="1200"/>
            </a:lvl9pPr>
          </a:lstStyle>
          <a:p>
            <a:endParaRPr/>
          </a:p>
        </p:txBody>
      </p:sp>
      <p:sp>
        <p:nvSpPr>
          <p:cNvPr id="65" name="Google Shape;65;p17"/>
          <p:cNvSpPr txBox="1">
            <a:spLocks noGrp="1"/>
          </p:cNvSpPr>
          <p:nvPr>
            <p:ph type="body" idx="2"/>
          </p:nvPr>
        </p:nvSpPr>
        <p:spPr>
          <a:xfrm>
            <a:off x="4640584" y="1440180"/>
            <a:ext cx="3612000" cy="3017400"/>
          </a:xfrm>
          <a:prstGeom prst="rect">
            <a:avLst/>
          </a:prstGeom>
          <a:noFill/>
          <a:ln>
            <a:noFill/>
          </a:ln>
        </p:spPr>
        <p:txBody>
          <a:bodyPr spcFirstLastPara="1" wrap="square" lIns="34275" tIns="34275" rIns="34275" bIns="34275" anchor="ctr" anchorCtr="0">
            <a:noAutofit/>
          </a:bodyPr>
          <a:lstStyle>
            <a:lvl1pPr marL="457200" lvl="0" indent="-349250" algn="l" rtl="0">
              <a:spcBef>
                <a:spcPts val="1400"/>
              </a:spcBef>
              <a:spcAft>
                <a:spcPts val="0"/>
              </a:spcAft>
              <a:buClr>
                <a:schemeClr val="dk1"/>
              </a:buClr>
              <a:buSzPts val="1900"/>
              <a:buChar char="•"/>
              <a:defRPr sz="1900"/>
            </a:lvl1pPr>
            <a:lvl2pPr marL="914400" lvl="1" indent="-330200" algn="l" rtl="0">
              <a:spcBef>
                <a:spcPts val="1400"/>
              </a:spcBef>
              <a:spcAft>
                <a:spcPts val="0"/>
              </a:spcAft>
              <a:buClr>
                <a:schemeClr val="dk1"/>
              </a:buClr>
              <a:buSzPts val="1600"/>
              <a:buChar char="–"/>
              <a:defRPr sz="1600"/>
            </a:lvl2pPr>
            <a:lvl3pPr marL="1371600" lvl="2" indent="-317500" algn="l" rtl="0">
              <a:spcBef>
                <a:spcPts val="1400"/>
              </a:spcBef>
              <a:spcAft>
                <a:spcPts val="0"/>
              </a:spcAft>
              <a:buClr>
                <a:schemeClr val="dk1"/>
              </a:buClr>
              <a:buSzPts val="1400"/>
              <a:buChar char="o"/>
              <a:defRPr sz="1400"/>
            </a:lvl3pPr>
            <a:lvl4pPr marL="1828800" lvl="3" indent="-304800" algn="l" rtl="0">
              <a:spcBef>
                <a:spcPts val="1400"/>
              </a:spcBef>
              <a:spcAft>
                <a:spcPts val="0"/>
              </a:spcAft>
              <a:buClr>
                <a:schemeClr val="dk1"/>
              </a:buClr>
              <a:buSzPts val="1200"/>
              <a:buChar char="•"/>
              <a:defRPr sz="1200"/>
            </a:lvl4pPr>
            <a:lvl5pPr marL="2286000" lvl="4" indent="-304800" algn="l" rtl="0">
              <a:spcBef>
                <a:spcPts val="1400"/>
              </a:spcBef>
              <a:spcAft>
                <a:spcPts val="0"/>
              </a:spcAft>
              <a:buClr>
                <a:schemeClr val="dk1"/>
              </a:buClr>
              <a:buSzPts val="1200"/>
              <a:buChar char="•"/>
              <a:defRPr sz="1200"/>
            </a:lvl5pPr>
            <a:lvl6pPr marL="2743200" lvl="5" indent="-304800" algn="l" rtl="0">
              <a:spcBef>
                <a:spcPts val="1400"/>
              </a:spcBef>
              <a:spcAft>
                <a:spcPts val="0"/>
              </a:spcAft>
              <a:buClr>
                <a:schemeClr val="dk1"/>
              </a:buClr>
              <a:buSzPts val="1200"/>
              <a:buChar char="•"/>
              <a:defRPr sz="1200"/>
            </a:lvl6pPr>
            <a:lvl7pPr marL="3200400" lvl="6" indent="-304800" algn="l" rtl="0">
              <a:spcBef>
                <a:spcPts val="1400"/>
              </a:spcBef>
              <a:spcAft>
                <a:spcPts val="0"/>
              </a:spcAft>
              <a:buClr>
                <a:schemeClr val="dk1"/>
              </a:buClr>
              <a:buSzPts val="1200"/>
              <a:buChar char="•"/>
              <a:defRPr sz="1200"/>
            </a:lvl7pPr>
            <a:lvl8pPr marL="3657600" lvl="7" indent="-304800" algn="l" rtl="0">
              <a:spcBef>
                <a:spcPts val="1400"/>
              </a:spcBef>
              <a:spcAft>
                <a:spcPts val="0"/>
              </a:spcAft>
              <a:buClr>
                <a:schemeClr val="dk1"/>
              </a:buClr>
              <a:buSzPts val="1200"/>
              <a:buChar char="•"/>
              <a:defRPr sz="1200"/>
            </a:lvl8pPr>
            <a:lvl9pPr marL="4114800" lvl="8" indent="-304800" algn="l" rtl="0">
              <a:spcBef>
                <a:spcPts val="1400"/>
              </a:spcBef>
              <a:spcAft>
                <a:spcPts val="0"/>
              </a:spcAft>
              <a:buClr>
                <a:schemeClr val="dk1"/>
              </a:buClr>
              <a:buSzPts val="1200"/>
              <a:buChar char="•"/>
              <a:defRPr sz="1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57200" y="205740"/>
            <a:ext cx="8229600" cy="8571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68" name="Google Shape;68;p18"/>
          <p:cNvSpPr txBox="1">
            <a:spLocks noGrp="1"/>
          </p:cNvSpPr>
          <p:nvPr>
            <p:ph type="body" idx="1"/>
          </p:nvPr>
        </p:nvSpPr>
        <p:spPr>
          <a:xfrm>
            <a:off x="457200" y="1150858"/>
            <a:ext cx="4040400" cy="480000"/>
          </a:xfrm>
          <a:prstGeom prst="rect">
            <a:avLst/>
          </a:prstGeom>
          <a:noFill/>
          <a:ln>
            <a:noFill/>
          </a:ln>
        </p:spPr>
        <p:txBody>
          <a:bodyPr spcFirstLastPara="1" wrap="square" lIns="34275" tIns="34275" rIns="34275" bIns="34275" anchor="b" anchorCtr="0">
            <a:noAutofit/>
          </a:bodyPr>
          <a:lstStyle>
            <a:lvl1pPr marL="457200" lvl="0" indent="-228600" algn="l" rtl="0">
              <a:spcBef>
                <a:spcPts val="1400"/>
              </a:spcBef>
              <a:spcAft>
                <a:spcPts val="0"/>
              </a:spcAft>
              <a:buClr>
                <a:schemeClr val="dk1"/>
              </a:buClr>
              <a:buSzPts val="1600"/>
              <a:buNone/>
              <a:defRPr sz="1600" b="1"/>
            </a:lvl1pPr>
            <a:lvl2pPr marL="914400" lvl="1" indent="-228600" algn="l" rtl="0">
              <a:spcBef>
                <a:spcPts val="1400"/>
              </a:spcBef>
              <a:spcAft>
                <a:spcPts val="0"/>
              </a:spcAft>
              <a:buClr>
                <a:schemeClr val="dk1"/>
              </a:buClr>
              <a:buSzPts val="1400"/>
              <a:buNone/>
              <a:defRPr sz="1400" b="1"/>
            </a:lvl2pPr>
            <a:lvl3pPr marL="1371600" lvl="2" indent="-228600" algn="l" rtl="0">
              <a:spcBef>
                <a:spcPts val="1400"/>
              </a:spcBef>
              <a:spcAft>
                <a:spcPts val="0"/>
              </a:spcAft>
              <a:buClr>
                <a:schemeClr val="dk1"/>
              </a:buClr>
              <a:buSzPts val="1200"/>
              <a:buNone/>
              <a:defRPr sz="1200" b="1"/>
            </a:lvl3pPr>
            <a:lvl4pPr marL="1828800" lvl="3" indent="-228600" algn="l" rtl="0">
              <a:spcBef>
                <a:spcPts val="1400"/>
              </a:spcBef>
              <a:spcAft>
                <a:spcPts val="0"/>
              </a:spcAft>
              <a:buClr>
                <a:schemeClr val="dk1"/>
              </a:buClr>
              <a:buSzPts val="1100"/>
              <a:buNone/>
              <a:defRPr sz="1100" b="1"/>
            </a:lvl4pPr>
            <a:lvl5pPr marL="2286000" lvl="4" indent="-228600" algn="l" rtl="0">
              <a:spcBef>
                <a:spcPts val="1400"/>
              </a:spcBef>
              <a:spcAft>
                <a:spcPts val="0"/>
              </a:spcAft>
              <a:buClr>
                <a:schemeClr val="dk1"/>
              </a:buClr>
              <a:buSzPts val="1100"/>
              <a:buNone/>
              <a:defRPr sz="1100" b="1"/>
            </a:lvl5pPr>
            <a:lvl6pPr marL="2743200" lvl="5" indent="-228600" algn="l" rtl="0">
              <a:spcBef>
                <a:spcPts val="1400"/>
              </a:spcBef>
              <a:spcAft>
                <a:spcPts val="0"/>
              </a:spcAft>
              <a:buClr>
                <a:schemeClr val="dk1"/>
              </a:buClr>
              <a:buSzPts val="1100"/>
              <a:buNone/>
              <a:defRPr sz="1100" b="1"/>
            </a:lvl6pPr>
            <a:lvl7pPr marL="3200400" lvl="6" indent="-228600" algn="l" rtl="0">
              <a:spcBef>
                <a:spcPts val="1400"/>
              </a:spcBef>
              <a:spcAft>
                <a:spcPts val="0"/>
              </a:spcAft>
              <a:buClr>
                <a:schemeClr val="dk1"/>
              </a:buClr>
              <a:buSzPts val="1100"/>
              <a:buNone/>
              <a:defRPr sz="1100" b="1"/>
            </a:lvl7pPr>
            <a:lvl8pPr marL="3657600" lvl="7" indent="-228600" algn="l" rtl="0">
              <a:spcBef>
                <a:spcPts val="1400"/>
              </a:spcBef>
              <a:spcAft>
                <a:spcPts val="0"/>
              </a:spcAft>
              <a:buClr>
                <a:schemeClr val="dk1"/>
              </a:buClr>
              <a:buSzPts val="1100"/>
              <a:buNone/>
              <a:defRPr sz="1100" b="1"/>
            </a:lvl8pPr>
            <a:lvl9pPr marL="4114800" lvl="8" indent="-228600" algn="l" rtl="0">
              <a:spcBef>
                <a:spcPts val="1400"/>
              </a:spcBef>
              <a:spcAft>
                <a:spcPts val="0"/>
              </a:spcAft>
              <a:buClr>
                <a:schemeClr val="dk1"/>
              </a:buClr>
              <a:buSzPts val="1100"/>
              <a:buNone/>
              <a:defRPr sz="1100" b="1"/>
            </a:lvl9pPr>
          </a:lstStyle>
          <a:p>
            <a:endParaRPr/>
          </a:p>
        </p:txBody>
      </p:sp>
      <p:sp>
        <p:nvSpPr>
          <p:cNvPr id="69" name="Google Shape;69;p18"/>
          <p:cNvSpPr txBox="1">
            <a:spLocks noGrp="1"/>
          </p:cNvSpPr>
          <p:nvPr>
            <p:ph type="body" idx="2"/>
          </p:nvPr>
        </p:nvSpPr>
        <p:spPr>
          <a:xfrm>
            <a:off x="457200" y="1630919"/>
            <a:ext cx="4040400" cy="2964000"/>
          </a:xfrm>
          <a:prstGeom prst="rect">
            <a:avLst/>
          </a:prstGeom>
          <a:noFill/>
          <a:ln>
            <a:noFill/>
          </a:ln>
        </p:spPr>
        <p:txBody>
          <a:bodyPr spcFirstLastPara="1" wrap="square" lIns="34275" tIns="34275" rIns="34275" bIns="34275" anchor="ctr" anchorCtr="0">
            <a:noAutofit/>
          </a:bodyPr>
          <a:lstStyle>
            <a:lvl1pPr marL="457200" lvl="0" indent="-330200" algn="l" rtl="0">
              <a:spcBef>
                <a:spcPts val="1400"/>
              </a:spcBef>
              <a:spcAft>
                <a:spcPts val="0"/>
              </a:spcAft>
              <a:buClr>
                <a:schemeClr val="dk1"/>
              </a:buClr>
              <a:buSzPts val="1600"/>
              <a:buChar char="•"/>
              <a:defRPr sz="1600"/>
            </a:lvl1pPr>
            <a:lvl2pPr marL="914400" lvl="1" indent="-317500" algn="l" rtl="0">
              <a:spcBef>
                <a:spcPts val="1400"/>
              </a:spcBef>
              <a:spcAft>
                <a:spcPts val="0"/>
              </a:spcAft>
              <a:buClr>
                <a:schemeClr val="dk1"/>
              </a:buClr>
              <a:buSzPts val="1400"/>
              <a:buChar char="–"/>
              <a:defRPr sz="1400"/>
            </a:lvl2pPr>
            <a:lvl3pPr marL="1371600" lvl="2" indent="-304800" algn="l" rtl="0">
              <a:spcBef>
                <a:spcPts val="1400"/>
              </a:spcBef>
              <a:spcAft>
                <a:spcPts val="0"/>
              </a:spcAft>
              <a:buClr>
                <a:schemeClr val="dk1"/>
              </a:buClr>
              <a:buSzPts val="1200"/>
              <a:buChar char="o"/>
              <a:defRPr sz="1200"/>
            </a:lvl3pPr>
            <a:lvl4pPr marL="1828800" lvl="3" indent="-298450" algn="l" rtl="0">
              <a:spcBef>
                <a:spcPts val="1400"/>
              </a:spcBef>
              <a:spcAft>
                <a:spcPts val="0"/>
              </a:spcAft>
              <a:buClr>
                <a:schemeClr val="dk1"/>
              </a:buClr>
              <a:buSzPts val="1100"/>
              <a:buChar char="•"/>
              <a:defRPr sz="1100"/>
            </a:lvl4pPr>
            <a:lvl5pPr marL="2286000" lvl="4" indent="-298450" algn="l" rtl="0">
              <a:spcBef>
                <a:spcPts val="1400"/>
              </a:spcBef>
              <a:spcAft>
                <a:spcPts val="0"/>
              </a:spcAft>
              <a:buClr>
                <a:schemeClr val="dk1"/>
              </a:buClr>
              <a:buSzPts val="1100"/>
              <a:buChar char="•"/>
              <a:defRPr sz="1100"/>
            </a:lvl5pPr>
            <a:lvl6pPr marL="2743200" lvl="5" indent="-298450" algn="l" rtl="0">
              <a:spcBef>
                <a:spcPts val="1400"/>
              </a:spcBef>
              <a:spcAft>
                <a:spcPts val="0"/>
              </a:spcAft>
              <a:buClr>
                <a:schemeClr val="dk1"/>
              </a:buClr>
              <a:buSzPts val="1100"/>
              <a:buChar char="•"/>
              <a:defRPr sz="1100"/>
            </a:lvl6pPr>
            <a:lvl7pPr marL="3200400" lvl="6" indent="-298450" algn="l" rtl="0">
              <a:spcBef>
                <a:spcPts val="1400"/>
              </a:spcBef>
              <a:spcAft>
                <a:spcPts val="0"/>
              </a:spcAft>
              <a:buClr>
                <a:schemeClr val="dk1"/>
              </a:buClr>
              <a:buSzPts val="1100"/>
              <a:buChar char="•"/>
              <a:defRPr sz="1100"/>
            </a:lvl7pPr>
            <a:lvl8pPr marL="3657600" lvl="7" indent="-298450" algn="l" rtl="0">
              <a:spcBef>
                <a:spcPts val="1400"/>
              </a:spcBef>
              <a:spcAft>
                <a:spcPts val="0"/>
              </a:spcAft>
              <a:buClr>
                <a:schemeClr val="dk1"/>
              </a:buClr>
              <a:buSzPts val="1100"/>
              <a:buChar char="•"/>
              <a:defRPr sz="1100"/>
            </a:lvl8pPr>
            <a:lvl9pPr marL="4114800" lvl="8" indent="-298450" algn="l" rtl="0">
              <a:spcBef>
                <a:spcPts val="1400"/>
              </a:spcBef>
              <a:spcAft>
                <a:spcPts val="0"/>
              </a:spcAft>
              <a:buClr>
                <a:schemeClr val="dk1"/>
              </a:buClr>
              <a:buSzPts val="1100"/>
              <a:buChar char="•"/>
              <a:defRPr sz="1100"/>
            </a:lvl9pPr>
          </a:lstStyle>
          <a:p>
            <a:endParaRPr/>
          </a:p>
        </p:txBody>
      </p:sp>
      <p:sp>
        <p:nvSpPr>
          <p:cNvPr id="70" name="Google Shape;70;p18"/>
          <p:cNvSpPr txBox="1">
            <a:spLocks noGrp="1"/>
          </p:cNvSpPr>
          <p:nvPr>
            <p:ph type="body" idx="3"/>
          </p:nvPr>
        </p:nvSpPr>
        <p:spPr>
          <a:xfrm>
            <a:off x="4644871" y="1150858"/>
            <a:ext cx="4041900" cy="480000"/>
          </a:xfrm>
          <a:prstGeom prst="rect">
            <a:avLst/>
          </a:prstGeom>
          <a:noFill/>
          <a:ln>
            <a:noFill/>
          </a:ln>
        </p:spPr>
        <p:txBody>
          <a:bodyPr spcFirstLastPara="1" wrap="square" lIns="34275" tIns="34275" rIns="34275" bIns="34275" anchor="b" anchorCtr="0">
            <a:noAutofit/>
          </a:bodyPr>
          <a:lstStyle>
            <a:lvl1pPr marL="457200" lvl="0" indent="-228600" algn="l" rtl="0">
              <a:spcBef>
                <a:spcPts val="1400"/>
              </a:spcBef>
              <a:spcAft>
                <a:spcPts val="0"/>
              </a:spcAft>
              <a:buClr>
                <a:schemeClr val="dk1"/>
              </a:buClr>
              <a:buSzPts val="1600"/>
              <a:buNone/>
              <a:defRPr sz="1600" b="1"/>
            </a:lvl1pPr>
            <a:lvl2pPr marL="914400" lvl="1" indent="-228600" algn="l" rtl="0">
              <a:spcBef>
                <a:spcPts val="1400"/>
              </a:spcBef>
              <a:spcAft>
                <a:spcPts val="0"/>
              </a:spcAft>
              <a:buClr>
                <a:schemeClr val="dk1"/>
              </a:buClr>
              <a:buSzPts val="1400"/>
              <a:buNone/>
              <a:defRPr sz="1400" b="1"/>
            </a:lvl2pPr>
            <a:lvl3pPr marL="1371600" lvl="2" indent="-228600" algn="l" rtl="0">
              <a:spcBef>
                <a:spcPts val="1400"/>
              </a:spcBef>
              <a:spcAft>
                <a:spcPts val="0"/>
              </a:spcAft>
              <a:buClr>
                <a:schemeClr val="dk1"/>
              </a:buClr>
              <a:buSzPts val="1200"/>
              <a:buNone/>
              <a:defRPr sz="1200" b="1"/>
            </a:lvl3pPr>
            <a:lvl4pPr marL="1828800" lvl="3" indent="-228600" algn="l" rtl="0">
              <a:spcBef>
                <a:spcPts val="1400"/>
              </a:spcBef>
              <a:spcAft>
                <a:spcPts val="0"/>
              </a:spcAft>
              <a:buClr>
                <a:schemeClr val="dk1"/>
              </a:buClr>
              <a:buSzPts val="1100"/>
              <a:buNone/>
              <a:defRPr sz="1100" b="1"/>
            </a:lvl4pPr>
            <a:lvl5pPr marL="2286000" lvl="4" indent="-228600" algn="l" rtl="0">
              <a:spcBef>
                <a:spcPts val="1400"/>
              </a:spcBef>
              <a:spcAft>
                <a:spcPts val="0"/>
              </a:spcAft>
              <a:buClr>
                <a:schemeClr val="dk1"/>
              </a:buClr>
              <a:buSzPts val="1100"/>
              <a:buNone/>
              <a:defRPr sz="1100" b="1"/>
            </a:lvl5pPr>
            <a:lvl6pPr marL="2743200" lvl="5" indent="-228600" algn="l" rtl="0">
              <a:spcBef>
                <a:spcPts val="1400"/>
              </a:spcBef>
              <a:spcAft>
                <a:spcPts val="0"/>
              </a:spcAft>
              <a:buClr>
                <a:schemeClr val="dk1"/>
              </a:buClr>
              <a:buSzPts val="1100"/>
              <a:buNone/>
              <a:defRPr sz="1100" b="1"/>
            </a:lvl6pPr>
            <a:lvl7pPr marL="3200400" lvl="6" indent="-228600" algn="l" rtl="0">
              <a:spcBef>
                <a:spcPts val="1400"/>
              </a:spcBef>
              <a:spcAft>
                <a:spcPts val="0"/>
              </a:spcAft>
              <a:buClr>
                <a:schemeClr val="dk1"/>
              </a:buClr>
              <a:buSzPts val="1100"/>
              <a:buNone/>
              <a:defRPr sz="1100" b="1"/>
            </a:lvl7pPr>
            <a:lvl8pPr marL="3657600" lvl="7" indent="-228600" algn="l" rtl="0">
              <a:spcBef>
                <a:spcPts val="1400"/>
              </a:spcBef>
              <a:spcAft>
                <a:spcPts val="0"/>
              </a:spcAft>
              <a:buClr>
                <a:schemeClr val="dk1"/>
              </a:buClr>
              <a:buSzPts val="1100"/>
              <a:buNone/>
              <a:defRPr sz="1100" b="1"/>
            </a:lvl8pPr>
            <a:lvl9pPr marL="4114800" lvl="8" indent="-228600" algn="l" rtl="0">
              <a:spcBef>
                <a:spcPts val="1400"/>
              </a:spcBef>
              <a:spcAft>
                <a:spcPts val="0"/>
              </a:spcAft>
              <a:buClr>
                <a:schemeClr val="dk1"/>
              </a:buClr>
              <a:buSzPts val="1100"/>
              <a:buNone/>
              <a:defRPr sz="1100" b="1"/>
            </a:lvl9pPr>
          </a:lstStyle>
          <a:p>
            <a:endParaRPr/>
          </a:p>
        </p:txBody>
      </p:sp>
      <p:sp>
        <p:nvSpPr>
          <p:cNvPr id="71" name="Google Shape;71;p18"/>
          <p:cNvSpPr txBox="1">
            <a:spLocks noGrp="1"/>
          </p:cNvSpPr>
          <p:nvPr>
            <p:ph type="body" idx="4"/>
          </p:nvPr>
        </p:nvSpPr>
        <p:spPr>
          <a:xfrm>
            <a:off x="4644871" y="1630919"/>
            <a:ext cx="4041900" cy="2964000"/>
          </a:xfrm>
          <a:prstGeom prst="rect">
            <a:avLst/>
          </a:prstGeom>
          <a:noFill/>
          <a:ln>
            <a:noFill/>
          </a:ln>
        </p:spPr>
        <p:txBody>
          <a:bodyPr spcFirstLastPara="1" wrap="square" lIns="34275" tIns="34275" rIns="34275" bIns="34275" anchor="ctr" anchorCtr="0">
            <a:noAutofit/>
          </a:bodyPr>
          <a:lstStyle>
            <a:lvl1pPr marL="457200" lvl="0" indent="-330200" algn="l" rtl="0">
              <a:spcBef>
                <a:spcPts val="1400"/>
              </a:spcBef>
              <a:spcAft>
                <a:spcPts val="0"/>
              </a:spcAft>
              <a:buClr>
                <a:schemeClr val="dk1"/>
              </a:buClr>
              <a:buSzPts val="1600"/>
              <a:buChar char="•"/>
              <a:defRPr sz="1600"/>
            </a:lvl1pPr>
            <a:lvl2pPr marL="914400" lvl="1" indent="-317500" algn="l" rtl="0">
              <a:spcBef>
                <a:spcPts val="1400"/>
              </a:spcBef>
              <a:spcAft>
                <a:spcPts val="0"/>
              </a:spcAft>
              <a:buClr>
                <a:schemeClr val="dk1"/>
              </a:buClr>
              <a:buSzPts val="1400"/>
              <a:buChar char="–"/>
              <a:defRPr sz="1400"/>
            </a:lvl2pPr>
            <a:lvl3pPr marL="1371600" lvl="2" indent="-304800" algn="l" rtl="0">
              <a:spcBef>
                <a:spcPts val="1400"/>
              </a:spcBef>
              <a:spcAft>
                <a:spcPts val="0"/>
              </a:spcAft>
              <a:buClr>
                <a:schemeClr val="dk1"/>
              </a:buClr>
              <a:buSzPts val="1200"/>
              <a:buChar char="o"/>
              <a:defRPr sz="1200"/>
            </a:lvl3pPr>
            <a:lvl4pPr marL="1828800" lvl="3" indent="-298450" algn="l" rtl="0">
              <a:spcBef>
                <a:spcPts val="1400"/>
              </a:spcBef>
              <a:spcAft>
                <a:spcPts val="0"/>
              </a:spcAft>
              <a:buClr>
                <a:schemeClr val="dk1"/>
              </a:buClr>
              <a:buSzPts val="1100"/>
              <a:buChar char="•"/>
              <a:defRPr sz="1100"/>
            </a:lvl4pPr>
            <a:lvl5pPr marL="2286000" lvl="4" indent="-298450" algn="l" rtl="0">
              <a:spcBef>
                <a:spcPts val="1400"/>
              </a:spcBef>
              <a:spcAft>
                <a:spcPts val="0"/>
              </a:spcAft>
              <a:buClr>
                <a:schemeClr val="dk1"/>
              </a:buClr>
              <a:buSzPts val="1100"/>
              <a:buChar char="•"/>
              <a:defRPr sz="1100"/>
            </a:lvl5pPr>
            <a:lvl6pPr marL="2743200" lvl="5" indent="-298450" algn="l" rtl="0">
              <a:spcBef>
                <a:spcPts val="1400"/>
              </a:spcBef>
              <a:spcAft>
                <a:spcPts val="0"/>
              </a:spcAft>
              <a:buClr>
                <a:schemeClr val="dk1"/>
              </a:buClr>
              <a:buSzPts val="1100"/>
              <a:buChar char="•"/>
              <a:defRPr sz="1100"/>
            </a:lvl6pPr>
            <a:lvl7pPr marL="3200400" lvl="6" indent="-298450" algn="l" rtl="0">
              <a:spcBef>
                <a:spcPts val="1400"/>
              </a:spcBef>
              <a:spcAft>
                <a:spcPts val="0"/>
              </a:spcAft>
              <a:buClr>
                <a:schemeClr val="dk1"/>
              </a:buClr>
              <a:buSzPts val="1100"/>
              <a:buChar char="•"/>
              <a:defRPr sz="1100"/>
            </a:lvl7pPr>
            <a:lvl8pPr marL="3657600" lvl="7" indent="-298450" algn="l" rtl="0">
              <a:spcBef>
                <a:spcPts val="1400"/>
              </a:spcBef>
              <a:spcAft>
                <a:spcPts val="0"/>
              </a:spcAft>
              <a:buClr>
                <a:schemeClr val="dk1"/>
              </a:buClr>
              <a:buSzPts val="1100"/>
              <a:buChar char="•"/>
              <a:defRPr sz="1100"/>
            </a:lvl8pPr>
            <a:lvl9pPr marL="4114800" lvl="8" indent="-298450" algn="l" rtl="0">
              <a:spcBef>
                <a:spcPts val="1400"/>
              </a:spcBef>
              <a:spcAft>
                <a:spcPts val="0"/>
              </a:spcAft>
              <a:buClr>
                <a:schemeClr val="dk1"/>
              </a:buClr>
              <a:buSzPts val="1100"/>
              <a:buChar char="•"/>
              <a:defRPr sz="1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91541" y="137160"/>
            <a:ext cx="7361100" cy="12858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457201" y="204669"/>
            <a:ext cx="3009000" cy="871200"/>
          </a:xfrm>
          <a:prstGeom prst="rect">
            <a:avLst/>
          </a:prstGeom>
          <a:noFill/>
          <a:ln>
            <a:noFill/>
          </a:ln>
        </p:spPr>
        <p:txBody>
          <a:bodyPr spcFirstLastPara="1" wrap="square" lIns="0" tIns="0" rIns="0" bIns="0" anchor="b" anchorCtr="0">
            <a:noAutofit/>
          </a:bodyPr>
          <a:lstStyle>
            <a:lvl1pPr lvl="0" algn="l" rtl="0">
              <a:spcBef>
                <a:spcPts val="100"/>
              </a:spcBef>
              <a:spcAft>
                <a:spcPts val="0"/>
              </a:spcAft>
              <a:buSzPts val="900"/>
              <a:buNone/>
              <a:defRPr sz="1400" b="1"/>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77" name="Google Shape;77;p21"/>
          <p:cNvSpPr txBox="1">
            <a:spLocks noGrp="1"/>
          </p:cNvSpPr>
          <p:nvPr>
            <p:ph type="body" idx="1"/>
          </p:nvPr>
        </p:nvSpPr>
        <p:spPr>
          <a:xfrm>
            <a:off x="3574736" y="204669"/>
            <a:ext cx="5112000" cy="4390200"/>
          </a:xfrm>
          <a:prstGeom prst="rect">
            <a:avLst/>
          </a:prstGeom>
          <a:noFill/>
          <a:ln>
            <a:noFill/>
          </a:ln>
        </p:spPr>
        <p:txBody>
          <a:bodyPr spcFirstLastPara="1" wrap="square" lIns="34275" tIns="34275" rIns="34275" bIns="34275" anchor="ctr" anchorCtr="0">
            <a:noAutofit/>
          </a:bodyPr>
          <a:lstStyle>
            <a:lvl1pPr marL="457200" lvl="0" indent="-368300" algn="l" rtl="0">
              <a:spcBef>
                <a:spcPts val="1400"/>
              </a:spcBef>
              <a:spcAft>
                <a:spcPts val="0"/>
              </a:spcAft>
              <a:buClr>
                <a:schemeClr val="dk1"/>
              </a:buClr>
              <a:buSzPts val="2200"/>
              <a:buChar char="•"/>
              <a:defRPr sz="2200"/>
            </a:lvl1pPr>
            <a:lvl2pPr marL="914400" lvl="1" indent="-349250" algn="l" rtl="0">
              <a:spcBef>
                <a:spcPts val="1400"/>
              </a:spcBef>
              <a:spcAft>
                <a:spcPts val="0"/>
              </a:spcAft>
              <a:buClr>
                <a:schemeClr val="dk1"/>
              </a:buClr>
              <a:buSzPts val="1900"/>
              <a:buChar char="–"/>
              <a:defRPr sz="1900"/>
            </a:lvl2pPr>
            <a:lvl3pPr marL="1371600" lvl="2" indent="-330200" algn="l" rtl="0">
              <a:spcBef>
                <a:spcPts val="1400"/>
              </a:spcBef>
              <a:spcAft>
                <a:spcPts val="0"/>
              </a:spcAft>
              <a:buClr>
                <a:schemeClr val="dk1"/>
              </a:buClr>
              <a:buSzPts val="1600"/>
              <a:buChar char="o"/>
              <a:defRPr sz="1600"/>
            </a:lvl3pPr>
            <a:lvl4pPr marL="1828800" lvl="3" indent="-317500" algn="l" rtl="0">
              <a:spcBef>
                <a:spcPts val="1400"/>
              </a:spcBef>
              <a:spcAft>
                <a:spcPts val="0"/>
              </a:spcAft>
              <a:buClr>
                <a:schemeClr val="dk1"/>
              </a:buClr>
              <a:buSzPts val="1400"/>
              <a:buChar char="•"/>
              <a:defRPr sz="1400"/>
            </a:lvl4pPr>
            <a:lvl5pPr marL="2286000" lvl="4" indent="-317500" algn="l" rtl="0">
              <a:spcBef>
                <a:spcPts val="1400"/>
              </a:spcBef>
              <a:spcAft>
                <a:spcPts val="0"/>
              </a:spcAft>
              <a:buClr>
                <a:schemeClr val="dk1"/>
              </a:buClr>
              <a:buSzPts val="1400"/>
              <a:buChar char="•"/>
              <a:defRPr sz="1400"/>
            </a:lvl5pPr>
            <a:lvl6pPr marL="2743200" lvl="5" indent="-317500" algn="l" rtl="0">
              <a:spcBef>
                <a:spcPts val="1400"/>
              </a:spcBef>
              <a:spcAft>
                <a:spcPts val="0"/>
              </a:spcAft>
              <a:buClr>
                <a:schemeClr val="dk1"/>
              </a:buClr>
              <a:buSzPts val="1400"/>
              <a:buChar char="•"/>
              <a:defRPr sz="1400"/>
            </a:lvl6pPr>
            <a:lvl7pPr marL="3200400" lvl="6" indent="-317500" algn="l" rtl="0">
              <a:spcBef>
                <a:spcPts val="1400"/>
              </a:spcBef>
              <a:spcAft>
                <a:spcPts val="0"/>
              </a:spcAft>
              <a:buClr>
                <a:schemeClr val="dk1"/>
              </a:buClr>
              <a:buSzPts val="1400"/>
              <a:buChar char="•"/>
              <a:defRPr sz="1400"/>
            </a:lvl7pPr>
            <a:lvl8pPr marL="3657600" lvl="7" indent="-317500" algn="l" rtl="0">
              <a:spcBef>
                <a:spcPts val="1400"/>
              </a:spcBef>
              <a:spcAft>
                <a:spcPts val="0"/>
              </a:spcAft>
              <a:buClr>
                <a:schemeClr val="dk1"/>
              </a:buClr>
              <a:buSzPts val="1400"/>
              <a:buChar char="•"/>
              <a:defRPr sz="1400"/>
            </a:lvl8pPr>
            <a:lvl9pPr marL="4114800" lvl="8" indent="-317500" algn="l" rtl="0">
              <a:spcBef>
                <a:spcPts val="1400"/>
              </a:spcBef>
              <a:spcAft>
                <a:spcPts val="0"/>
              </a:spcAft>
              <a:buClr>
                <a:schemeClr val="dk1"/>
              </a:buClr>
              <a:buSzPts val="1400"/>
              <a:buChar char="•"/>
              <a:defRPr sz="1400"/>
            </a:lvl9pPr>
          </a:lstStyle>
          <a:p>
            <a:endParaRPr/>
          </a:p>
        </p:txBody>
      </p:sp>
      <p:sp>
        <p:nvSpPr>
          <p:cNvPr id="78" name="Google Shape;78;p21"/>
          <p:cNvSpPr txBox="1">
            <a:spLocks noGrp="1"/>
          </p:cNvSpPr>
          <p:nvPr>
            <p:ph type="body" idx="2"/>
          </p:nvPr>
        </p:nvSpPr>
        <p:spPr>
          <a:xfrm>
            <a:off x="457201" y="1075849"/>
            <a:ext cx="3009000" cy="3519000"/>
          </a:xfrm>
          <a:prstGeom prst="rect">
            <a:avLst/>
          </a:prstGeom>
          <a:noFill/>
          <a:ln>
            <a:noFill/>
          </a:ln>
        </p:spPr>
        <p:txBody>
          <a:bodyPr spcFirstLastPara="1" wrap="square" lIns="34275" tIns="34275" rIns="34275" bIns="34275" anchor="ctr" anchorCtr="0">
            <a:noAutofit/>
          </a:bodyPr>
          <a:lstStyle>
            <a:lvl1pPr marL="457200" lvl="0" indent="-228600" algn="l" rtl="0">
              <a:spcBef>
                <a:spcPts val="1400"/>
              </a:spcBef>
              <a:spcAft>
                <a:spcPts val="0"/>
              </a:spcAft>
              <a:buClr>
                <a:schemeClr val="dk1"/>
              </a:buClr>
              <a:buSzPts val="900"/>
              <a:buNone/>
              <a:defRPr sz="900"/>
            </a:lvl1pPr>
            <a:lvl2pPr marL="914400" lvl="1" indent="-228600" algn="l" rtl="0">
              <a:spcBef>
                <a:spcPts val="1400"/>
              </a:spcBef>
              <a:spcAft>
                <a:spcPts val="0"/>
              </a:spcAft>
              <a:buClr>
                <a:schemeClr val="dk1"/>
              </a:buClr>
              <a:buSzPts val="800"/>
              <a:buNone/>
              <a:defRPr sz="800"/>
            </a:lvl2pPr>
            <a:lvl3pPr marL="1371600" lvl="2" indent="-228600" algn="l" rtl="0">
              <a:spcBef>
                <a:spcPts val="1400"/>
              </a:spcBef>
              <a:spcAft>
                <a:spcPts val="0"/>
              </a:spcAft>
              <a:buClr>
                <a:schemeClr val="dk1"/>
              </a:buClr>
              <a:buSzPts val="700"/>
              <a:buNone/>
              <a:defRPr sz="700"/>
            </a:lvl3pPr>
            <a:lvl4pPr marL="1828800" lvl="3" indent="-228600" algn="l" rtl="0">
              <a:spcBef>
                <a:spcPts val="1400"/>
              </a:spcBef>
              <a:spcAft>
                <a:spcPts val="0"/>
              </a:spcAft>
              <a:buClr>
                <a:schemeClr val="dk1"/>
              </a:buClr>
              <a:buSzPts val="600"/>
              <a:buNone/>
              <a:defRPr sz="600"/>
            </a:lvl4pPr>
            <a:lvl5pPr marL="2286000" lvl="4" indent="-228600" algn="l" rtl="0">
              <a:spcBef>
                <a:spcPts val="1400"/>
              </a:spcBef>
              <a:spcAft>
                <a:spcPts val="0"/>
              </a:spcAft>
              <a:buClr>
                <a:schemeClr val="dk1"/>
              </a:buClr>
              <a:buSzPts val="600"/>
              <a:buNone/>
              <a:defRPr sz="600"/>
            </a:lvl5pPr>
            <a:lvl6pPr marL="2743200" lvl="5" indent="-228600" algn="l" rtl="0">
              <a:spcBef>
                <a:spcPts val="1400"/>
              </a:spcBef>
              <a:spcAft>
                <a:spcPts val="0"/>
              </a:spcAft>
              <a:buClr>
                <a:schemeClr val="dk1"/>
              </a:buClr>
              <a:buSzPts val="600"/>
              <a:buNone/>
              <a:defRPr sz="600"/>
            </a:lvl6pPr>
            <a:lvl7pPr marL="3200400" lvl="6" indent="-228600" algn="l" rtl="0">
              <a:spcBef>
                <a:spcPts val="1400"/>
              </a:spcBef>
              <a:spcAft>
                <a:spcPts val="0"/>
              </a:spcAft>
              <a:buClr>
                <a:schemeClr val="dk1"/>
              </a:buClr>
              <a:buSzPts val="600"/>
              <a:buNone/>
              <a:defRPr sz="600"/>
            </a:lvl7pPr>
            <a:lvl8pPr marL="3657600" lvl="7" indent="-228600" algn="l" rtl="0">
              <a:spcBef>
                <a:spcPts val="1400"/>
              </a:spcBef>
              <a:spcAft>
                <a:spcPts val="0"/>
              </a:spcAft>
              <a:buClr>
                <a:schemeClr val="dk1"/>
              </a:buClr>
              <a:buSzPts val="600"/>
              <a:buNone/>
              <a:defRPr sz="600"/>
            </a:lvl8pPr>
            <a:lvl9pPr marL="4114800" lvl="8" indent="-228600" algn="l" rtl="0">
              <a:spcBef>
                <a:spcPts val="1400"/>
              </a:spcBef>
              <a:spcAft>
                <a:spcPts val="0"/>
              </a:spcAft>
              <a:buClr>
                <a:schemeClr val="dk1"/>
              </a:buClr>
              <a:buSzPts val="600"/>
              <a:buNone/>
              <a:defRPr sz="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22"/>
          <p:cNvSpPr txBox="1">
            <a:spLocks noGrp="1"/>
          </p:cNvSpPr>
          <p:nvPr>
            <p:ph type="title"/>
          </p:nvPr>
        </p:nvSpPr>
        <p:spPr>
          <a:xfrm>
            <a:off x="1791654" y="3600450"/>
            <a:ext cx="5486400" cy="425400"/>
          </a:xfrm>
          <a:prstGeom prst="rect">
            <a:avLst/>
          </a:prstGeom>
          <a:noFill/>
          <a:ln>
            <a:noFill/>
          </a:ln>
        </p:spPr>
        <p:txBody>
          <a:bodyPr spcFirstLastPara="1" wrap="square" lIns="0" tIns="0" rIns="0" bIns="0" anchor="b" anchorCtr="0">
            <a:noAutofit/>
          </a:bodyPr>
          <a:lstStyle>
            <a:lvl1pPr lvl="0" algn="l" rtl="0">
              <a:spcBef>
                <a:spcPts val="100"/>
              </a:spcBef>
              <a:spcAft>
                <a:spcPts val="0"/>
              </a:spcAft>
              <a:buSzPts val="900"/>
              <a:buNone/>
              <a:defRPr sz="1400" b="1"/>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81" name="Google Shape;81;p22"/>
          <p:cNvSpPr>
            <a:spLocks noGrp="1"/>
          </p:cNvSpPr>
          <p:nvPr>
            <p:ph type="pic" idx="2"/>
          </p:nvPr>
        </p:nvSpPr>
        <p:spPr>
          <a:xfrm>
            <a:off x="1791654" y="459701"/>
            <a:ext cx="5486400" cy="3086100"/>
          </a:xfrm>
          <a:prstGeom prst="rect">
            <a:avLst/>
          </a:prstGeom>
          <a:noFill/>
          <a:ln>
            <a:noFill/>
          </a:ln>
        </p:spPr>
        <p:txBody>
          <a:bodyPr spcFirstLastPara="1" wrap="square" lIns="34275" tIns="34275" rIns="34275" bIns="34275" anchor="ctr" anchorCtr="0">
            <a:noAutofit/>
          </a:bodyPr>
          <a:lstStyle>
            <a:lvl1pPr marR="0" lvl="0" algn="l" rtl="0">
              <a:spcBef>
                <a:spcPts val="1400"/>
              </a:spcBef>
              <a:spcAft>
                <a:spcPts val="0"/>
              </a:spcAft>
              <a:buClr>
                <a:schemeClr val="dk1"/>
              </a:buClr>
              <a:buSzPts val="2200"/>
              <a:buFont typeface="Times"/>
              <a:buNone/>
              <a:defRPr sz="2200" b="0" i="0" u="none" strike="noStrike" cap="none">
                <a:solidFill>
                  <a:schemeClr val="dk1"/>
                </a:solidFill>
                <a:latin typeface="Gill Sans"/>
                <a:ea typeface="Gill Sans"/>
                <a:cs typeface="Gill Sans"/>
                <a:sym typeface="Gill Sans"/>
              </a:defRPr>
            </a:lvl1pPr>
            <a:lvl2pPr marR="0" lvl="1" algn="l" rtl="0">
              <a:spcBef>
                <a:spcPts val="1400"/>
              </a:spcBef>
              <a:spcAft>
                <a:spcPts val="0"/>
              </a:spcAft>
              <a:buClr>
                <a:schemeClr val="dk1"/>
              </a:buClr>
              <a:buSzPts val="1900"/>
              <a:buFont typeface="Times"/>
              <a:buNone/>
              <a:defRPr sz="1900" b="0" i="0" u="none" strike="noStrike" cap="none">
                <a:solidFill>
                  <a:schemeClr val="dk1"/>
                </a:solidFill>
                <a:latin typeface="Gill Sans"/>
                <a:ea typeface="Gill Sans"/>
                <a:cs typeface="Gill Sans"/>
                <a:sym typeface="Gill Sans"/>
              </a:defRPr>
            </a:lvl2pPr>
            <a:lvl3pPr marR="0" lvl="2" algn="l" rtl="0">
              <a:spcBef>
                <a:spcPts val="1400"/>
              </a:spcBef>
              <a:spcAft>
                <a:spcPts val="0"/>
              </a:spcAft>
              <a:buClr>
                <a:schemeClr val="dk1"/>
              </a:buClr>
              <a:buSzPts val="1600"/>
              <a:buFont typeface="Times"/>
              <a:buNone/>
              <a:defRPr sz="1600" b="0" i="0" u="none" strike="noStrike" cap="none">
                <a:solidFill>
                  <a:schemeClr val="dk1"/>
                </a:solidFill>
                <a:latin typeface="Gill Sans"/>
                <a:ea typeface="Gill Sans"/>
                <a:cs typeface="Gill Sans"/>
                <a:sym typeface="Gill Sans"/>
              </a:defRPr>
            </a:lvl3pPr>
            <a:lvl4pPr marR="0" lvl="3" algn="l" rtl="0">
              <a:spcBef>
                <a:spcPts val="1400"/>
              </a:spcBef>
              <a:spcAft>
                <a:spcPts val="0"/>
              </a:spcAft>
              <a:buClr>
                <a:schemeClr val="dk1"/>
              </a:buClr>
              <a:buSzPts val="1400"/>
              <a:buFont typeface="Times"/>
              <a:buNone/>
              <a:defRPr sz="1400" b="0" i="0" u="none" strike="noStrike" cap="none">
                <a:solidFill>
                  <a:schemeClr val="dk1"/>
                </a:solidFill>
                <a:latin typeface="Gill Sans"/>
                <a:ea typeface="Gill Sans"/>
                <a:cs typeface="Gill Sans"/>
                <a:sym typeface="Gill Sans"/>
              </a:defRPr>
            </a:lvl4pPr>
            <a:lvl5pPr marR="0" lvl="4" algn="l" rtl="0">
              <a:spcBef>
                <a:spcPts val="1400"/>
              </a:spcBef>
              <a:spcAft>
                <a:spcPts val="0"/>
              </a:spcAft>
              <a:buClr>
                <a:schemeClr val="dk1"/>
              </a:buClr>
              <a:buSzPts val="1400"/>
              <a:buFont typeface="Times"/>
              <a:buNone/>
              <a:defRPr sz="1400" b="0" i="0" u="none" strike="noStrike" cap="none">
                <a:solidFill>
                  <a:schemeClr val="dk1"/>
                </a:solidFill>
                <a:latin typeface="Gill Sans"/>
                <a:ea typeface="Gill Sans"/>
                <a:cs typeface="Gill Sans"/>
                <a:sym typeface="Gill Sans"/>
              </a:defRPr>
            </a:lvl5pPr>
            <a:lvl6pPr marR="0" lvl="5" algn="l" rtl="0">
              <a:spcBef>
                <a:spcPts val="1400"/>
              </a:spcBef>
              <a:spcAft>
                <a:spcPts val="0"/>
              </a:spcAft>
              <a:buClr>
                <a:schemeClr val="dk1"/>
              </a:buClr>
              <a:buSzPts val="1400"/>
              <a:buFont typeface="Times"/>
              <a:buNone/>
              <a:defRPr sz="1400" b="0" i="0" u="none" strike="noStrike" cap="none">
                <a:solidFill>
                  <a:schemeClr val="dk1"/>
                </a:solidFill>
                <a:latin typeface="Gill Sans"/>
                <a:ea typeface="Gill Sans"/>
                <a:cs typeface="Gill Sans"/>
                <a:sym typeface="Gill Sans"/>
              </a:defRPr>
            </a:lvl6pPr>
            <a:lvl7pPr marR="0" lvl="6" algn="l" rtl="0">
              <a:spcBef>
                <a:spcPts val="1400"/>
              </a:spcBef>
              <a:spcAft>
                <a:spcPts val="0"/>
              </a:spcAft>
              <a:buClr>
                <a:schemeClr val="dk1"/>
              </a:buClr>
              <a:buSzPts val="1400"/>
              <a:buFont typeface="Times"/>
              <a:buNone/>
              <a:defRPr sz="1400" b="0" i="0" u="none" strike="noStrike" cap="none">
                <a:solidFill>
                  <a:schemeClr val="dk1"/>
                </a:solidFill>
                <a:latin typeface="Gill Sans"/>
                <a:ea typeface="Gill Sans"/>
                <a:cs typeface="Gill Sans"/>
                <a:sym typeface="Gill Sans"/>
              </a:defRPr>
            </a:lvl7pPr>
            <a:lvl8pPr marR="0" lvl="7" algn="l" rtl="0">
              <a:spcBef>
                <a:spcPts val="1400"/>
              </a:spcBef>
              <a:spcAft>
                <a:spcPts val="0"/>
              </a:spcAft>
              <a:buClr>
                <a:schemeClr val="dk1"/>
              </a:buClr>
              <a:buSzPts val="1400"/>
              <a:buFont typeface="Times"/>
              <a:buNone/>
              <a:defRPr sz="1400" b="0" i="0" u="none" strike="noStrike" cap="none">
                <a:solidFill>
                  <a:schemeClr val="dk1"/>
                </a:solidFill>
                <a:latin typeface="Gill Sans"/>
                <a:ea typeface="Gill Sans"/>
                <a:cs typeface="Gill Sans"/>
                <a:sym typeface="Gill Sans"/>
              </a:defRPr>
            </a:lvl8pPr>
            <a:lvl9pPr marR="0" lvl="8" algn="l" rtl="0">
              <a:spcBef>
                <a:spcPts val="1400"/>
              </a:spcBef>
              <a:spcAft>
                <a:spcPts val="0"/>
              </a:spcAft>
              <a:buClr>
                <a:schemeClr val="dk1"/>
              </a:buClr>
              <a:buSzPts val="1400"/>
              <a:buFont typeface="Times"/>
              <a:buNone/>
              <a:defRPr sz="1400" b="0" i="0" u="none" strike="noStrike" cap="none">
                <a:solidFill>
                  <a:schemeClr val="dk1"/>
                </a:solidFill>
                <a:latin typeface="Gill Sans"/>
                <a:ea typeface="Gill Sans"/>
                <a:cs typeface="Gill Sans"/>
                <a:sym typeface="Gill Sans"/>
              </a:defRPr>
            </a:lvl9pPr>
          </a:lstStyle>
          <a:p>
            <a:endParaRPr/>
          </a:p>
        </p:txBody>
      </p:sp>
      <p:sp>
        <p:nvSpPr>
          <p:cNvPr id="82" name="Google Shape;82;p22"/>
          <p:cNvSpPr txBox="1">
            <a:spLocks noGrp="1"/>
          </p:cNvSpPr>
          <p:nvPr>
            <p:ph type="body" idx="1"/>
          </p:nvPr>
        </p:nvSpPr>
        <p:spPr>
          <a:xfrm>
            <a:off x="1791654" y="4025861"/>
            <a:ext cx="5486400" cy="603300"/>
          </a:xfrm>
          <a:prstGeom prst="rect">
            <a:avLst/>
          </a:prstGeom>
          <a:noFill/>
          <a:ln>
            <a:noFill/>
          </a:ln>
        </p:spPr>
        <p:txBody>
          <a:bodyPr spcFirstLastPara="1" wrap="square" lIns="34275" tIns="34275" rIns="34275" bIns="34275" anchor="ctr" anchorCtr="0">
            <a:noAutofit/>
          </a:bodyPr>
          <a:lstStyle>
            <a:lvl1pPr marL="457200" lvl="0" indent="-228600" algn="l" rtl="0">
              <a:spcBef>
                <a:spcPts val="1400"/>
              </a:spcBef>
              <a:spcAft>
                <a:spcPts val="0"/>
              </a:spcAft>
              <a:buClr>
                <a:schemeClr val="dk1"/>
              </a:buClr>
              <a:buSzPts val="900"/>
              <a:buNone/>
              <a:defRPr sz="900"/>
            </a:lvl1pPr>
            <a:lvl2pPr marL="914400" lvl="1" indent="-228600" algn="l" rtl="0">
              <a:spcBef>
                <a:spcPts val="1400"/>
              </a:spcBef>
              <a:spcAft>
                <a:spcPts val="0"/>
              </a:spcAft>
              <a:buClr>
                <a:schemeClr val="dk1"/>
              </a:buClr>
              <a:buSzPts val="800"/>
              <a:buNone/>
              <a:defRPr sz="800"/>
            </a:lvl2pPr>
            <a:lvl3pPr marL="1371600" lvl="2" indent="-228600" algn="l" rtl="0">
              <a:spcBef>
                <a:spcPts val="1400"/>
              </a:spcBef>
              <a:spcAft>
                <a:spcPts val="0"/>
              </a:spcAft>
              <a:buClr>
                <a:schemeClr val="dk1"/>
              </a:buClr>
              <a:buSzPts val="700"/>
              <a:buNone/>
              <a:defRPr sz="700"/>
            </a:lvl3pPr>
            <a:lvl4pPr marL="1828800" lvl="3" indent="-228600" algn="l" rtl="0">
              <a:spcBef>
                <a:spcPts val="1400"/>
              </a:spcBef>
              <a:spcAft>
                <a:spcPts val="0"/>
              </a:spcAft>
              <a:buClr>
                <a:schemeClr val="dk1"/>
              </a:buClr>
              <a:buSzPts val="600"/>
              <a:buNone/>
              <a:defRPr sz="600"/>
            </a:lvl4pPr>
            <a:lvl5pPr marL="2286000" lvl="4" indent="-228600" algn="l" rtl="0">
              <a:spcBef>
                <a:spcPts val="1400"/>
              </a:spcBef>
              <a:spcAft>
                <a:spcPts val="0"/>
              </a:spcAft>
              <a:buClr>
                <a:schemeClr val="dk1"/>
              </a:buClr>
              <a:buSzPts val="600"/>
              <a:buNone/>
              <a:defRPr sz="600"/>
            </a:lvl5pPr>
            <a:lvl6pPr marL="2743200" lvl="5" indent="-228600" algn="l" rtl="0">
              <a:spcBef>
                <a:spcPts val="1400"/>
              </a:spcBef>
              <a:spcAft>
                <a:spcPts val="0"/>
              </a:spcAft>
              <a:buClr>
                <a:schemeClr val="dk1"/>
              </a:buClr>
              <a:buSzPts val="600"/>
              <a:buNone/>
              <a:defRPr sz="600"/>
            </a:lvl6pPr>
            <a:lvl7pPr marL="3200400" lvl="6" indent="-228600" algn="l" rtl="0">
              <a:spcBef>
                <a:spcPts val="1400"/>
              </a:spcBef>
              <a:spcAft>
                <a:spcPts val="0"/>
              </a:spcAft>
              <a:buClr>
                <a:schemeClr val="dk1"/>
              </a:buClr>
              <a:buSzPts val="600"/>
              <a:buNone/>
              <a:defRPr sz="600"/>
            </a:lvl7pPr>
            <a:lvl8pPr marL="3657600" lvl="7" indent="-228600" algn="l" rtl="0">
              <a:spcBef>
                <a:spcPts val="1400"/>
              </a:spcBef>
              <a:spcAft>
                <a:spcPts val="0"/>
              </a:spcAft>
              <a:buClr>
                <a:schemeClr val="dk1"/>
              </a:buClr>
              <a:buSzPts val="600"/>
              <a:buNone/>
              <a:defRPr sz="600"/>
            </a:lvl8pPr>
            <a:lvl9pPr marL="4114800" lvl="8" indent="-228600" algn="l" rtl="0">
              <a:spcBef>
                <a:spcPts val="1400"/>
              </a:spcBef>
              <a:spcAft>
                <a:spcPts val="0"/>
              </a:spcAft>
              <a:buClr>
                <a:schemeClr val="dk1"/>
              </a:buClr>
              <a:buSzPts val="600"/>
              <a:buNone/>
              <a:defRPr sz="6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891541" y="137160"/>
            <a:ext cx="7361100" cy="12858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85" name="Google Shape;85;p23"/>
          <p:cNvSpPr txBox="1">
            <a:spLocks noGrp="1"/>
          </p:cNvSpPr>
          <p:nvPr>
            <p:ph type="body" idx="1"/>
          </p:nvPr>
        </p:nvSpPr>
        <p:spPr>
          <a:xfrm rot="5400000">
            <a:off x="3063218" y="-731670"/>
            <a:ext cx="3017400" cy="7361100"/>
          </a:xfrm>
          <a:prstGeom prst="rect">
            <a:avLst/>
          </a:prstGeom>
          <a:noFill/>
          <a:ln>
            <a:noFill/>
          </a:ln>
        </p:spPr>
        <p:txBody>
          <a:bodyPr spcFirstLastPara="1" wrap="square" lIns="34275" tIns="34275" rIns="34275" bIns="34275" anchor="ctr" anchorCtr="0">
            <a:noAutofit/>
          </a:bodyPr>
          <a:lstStyle>
            <a:lvl1pPr marL="457200" lvl="0" indent="-304800" algn="l" rtl="0">
              <a:spcBef>
                <a:spcPts val="1400"/>
              </a:spcBef>
              <a:spcAft>
                <a:spcPts val="0"/>
              </a:spcAft>
              <a:buClr>
                <a:schemeClr val="dk1"/>
              </a:buClr>
              <a:buSzPts val="1200"/>
              <a:buChar char="•"/>
              <a:defRPr/>
            </a:lvl1pPr>
            <a:lvl2pPr marL="914400" lvl="1" indent="-304800" algn="l" rtl="0">
              <a:spcBef>
                <a:spcPts val="1400"/>
              </a:spcBef>
              <a:spcAft>
                <a:spcPts val="0"/>
              </a:spcAft>
              <a:buClr>
                <a:schemeClr val="dk1"/>
              </a:buClr>
              <a:buSzPts val="1200"/>
              <a:buChar char="–"/>
              <a:defRPr/>
            </a:lvl2pPr>
            <a:lvl3pPr marL="1371600" lvl="2" indent="-304800" algn="l" rtl="0">
              <a:spcBef>
                <a:spcPts val="1400"/>
              </a:spcBef>
              <a:spcAft>
                <a:spcPts val="0"/>
              </a:spcAft>
              <a:buClr>
                <a:schemeClr val="dk1"/>
              </a:buClr>
              <a:buSzPts val="1200"/>
              <a:buChar char="o"/>
              <a:defRPr/>
            </a:lvl3pPr>
            <a:lvl4pPr marL="1828800" lvl="3" indent="-304800" algn="l" rtl="0">
              <a:spcBef>
                <a:spcPts val="1400"/>
              </a:spcBef>
              <a:spcAft>
                <a:spcPts val="0"/>
              </a:spcAft>
              <a:buClr>
                <a:schemeClr val="dk1"/>
              </a:buClr>
              <a:buSzPts val="1200"/>
              <a:buChar char="•"/>
              <a:defRPr/>
            </a:lvl4pPr>
            <a:lvl5pPr marL="2286000" lvl="4" indent="-304800" algn="l" rtl="0">
              <a:spcBef>
                <a:spcPts val="1400"/>
              </a:spcBef>
              <a:spcAft>
                <a:spcPts val="0"/>
              </a:spcAft>
              <a:buClr>
                <a:schemeClr val="dk1"/>
              </a:buClr>
              <a:buSzPts val="1200"/>
              <a:buChar char="•"/>
              <a:defRPr/>
            </a:lvl5pPr>
            <a:lvl6pPr marL="2743200" lvl="5" indent="-304800" algn="l" rtl="0">
              <a:spcBef>
                <a:spcPts val="1400"/>
              </a:spcBef>
              <a:spcAft>
                <a:spcPts val="0"/>
              </a:spcAft>
              <a:buClr>
                <a:schemeClr val="dk1"/>
              </a:buClr>
              <a:buSzPts val="1200"/>
              <a:buChar char="•"/>
              <a:defRPr/>
            </a:lvl6pPr>
            <a:lvl7pPr marL="3200400" lvl="6" indent="-304800" algn="l" rtl="0">
              <a:spcBef>
                <a:spcPts val="1400"/>
              </a:spcBef>
              <a:spcAft>
                <a:spcPts val="0"/>
              </a:spcAft>
              <a:buClr>
                <a:schemeClr val="dk1"/>
              </a:buClr>
              <a:buSzPts val="1200"/>
              <a:buChar char="•"/>
              <a:defRPr/>
            </a:lvl7pPr>
            <a:lvl8pPr marL="3657600" lvl="7" indent="-304800" algn="l" rtl="0">
              <a:spcBef>
                <a:spcPts val="1400"/>
              </a:spcBef>
              <a:spcAft>
                <a:spcPts val="0"/>
              </a:spcAft>
              <a:buClr>
                <a:schemeClr val="dk1"/>
              </a:buClr>
              <a:buSzPts val="1200"/>
              <a:buChar char="•"/>
              <a:defRPr/>
            </a:lvl8pPr>
            <a:lvl9pPr marL="4114800" lvl="8" indent="-304800" algn="l" rtl="0">
              <a:spcBef>
                <a:spcPts val="1400"/>
              </a:spcBef>
              <a:spcAft>
                <a:spcPts val="0"/>
              </a:spcAft>
              <a:buClr>
                <a:schemeClr val="dk1"/>
              </a:buClr>
              <a:buSzPts val="12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rot="5400000">
            <a:off x="5172068" y="1377360"/>
            <a:ext cx="4320600" cy="1840200"/>
          </a:xfrm>
          <a:prstGeom prst="rect">
            <a:avLst/>
          </a:prstGeom>
          <a:noFill/>
          <a:ln>
            <a:noFill/>
          </a:ln>
        </p:spPr>
        <p:txBody>
          <a:bodyPr spcFirstLastPara="1" wrap="square" lIns="0" tIns="0" rIns="0" bIns="0" anchor="ctr" anchorCtr="0">
            <a:noAutofit/>
          </a:bodyPr>
          <a:lstStyle>
            <a:lvl1pPr lvl="0" algn="ctr" rtl="0">
              <a:spcBef>
                <a:spcPts val="100"/>
              </a:spcBef>
              <a:spcAft>
                <a:spcPts val="0"/>
              </a:spcAft>
              <a:buSzPts val="900"/>
              <a:buNone/>
              <a:defRPr/>
            </a:lvl1pPr>
            <a:lvl2pPr lvl="1" algn="ctr" rtl="0">
              <a:spcBef>
                <a:spcPts val="100"/>
              </a:spcBef>
              <a:spcAft>
                <a:spcPts val="0"/>
              </a:spcAft>
              <a:buSzPts val="900"/>
              <a:buNone/>
              <a:defRPr/>
            </a:lvl2pPr>
            <a:lvl3pPr lvl="2" algn="ctr" rtl="0">
              <a:spcBef>
                <a:spcPts val="100"/>
              </a:spcBef>
              <a:spcAft>
                <a:spcPts val="0"/>
              </a:spcAft>
              <a:buSzPts val="900"/>
              <a:buNone/>
              <a:defRPr/>
            </a:lvl3pPr>
            <a:lvl4pPr lvl="3" algn="ctr" rtl="0">
              <a:spcBef>
                <a:spcPts val="100"/>
              </a:spcBef>
              <a:spcAft>
                <a:spcPts val="0"/>
              </a:spcAft>
              <a:buSzPts val="900"/>
              <a:buNone/>
              <a:defRPr/>
            </a:lvl4pPr>
            <a:lvl5pPr lvl="4" algn="ctr" rtl="0">
              <a:spcBef>
                <a:spcPts val="100"/>
              </a:spcBef>
              <a:spcAft>
                <a:spcPts val="0"/>
              </a:spcAft>
              <a:buSzPts val="900"/>
              <a:buNone/>
              <a:defRPr/>
            </a:lvl5pPr>
            <a:lvl6pPr lvl="5" algn="ctr" rtl="0">
              <a:spcBef>
                <a:spcPts val="100"/>
              </a:spcBef>
              <a:spcAft>
                <a:spcPts val="0"/>
              </a:spcAft>
              <a:buSzPts val="900"/>
              <a:buNone/>
              <a:defRPr/>
            </a:lvl6pPr>
            <a:lvl7pPr lvl="6" algn="ctr" rtl="0">
              <a:spcBef>
                <a:spcPts val="100"/>
              </a:spcBef>
              <a:spcAft>
                <a:spcPts val="0"/>
              </a:spcAft>
              <a:buSzPts val="900"/>
              <a:buNone/>
              <a:defRPr/>
            </a:lvl7pPr>
            <a:lvl8pPr lvl="7" algn="ctr" rtl="0">
              <a:spcBef>
                <a:spcPts val="100"/>
              </a:spcBef>
              <a:spcAft>
                <a:spcPts val="0"/>
              </a:spcAft>
              <a:buSzPts val="900"/>
              <a:buNone/>
              <a:defRPr/>
            </a:lvl8pPr>
            <a:lvl9pPr lvl="8" algn="ctr" rtl="0">
              <a:spcBef>
                <a:spcPts val="100"/>
              </a:spcBef>
              <a:spcAft>
                <a:spcPts val="0"/>
              </a:spcAft>
              <a:buSzPts val="900"/>
              <a:buNone/>
              <a:defRPr/>
            </a:lvl9pPr>
          </a:lstStyle>
          <a:p>
            <a:endParaRPr/>
          </a:p>
        </p:txBody>
      </p:sp>
      <p:sp>
        <p:nvSpPr>
          <p:cNvPr id="88" name="Google Shape;88;p24"/>
          <p:cNvSpPr txBox="1">
            <a:spLocks noGrp="1"/>
          </p:cNvSpPr>
          <p:nvPr>
            <p:ph type="body" idx="1"/>
          </p:nvPr>
        </p:nvSpPr>
        <p:spPr>
          <a:xfrm rot="5400000">
            <a:off x="1423026" y="-394290"/>
            <a:ext cx="4320600" cy="5383500"/>
          </a:xfrm>
          <a:prstGeom prst="rect">
            <a:avLst/>
          </a:prstGeom>
          <a:noFill/>
          <a:ln>
            <a:noFill/>
          </a:ln>
        </p:spPr>
        <p:txBody>
          <a:bodyPr spcFirstLastPara="1" wrap="square" lIns="34275" tIns="34275" rIns="34275" bIns="34275" anchor="ctr" anchorCtr="0">
            <a:noAutofit/>
          </a:bodyPr>
          <a:lstStyle>
            <a:lvl1pPr marL="457200" lvl="0" indent="-304800" algn="l" rtl="0">
              <a:spcBef>
                <a:spcPts val="1400"/>
              </a:spcBef>
              <a:spcAft>
                <a:spcPts val="0"/>
              </a:spcAft>
              <a:buClr>
                <a:schemeClr val="dk1"/>
              </a:buClr>
              <a:buSzPts val="1200"/>
              <a:buChar char="•"/>
              <a:defRPr/>
            </a:lvl1pPr>
            <a:lvl2pPr marL="914400" lvl="1" indent="-304800" algn="l" rtl="0">
              <a:spcBef>
                <a:spcPts val="1400"/>
              </a:spcBef>
              <a:spcAft>
                <a:spcPts val="0"/>
              </a:spcAft>
              <a:buClr>
                <a:schemeClr val="dk1"/>
              </a:buClr>
              <a:buSzPts val="1200"/>
              <a:buChar char="–"/>
              <a:defRPr/>
            </a:lvl2pPr>
            <a:lvl3pPr marL="1371600" lvl="2" indent="-304800" algn="l" rtl="0">
              <a:spcBef>
                <a:spcPts val="1400"/>
              </a:spcBef>
              <a:spcAft>
                <a:spcPts val="0"/>
              </a:spcAft>
              <a:buClr>
                <a:schemeClr val="dk1"/>
              </a:buClr>
              <a:buSzPts val="1200"/>
              <a:buChar char="o"/>
              <a:defRPr/>
            </a:lvl3pPr>
            <a:lvl4pPr marL="1828800" lvl="3" indent="-304800" algn="l" rtl="0">
              <a:spcBef>
                <a:spcPts val="1400"/>
              </a:spcBef>
              <a:spcAft>
                <a:spcPts val="0"/>
              </a:spcAft>
              <a:buClr>
                <a:schemeClr val="dk1"/>
              </a:buClr>
              <a:buSzPts val="1200"/>
              <a:buChar char="•"/>
              <a:defRPr/>
            </a:lvl4pPr>
            <a:lvl5pPr marL="2286000" lvl="4" indent="-304800" algn="l" rtl="0">
              <a:spcBef>
                <a:spcPts val="1400"/>
              </a:spcBef>
              <a:spcAft>
                <a:spcPts val="0"/>
              </a:spcAft>
              <a:buClr>
                <a:schemeClr val="dk1"/>
              </a:buClr>
              <a:buSzPts val="1200"/>
              <a:buChar char="•"/>
              <a:defRPr/>
            </a:lvl5pPr>
            <a:lvl6pPr marL="2743200" lvl="5" indent="-304800" algn="l" rtl="0">
              <a:spcBef>
                <a:spcPts val="1400"/>
              </a:spcBef>
              <a:spcAft>
                <a:spcPts val="0"/>
              </a:spcAft>
              <a:buClr>
                <a:schemeClr val="dk1"/>
              </a:buClr>
              <a:buSzPts val="1200"/>
              <a:buChar char="•"/>
              <a:defRPr/>
            </a:lvl6pPr>
            <a:lvl7pPr marL="3200400" lvl="6" indent="-304800" algn="l" rtl="0">
              <a:spcBef>
                <a:spcPts val="1400"/>
              </a:spcBef>
              <a:spcAft>
                <a:spcPts val="0"/>
              </a:spcAft>
              <a:buClr>
                <a:schemeClr val="dk1"/>
              </a:buClr>
              <a:buSzPts val="1200"/>
              <a:buChar char="•"/>
              <a:defRPr/>
            </a:lvl7pPr>
            <a:lvl8pPr marL="3657600" lvl="7" indent="-304800" algn="l" rtl="0">
              <a:spcBef>
                <a:spcPts val="1400"/>
              </a:spcBef>
              <a:spcAft>
                <a:spcPts val="0"/>
              </a:spcAft>
              <a:buClr>
                <a:schemeClr val="dk1"/>
              </a:buClr>
              <a:buSzPts val="1200"/>
              <a:buChar char="•"/>
              <a:defRPr/>
            </a:lvl8pPr>
            <a:lvl9pPr marL="4114800" lvl="8" indent="-304800" algn="l" rtl="0">
              <a:spcBef>
                <a:spcPts val="1400"/>
              </a:spcBef>
              <a:spcAft>
                <a:spcPts val="0"/>
              </a:spcAft>
              <a:buClr>
                <a:schemeClr val="dk1"/>
              </a:buClr>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91541" y="137160"/>
            <a:ext cx="7361100" cy="1285800"/>
          </a:xfrm>
          <a:prstGeom prst="rect">
            <a:avLst/>
          </a:prstGeom>
          <a:noFill/>
          <a:ln>
            <a:noFill/>
          </a:ln>
        </p:spPr>
        <p:txBody>
          <a:bodyPr spcFirstLastPara="1" wrap="square" lIns="0" tIns="0" rIns="0" bIns="0" anchor="ctr" anchorCtr="0">
            <a:noAutofit/>
          </a:bodyPr>
          <a:lstStyle>
            <a:lvl1pPr marR="0" lvl="0"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1pPr>
            <a:lvl2pPr marR="0" lvl="1"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2pPr>
            <a:lvl3pPr marR="0" lvl="2"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3pPr>
            <a:lvl4pPr marR="0" lvl="3"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4pPr>
            <a:lvl5pPr marR="0" lvl="4"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5pPr>
            <a:lvl6pPr marR="0" lvl="5"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6pPr>
            <a:lvl7pPr marR="0" lvl="6"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7pPr>
            <a:lvl8pPr marR="0" lvl="7"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8pPr>
            <a:lvl9pPr marR="0" lvl="8" algn="ctr" rtl="0">
              <a:spcBef>
                <a:spcPts val="100"/>
              </a:spcBef>
              <a:spcAft>
                <a:spcPts val="0"/>
              </a:spcAft>
              <a:buSzPts val="900"/>
              <a:buNone/>
              <a:defRPr sz="2700" b="1" i="0" u="none" strike="noStrike" cap="none">
                <a:solidFill>
                  <a:schemeClr val="dk1"/>
                </a:solidFill>
                <a:latin typeface="Gill Sans"/>
                <a:ea typeface="Gill Sans"/>
                <a:cs typeface="Gill Sans"/>
                <a:sym typeface="Gill Sans"/>
              </a:defRPr>
            </a:lvl9pPr>
          </a:lstStyle>
          <a:p>
            <a:endParaRPr/>
          </a:p>
        </p:txBody>
      </p:sp>
      <p:sp>
        <p:nvSpPr>
          <p:cNvPr id="52" name="Google Shape;52;p13"/>
          <p:cNvSpPr txBox="1">
            <a:spLocks noGrp="1"/>
          </p:cNvSpPr>
          <p:nvPr>
            <p:ph type="body" idx="1"/>
          </p:nvPr>
        </p:nvSpPr>
        <p:spPr>
          <a:xfrm>
            <a:off x="891541" y="1440180"/>
            <a:ext cx="7361100" cy="3017400"/>
          </a:xfrm>
          <a:prstGeom prst="rect">
            <a:avLst/>
          </a:prstGeom>
          <a:noFill/>
          <a:ln>
            <a:noFill/>
          </a:ln>
        </p:spPr>
        <p:txBody>
          <a:bodyPr spcFirstLastPara="1" wrap="square" lIns="34275" tIns="34275" rIns="34275" bIns="34275" anchor="ctr" anchorCtr="0">
            <a:noAutofit/>
          </a:bodyPr>
          <a:lstStyle>
            <a:lvl1pPr marL="457200" marR="0" lvl="0" indent="-368300" algn="l" rtl="0">
              <a:spcBef>
                <a:spcPts val="1400"/>
              </a:spcBef>
              <a:spcAft>
                <a:spcPts val="0"/>
              </a:spcAft>
              <a:buClr>
                <a:schemeClr val="dk1"/>
              </a:buClr>
              <a:buSzPts val="2200"/>
              <a:buFont typeface="Times"/>
              <a:buChar char="•"/>
              <a:defRPr sz="2200" b="0" i="0" u="none" strike="noStrike" cap="none">
                <a:solidFill>
                  <a:schemeClr val="dk1"/>
                </a:solidFill>
                <a:latin typeface="Gill Sans"/>
                <a:ea typeface="Gill Sans"/>
                <a:cs typeface="Gill Sans"/>
                <a:sym typeface="Gill Sans"/>
              </a:defRPr>
            </a:lvl1pPr>
            <a:lvl2pPr marL="914400" marR="0" lvl="1" indent="-368300" algn="l" rtl="0">
              <a:spcBef>
                <a:spcPts val="1400"/>
              </a:spcBef>
              <a:spcAft>
                <a:spcPts val="0"/>
              </a:spcAft>
              <a:buClr>
                <a:schemeClr val="dk1"/>
              </a:buClr>
              <a:buSzPts val="2200"/>
              <a:buFont typeface="Times"/>
              <a:buChar char="–"/>
              <a:defRPr sz="2200" b="0" i="0" u="none" strike="noStrike" cap="none">
                <a:solidFill>
                  <a:schemeClr val="dk1"/>
                </a:solidFill>
                <a:latin typeface="Gill Sans"/>
                <a:ea typeface="Gill Sans"/>
                <a:cs typeface="Gill Sans"/>
                <a:sym typeface="Gill Sans"/>
              </a:defRPr>
            </a:lvl2pPr>
            <a:lvl3pPr marL="1371600" marR="0" lvl="2" indent="-349250" algn="l" rtl="0">
              <a:spcBef>
                <a:spcPts val="1400"/>
              </a:spcBef>
              <a:spcAft>
                <a:spcPts val="0"/>
              </a:spcAft>
              <a:buClr>
                <a:schemeClr val="dk1"/>
              </a:buClr>
              <a:buSzPts val="1900"/>
              <a:buFont typeface="Times"/>
              <a:buChar char="o"/>
              <a:defRPr sz="1900" b="0" i="0" u="none" strike="noStrike" cap="none">
                <a:solidFill>
                  <a:schemeClr val="dk1"/>
                </a:solidFill>
                <a:latin typeface="Gill Sans"/>
                <a:ea typeface="Gill Sans"/>
                <a:cs typeface="Gill Sans"/>
                <a:sym typeface="Gill Sans"/>
              </a:defRPr>
            </a:lvl3pPr>
            <a:lvl4pPr marL="1828800" marR="0" lvl="3" indent="-330200" algn="l" rtl="0">
              <a:spcBef>
                <a:spcPts val="1400"/>
              </a:spcBef>
              <a:spcAft>
                <a:spcPts val="0"/>
              </a:spcAft>
              <a:buClr>
                <a:schemeClr val="dk1"/>
              </a:buClr>
              <a:buSzPts val="1600"/>
              <a:buFont typeface="Times"/>
              <a:buChar char="•"/>
              <a:defRPr sz="1600" b="0" i="0" u="none" strike="noStrike" cap="none">
                <a:solidFill>
                  <a:schemeClr val="dk1"/>
                </a:solidFill>
                <a:latin typeface="Gill Sans"/>
                <a:ea typeface="Gill Sans"/>
                <a:cs typeface="Gill Sans"/>
                <a:sym typeface="Gill Sans"/>
              </a:defRPr>
            </a:lvl4pPr>
            <a:lvl5pPr marL="2286000" marR="0" lvl="4" indent="-323850" algn="l" rtl="0">
              <a:spcBef>
                <a:spcPts val="1400"/>
              </a:spcBef>
              <a:spcAft>
                <a:spcPts val="0"/>
              </a:spcAft>
              <a:buClr>
                <a:schemeClr val="dk1"/>
              </a:buClr>
              <a:buSzPts val="1500"/>
              <a:buFont typeface="Times"/>
              <a:buChar char="•"/>
              <a:defRPr sz="1500" b="0" i="0" u="none" strike="noStrike" cap="none">
                <a:solidFill>
                  <a:schemeClr val="dk1"/>
                </a:solidFill>
                <a:latin typeface="Gill Sans"/>
                <a:ea typeface="Gill Sans"/>
                <a:cs typeface="Gill Sans"/>
                <a:sym typeface="Gill Sans"/>
              </a:defRPr>
            </a:lvl5pPr>
            <a:lvl6pPr marL="2743200" marR="0" lvl="5" indent="-323850" algn="l" rtl="0">
              <a:spcBef>
                <a:spcPts val="1400"/>
              </a:spcBef>
              <a:spcAft>
                <a:spcPts val="0"/>
              </a:spcAft>
              <a:buClr>
                <a:schemeClr val="dk1"/>
              </a:buClr>
              <a:buSzPts val="1500"/>
              <a:buFont typeface="Times"/>
              <a:buChar char="•"/>
              <a:defRPr sz="1500" b="0" i="0" u="none" strike="noStrike" cap="none">
                <a:solidFill>
                  <a:schemeClr val="dk1"/>
                </a:solidFill>
                <a:latin typeface="Gill Sans"/>
                <a:ea typeface="Gill Sans"/>
                <a:cs typeface="Gill Sans"/>
                <a:sym typeface="Gill Sans"/>
              </a:defRPr>
            </a:lvl6pPr>
            <a:lvl7pPr marL="3200400" marR="0" lvl="6" indent="-323850" algn="l" rtl="0">
              <a:spcBef>
                <a:spcPts val="1400"/>
              </a:spcBef>
              <a:spcAft>
                <a:spcPts val="0"/>
              </a:spcAft>
              <a:buClr>
                <a:schemeClr val="dk1"/>
              </a:buClr>
              <a:buSzPts val="1500"/>
              <a:buFont typeface="Times"/>
              <a:buChar char="•"/>
              <a:defRPr sz="1500" b="0" i="0" u="none" strike="noStrike" cap="none">
                <a:solidFill>
                  <a:schemeClr val="dk1"/>
                </a:solidFill>
                <a:latin typeface="Gill Sans"/>
                <a:ea typeface="Gill Sans"/>
                <a:cs typeface="Gill Sans"/>
                <a:sym typeface="Gill Sans"/>
              </a:defRPr>
            </a:lvl7pPr>
            <a:lvl8pPr marL="3657600" marR="0" lvl="7" indent="-323850" algn="l" rtl="0">
              <a:spcBef>
                <a:spcPts val="1400"/>
              </a:spcBef>
              <a:spcAft>
                <a:spcPts val="0"/>
              </a:spcAft>
              <a:buClr>
                <a:schemeClr val="dk1"/>
              </a:buClr>
              <a:buSzPts val="1500"/>
              <a:buFont typeface="Times"/>
              <a:buChar char="•"/>
              <a:defRPr sz="1500" b="0" i="0" u="none" strike="noStrike" cap="none">
                <a:solidFill>
                  <a:schemeClr val="dk1"/>
                </a:solidFill>
                <a:latin typeface="Gill Sans"/>
                <a:ea typeface="Gill Sans"/>
                <a:cs typeface="Gill Sans"/>
                <a:sym typeface="Gill Sans"/>
              </a:defRPr>
            </a:lvl8pPr>
            <a:lvl9pPr marL="4114800" marR="0" lvl="8" indent="-323850" algn="l" rtl="0">
              <a:spcBef>
                <a:spcPts val="1400"/>
              </a:spcBef>
              <a:spcAft>
                <a:spcPts val="0"/>
              </a:spcAft>
              <a:buClr>
                <a:schemeClr val="dk1"/>
              </a:buClr>
              <a:buSzPts val="1500"/>
              <a:buFont typeface="Times"/>
              <a:buChar char="•"/>
              <a:defRPr sz="15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events.bizzabo.com/21-22PathwaysSeries/agenda/session/609708"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events.bizzabo.com/21-22PathwaysSeries/page/1927087/agendas-and-resources" TargetMode="External"/><Relationship Id="rId4" Type="http://schemas.openxmlformats.org/officeDocument/2006/relationships/hyperlink" Target="https://events.bizzabo.com/21-22PathwaysSeries/agenda?filters=1373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rebrand.ly/HawaiiWB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5" descr="P20 vertical logo1.eps"/>
          <p:cNvPicPr preferRelativeResize="0"/>
          <p:nvPr/>
        </p:nvPicPr>
        <p:blipFill rotWithShape="1">
          <a:blip r:embed="rId3">
            <a:alphaModFix/>
          </a:blip>
          <a:srcRect/>
          <a:stretch/>
        </p:blipFill>
        <p:spPr>
          <a:xfrm>
            <a:off x="8061139" y="4063365"/>
            <a:ext cx="931979" cy="921957"/>
          </a:xfrm>
          <a:prstGeom prst="rect">
            <a:avLst/>
          </a:prstGeom>
          <a:noFill/>
          <a:ln>
            <a:noFill/>
          </a:ln>
        </p:spPr>
      </p:pic>
      <p:pic>
        <p:nvPicPr>
          <p:cNvPr id="94" name="Google Shape;94;p25"/>
          <p:cNvPicPr preferRelativeResize="0"/>
          <p:nvPr/>
        </p:nvPicPr>
        <p:blipFill rotWithShape="1">
          <a:blip r:embed="rId4">
            <a:alphaModFix/>
          </a:blip>
          <a:srcRect l="15820" r="15813"/>
          <a:stretch/>
        </p:blipFill>
        <p:spPr>
          <a:xfrm>
            <a:off x="0" y="0"/>
            <a:ext cx="9144000" cy="5143500"/>
          </a:xfrm>
          <a:prstGeom prst="rect">
            <a:avLst/>
          </a:prstGeom>
          <a:noFill/>
          <a:ln>
            <a:noFill/>
          </a:ln>
        </p:spPr>
      </p:pic>
      <p:pic>
        <p:nvPicPr>
          <p:cNvPr id="95" name="Google Shape;95;p25"/>
          <p:cNvPicPr preferRelativeResize="0"/>
          <p:nvPr/>
        </p:nvPicPr>
        <p:blipFill>
          <a:blip r:embed="rId5">
            <a:alphaModFix/>
          </a:blip>
          <a:stretch>
            <a:fillRect/>
          </a:stretch>
        </p:blipFill>
        <p:spPr>
          <a:xfrm>
            <a:off x="7783287" y="4063375"/>
            <a:ext cx="1243763" cy="921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6" descr="https://lh3.googleusercontent.com/msFOwXGHcJdlm2cI3r2eGVGJ7eLdHhfQpyaF4v-WlyempJ931QUb6lJkykCqh0EulEaJWUBg2lbaDYA6lV30Cz-gF65V77Sp7FH0qR5VMvEuK2lOCYpVVT4ZKauN1EOjJXg-YCDMO74"/>
          <p:cNvPicPr preferRelativeResize="0"/>
          <p:nvPr/>
        </p:nvPicPr>
        <p:blipFill rotWithShape="1">
          <a:blip r:embed="rId3">
            <a:alphaModFix/>
          </a:blip>
          <a:srcRect t="82000"/>
          <a:stretch/>
        </p:blipFill>
        <p:spPr>
          <a:xfrm>
            <a:off x="0" y="4217670"/>
            <a:ext cx="9144008" cy="925830"/>
          </a:xfrm>
          <a:prstGeom prst="rect">
            <a:avLst/>
          </a:prstGeom>
          <a:noFill/>
          <a:ln>
            <a:noFill/>
          </a:ln>
        </p:spPr>
      </p:pic>
      <p:pic>
        <p:nvPicPr>
          <p:cNvPr id="101" name="Google Shape;101;p26" descr="P20 vertical logo1.eps"/>
          <p:cNvPicPr preferRelativeResize="0"/>
          <p:nvPr/>
        </p:nvPicPr>
        <p:blipFill rotWithShape="1">
          <a:blip r:embed="rId4">
            <a:alphaModFix/>
          </a:blip>
          <a:srcRect/>
          <a:stretch/>
        </p:blipFill>
        <p:spPr>
          <a:xfrm>
            <a:off x="302729" y="147907"/>
            <a:ext cx="931979" cy="921957"/>
          </a:xfrm>
          <a:prstGeom prst="rect">
            <a:avLst/>
          </a:prstGeom>
          <a:noFill/>
          <a:ln>
            <a:noFill/>
          </a:ln>
        </p:spPr>
      </p:pic>
      <p:sp>
        <p:nvSpPr>
          <p:cNvPr id="102" name="Google Shape;102;p26"/>
          <p:cNvSpPr txBox="1"/>
          <p:nvPr/>
        </p:nvSpPr>
        <p:spPr>
          <a:xfrm>
            <a:off x="302725" y="704850"/>
            <a:ext cx="8574600" cy="3512700"/>
          </a:xfrm>
          <a:prstGeom prst="rect">
            <a:avLst/>
          </a:prstGeom>
          <a:noFill/>
          <a:ln>
            <a:noFill/>
          </a:ln>
        </p:spPr>
        <p:txBody>
          <a:bodyPr spcFirstLastPara="1" wrap="square" lIns="61725" tIns="30850" rIns="61725" bIns="30850" anchor="t" anchorCtr="0">
            <a:noAutofit/>
          </a:bodyPr>
          <a:lstStyle/>
          <a:p>
            <a:pPr marL="0" lvl="0" indent="0" algn="ctr" rtl="0">
              <a:spcBef>
                <a:spcPts val="0"/>
              </a:spcBef>
              <a:spcAft>
                <a:spcPts val="0"/>
              </a:spcAft>
              <a:buNone/>
            </a:pPr>
            <a:r>
              <a:rPr lang="en" sz="1800" b="1">
                <a:solidFill>
                  <a:schemeClr val="dk1"/>
                </a:solidFill>
                <a:latin typeface="Gill Sans"/>
                <a:ea typeface="Gill Sans"/>
                <a:cs typeface="Gill Sans"/>
                <a:sym typeface="Gill Sans"/>
              </a:rPr>
              <a:t>August 16 - September 10, 2021</a:t>
            </a:r>
            <a:endParaRPr sz="1800" b="1">
              <a:solidFill>
                <a:schemeClr val="dk1"/>
              </a:solidFill>
              <a:latin typeface="Gill Sans"/>
              <a:ea typeface="Gill Sans"/>
              <a:cs typeface="Gill Sans"/>
              <a:sym typeface="Gill Sans"/>
            </a:endParaRPr>
          </a:p>
          <a:p>
            <a:pPr marL="0" lvl="0" indent="0" algn="l" rtl="0">
              <a:spcBef>
                <a:spcPts val="0"/>
              </a:spcBef>
              <a:spcAft>
                <a:spcPts val="0"/>
              </a:spcAft>
              <a:buNone/>
            </a:pPr>
            <a:endParaRPr sz="1800">
              <a:solidFill>
                <a:schemeClr val="dk1"/>
              </a:solidFill>
              <a:latin typeface="Gill Sans"/>
              <a:ea typeface="Gill Sans"/>
              <a:cs typeface="Gill Sans"/>
              <a:sym typeface="Gill Sans"/>
            </a:endParaRPr>
          </a:p>
          <a:p>
            <a:pPr marL="0" lvl="0" indent="0" algn="l" rtl="0">
              <a:spcBef>
                <a:spcPts val="0"/>
              </a:spcBef>
              <a:spcAft>
                <a:spcPts val="0"/>
              </a:spcAft>
              <a:buNone/>
            </a:pPr>
            <a:r>
              <a:rPr lang="en" sz="1800">
                <a:solidFill>
                  <a:schemeClr val="dk1"/>
                </a:solidFill>
                <a:highlight>
                  <a:srgbClr val="FFFFFF"/>
                </a:highlight>
                <a:latin typeface="Gill Sans"/>
                <a:ea typeface="Gill Sans"/>
                <a:cs typeface="Gill Sans"/>
                <a:sym typeface="Gill Sans"/>
              </a:rPr>
              <a:t>Recap:  The first Hawaiʻi Work-Based Learning convening brought together education, industry, workforce stakeholders to better prepare educators and students in building and strengthening their work-based learning programs.</a:t>
            </a:r>
            <a:endParaRPr sz="1800">
              <a:solidFill>
                <a:schemeClr val="dk1"/>
              </a:solidFill>
              <a:highlight>
                <a:srgbClr val="FFFFFF"/>
              </a:highlight>
              <a:latin typeface="Gill Sans"/>
              <a:ea typeface="Gill Sans"/>
              <a:cs typeface="Gill Sans"/>
              <a:sym typeface="Gill Sans"/>
            </a:endParaRPr>
          </a:p>
          <a:p>
            <a:pPr marL="0" lvl="0" indent="0" algn="l" rtl="0">
              <a:spcBef>
                <a:spcPts val="0"/>
              </a:spcBef>
              <a:spcAft>
                <a:spcPts val="0"/>
              </a:spcAft>
              <a:buNone/>
            </a:pPr>
            <a:endParaRPr sz="1800">
              <a:solidFill>
                <a:schemeClr val="dk1"/>
              </a:solidFill>
              <a:highlight>
                <a:srgbClr val="FFFFFF"/>
              </a:highlight>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sz="1800">
                <a:solidFill>
                  <a:schemeClr val="dk1"/>
                </a:solidFill>
                <a:highlight>
                  <a:srgbClr val="FFFFFF"/>
                </a:highlight>
                <a:latin typeface="Gill Sans"/>
                <a:ea typeface="Gill Sans"/>
                <a:cs typeface="Gill Sans"/>
                <a:sym typeface="Gill Sans"/>
              </a:rPr>
              <a:t>18 sessions included national and local speakers; HIDOE and State and Federal DLIR training sessions; best practices; social networking; employer training (Chamber of Commerce Hawaii).</a:t>
            </a:r>
            <a:endParaRPr sz="1800">
              <a:solidFill>
                <a:schemeClr val="dk1"/>
              </a:solidFill>
              <a:highlight>
                <a:srgbClr val="FFFFFF"/>
              </a:highlight>
              <a:latin typeface="Gill Sans"/>
              <a:ea typeface="Gill Sans"/>
              <a:cs typeface="Gill Sans"/>
              <a:sym typeface="Gill Sans"/>
            </a:endParaRPr>
          </a:p>
          <a:p>
            <a:pPr marL="457200" lvl="0" indent="-342900" algn="l" rtl="0">
              <a:spcBef>
                <a:spcPts val="0"/>
              </a:spcBef>
              <a:spcAft>
                <a:spcPts val="0"/>
              </a:spcAft>
              <a:buClr>
                <a:schemeClr val="dk1"/>
              </a:buClr>
              <a:buSzPts val="1800"/>
              <a:buFont typeface="Gill Sans"/>
              <a:buChar char="-"/>
            </a:pPr>
            <a:r>
              <a:rPr lang="en" sz="1800">
                <a:solidFill>
                  <a:schemeClr val="dk1"/>
                </a:solidFill>
                <a:highlight>
                  <a:srgbClr val="FFFFFF"/>
                </a:highlight>
                <a:latin typeface="Gill Sans"/>
                <a:ea typeface="Gill Sans"/>
                <a:cs typeface="Gill Sans"/>
                <a:sym typeface="Gill Sans"/>
              </a:rPr>
              <a:t>Special mahalo to Stacy, Danny, Steve, Lei for “Healing and Empowering At-Risk Youth.”</a:t>
            </a:r>
            <a:endParaRPr sz="1800">
              <a:solidFill>
                <a:schemeClr val="dk1"/>
              </a:solidFill>
              <a:highlight>
                <a:srgbClr val="FFFFFF"/>
              </a:highlight>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1691642" y="102870"/>
            <a:ext cx="7361100" cy="1285800"/>
          </a:xfrm>
          <a:prstGeom prst="rect">
            <a:avLst/>
          </a:prstGeom>
        </p:spPr>
        <p:txBody>
          <a:bodyPr spcFirstLastPara="1" wrap="square" lIns="0" tIns="0" rIns="0" bIns="0" anchor="ctr" anchorCtr="0">
            <a:noAutofit/>
          </a:bodyPr>
          <a:lstStyle/>
          <a:p>
            <a:pPr marL="0" lvl="0" indent="0" algn="ctr" rtl="0">
              <a:spcBef>
                <a:spcPts val="100"/>
              </a:spcBef>
              <a:spcAft>
                <a:spcPts val="0"/>
              </a:spcAft>
              <a:buNone/>
            </a:pPr>
            <a:endParaRPr/>
          </a:p>
        </p:txBody>
      </p:sp>
      <p:pic>
        <p:nvPicPr>
          <p:cNvPr id="108" name="Google Shape;108;p27"/>
          <p:cNvPicPr preferRelativeResize="0"/>
          <p:nvPr/>
        </p:nvPicPr>
        <p:blipFill>
          <a:blip r:embed="rId3">
            <a:alphaModFix/>
          </a:blip>
          <a:stretch>
            <a:fillRect/>
          </a:stretch>
        </p:blipFill>
        <p:spPr>
          <a:xfrm>
            <a:off x="0" y="-9525"/>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8"/>
          <p:cNvSpPr txBox="1"/>
          <p:nvPr/>
        </p:nvSpPr>
        <p:spPr>
          <a:xfrm>
            <a:off x="662789" y="352102"/>
            <a:ext cx="7715700" cy="848700"/>
          </a:xfrm>
          <a:prstGeom prst="rect">
            <a:avLst/>
          </a:prstGeom>
          <a:noFill/>
          <a:ln>
            <a:noFill/>
          </a:ln>
        </p:spPr>
        <p:txBody>
          <a:bodyPr spcFirstLastPara="1" wrap="square" lIns="0" tIns="0" rIns="0" bIns="0" anchor="ctr" anchorCtr="0">
            <a:noAutofit/>
          </a:bodyPr>
          <a:lstStyle/>
          <a:p>
            <a:pPr marL="0" lvl="0" indent="0" algn="ctr" rtl="0">
              <a:lnSpc>
                <a:spcPct val="107916"/>
              </a:lnSpc>
              <a:spcBef>
                <a:spcPts val="0"/>
              </a:spcBef>
              <a:spcAft>
                <a:spcPts val="500"/>
              </a:spcAft>
              <a:buNone/>
            </a:pPr>
            <a:r>
              <a:rPr lang="en" sz="3000" b="1">
                <a:latin typeface="Gill Sans"/>
                <a:ea typeface="Gill Sans"/>
                <a:cs typeface="Gill Sans"/>
                <a:sym typeface="Gill Sans"/>
              </a:rPr>
              <a:t>WBL Convening Event Links</a:t>
            </a:r>
            <a:endParaRPr sz="3000" b="1">
              <a:latin typeface="Gill Sans"/>
              <a:ea typeface="Gill Sans"/>
              <a:cs typeface="Gill Sans"/>
              <a:sym typeface="Gill Sans"/>
            </a:endParaRPr>
          </a:p>
        </p:txBody>
      </p:sp>
      <p:sp>
        <p:nvSpPr>
          <p:cNvPr id="117" name="Google Shape;117;p28"/>
          <p:cNvSpPr txBox="1"/>
          <p:nvPr/>
        </p:nvSpPr>
        <p:spPr>
          <a:xfrm>
            <a:off x="238015" y="1047803"/>
            <a:ext cx="8667900" cy="3823500"/>
          </a:xfrm>
          <a:prstGeom prst="rect">
            <a:avLst/>
          </a:prstGeom>
          <a:noFill/>
          <a:ln>
            <a:noFill/>
          </a:ln>
        </p:spPr>
        <p:txBody>
          <a:bodyPr spcFirstLastPara="1" wrap="square" lIns="61725" tIns="30850" rIns="61725" bIns="30850" anchor="t" anchorCtr="0">
            <a:noAutofit/>
          </a:bodyPr>
          <a:lstStyle/>
          <a:p>
            <a:pPr marL="0" lvl="0" indent="0" algn="l" rtl="0">
              <a:lnSpc>
                <a:spcPct val="107916"/>
              </a:lnSpc>
              <a:spcBef>
                <a:spcPts val="0"/>
              </a:spcBef>
              <a:spcAft>
                <a:spcPts val="0"/>
              </a:spcAft>
              <a:buNone/>
            </a:pPr>
            <a:endParaRPr sz="18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en" sz="2000" u="sng">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Healing and Empowering At-Risk Youth: Workforce Development Council Youth Services Committee Panel Presentation</a:t>
            </a:r>
            <a:endParaRPr sz="1800">
              <a:solidFill>
                <a:schemeClr val="dk1"/>
              </a:solidFill>
              <a:latin typeface="Gill Sans"/>
              <a:ea typeface="Gill Sans"/>
              <a:cs typeface="Gill Sans"/>
              <a:sym typeface="Gill Sans"/>
            </a:endParaRPr>
          </a:p>
          <a:p>
            <a:pPr marL="0" lvl="0" indent="0" algn="l" rtl="0">
              <a:lnSpc>
                <a:spcPct val="115000"/>
              </a:lnSpc>
              <a:spcBef>
                <a:spcPts val="1200"/>
              </a:spcBef>
              <a:spcAft>
                <a:spcPts val="0"/>
              </a:spcAft>
              <a:buNone/>
            </a:pPr>
            <a:endParaRPr sz="1800">
              <a:solidFill>
                <a:schemeClr val="dk1"/>
              </a:solidFill>
              <a:latin typeface="Gill Sans"/>
              <a:ea typeface="Gill Sans"/>
              <a:cs typeface="Gill Sans"/>
              <a:sym typeface="Gill Sans"/>
            </a:endParaRPr>
          </a:p>
          <a:p>
            <a:pPr marL="0" lvl="0" indent="0" algn="l" rtl="0">
              <a:lnSpc>
                <a:spcPct val="115000"/>
              </a:lnSpc>
              <a:spcBef>
                <a:spcPts val="1200"/>
              </a:spcBef>
              <a:spcAft>
                <a:spcPts val="0"/>
              </a:spcAft>
              <a:buNone/>
            </a:pPr>
            <a:r>
              <a:rPr lang="en" sz="1800">
                <a:solidFill>
                  <a:schemeClr val="dk1"/>
                </a:solidFill>
                <a:latin typeface="Gill Sans"/>
                <a:ea typeface="Gill Sans"/>
                <a:cs typeface="Gill Sans"/>
                <a:sym typeface="Gill Sans"/>
              </a:rPr>
              <a:t>Links to Entire Event:</a:t>
            </a:r>
            <a:endParaRPr sz="1800">
              <a:solidFill>
                <a:schemeClr val="dk1"/>
              </a:solidFill>
              <a:latin typeface="Gill Sans"/>
              <a:ea typeface="Gill Sans"/>
              <a:cs typeface="Gill Sans"/>
              <a:sym typeface="Gill Sans"/>
            </a:endParaRPr>
          </a:p>
          <a:p>
            <a:pPr marL="0" lvl="0" indent="0" algn="l" rtl="0">
              <a:lnSpc>
                <a:spcPct val="115000"/>
              </a:lnSpc>
              <a:spcBef>
                <a:spcPts val="1200"/>
              </a:spcBef>
              <a:spcAft>
                <a:spcPts val="0"/>
              </a:spcAft>
              <a:buClr>
                <a:schemeClr val="dk1"/>
              </a:buClr>
              <a:buSzPts val="1100"/>
              <a:buFont typeface="Arial"/>
              <a:buNone/>
            </a:pPr>
            <a:r>
              <a:rPr lang="en" sz="2000" u="sng">
                <a:solidFill>
                  <a:srgbClr val="0000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Work-Based Learning Convening Recordings</a:t>
            </a:r>
            <a:endParaRPr sz="1800">
              <a:solidFill>
                <a:schemeClr val="dk1"/>
              </a:solidFill>
              <a:latin typeface="Gill Sans"/>
              <a:ea typeface="Gill Sans"/>
              <a:cs typeface="Gill Sans"/>
              <a:sym typeface="Gill Sans"/>
            </a:endParaRPr>
          </a:p>
          <a:p>
            <a:pPr marL="0" lvl="0" indent="0" algn="l" rtl="0">
              <a:lnSpc>
                <a:spcPct val="115000"/>
              </a:lnSpc>
              <a:spcBef>
                <a:spcPts val="1200"/>
              </a:spcBef>
              <a:spcAft>
                <a:spcPts val="0"/>
              </a:spcAft>
              <a:buNone/>
            </a:pPr>
            <a:r>
              <a:rPr lang="en" sz="2000" u="sng">
                <a:solidFill>
                  <a:srgbClr val="0000FF"/>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Agendas and Resources | 2021-2022 Pathways Series (bizzabo.com)</a:t>
            </a:r>
            <a:endParaRPr sz="2000">
              <a:solidFill>
                <a:srgbClr val="0000FF"/>
              </a:solidFill>
              <a:latin typeface="Gill Sans"/>
              <a:ea typeface="Gill Sans"/>
              <a:cs typeface="Gill Sans"/>
              <a:sym typeface="Gill Sans"/>
            </a:endParaRPr>
          </a:p>
          <a:p>
            <a:pPr marL="0" lvl="0" indent="0" algn="l" rtl="0">
              <a:lnSpc>
                <a:spcPct val="115000"/>
              </a:lnSpc>
              <a:spcBef>
                <a:spcPts val="1200"/>
              </a:spcBef>
              <a:spcAft>
                <a:spcPts val="0"/>
              </a:spcAft>
              <a:buNone/>
            </a:pPr>
            <a:endParaRPr sz="2000">
              <a:solidFill>
                <a:srgbClr val="0000FF"/>
              </a:solidFill>
              <a:latin typeface="Gill Sans"/>
              <a:ea typeface="Gill Sans"/>
              <a:cs typeface="Gill Sans"/>
              <a:sym typeface="Gill Sans"/>
            </a:endParaRPr>
          </a:p>
          <a:p>
            <a:pPr marL="0" lvl="0" indent="0" algn="l" rtl="0">
              <a:lnSpc>
                <a:spcPct val="115000"/>
              </a:lnSpc>
              <a:spcBef>
                <a:spcPts val="1200"/>
              </a:spcBef>
              <a:spcAft>
                <a:spcPts val="1200"/>
              </a:spcAft>
              <a:buNone/>
            </a:pPr>
            <a:endParaRPr sz="2000">
              <a:solidFill>
                <a:srgbClr val="0000FF"/>
              </a:solidFill>
              <a:latin typeface="Gill Sans"/>
              <a:ea typeface="Gill Sans"/>
              <a:cs typeface="Gill Sans"/>
              <a:sym typeface="Gill Sans"/>
            </a:endParaRPr>
          </a:p>
        </p:txBody>
      </p:sp>
      <p:pic>
        <p:nvPicPr>
          <p:cNvPr id="118" name="Google Shape;118;p28" descr="masthd backgrnd.tif"/>
          <p:cNvPicPr preferRelativeResize="0"/>
          <p:nvPr/>
        </p:nvPicPr>
        <p:blipFill rotWithShape="1">
          <a:blip r:embed="rId6">
            <a:alphaModFix/>
          </a:blip>
          <a:srcRect b="92472"/>
          <a:stretch/>
        </p:blipFill>
        <p:spPr>
          <a:xfrm flipH="1">
            <a:off x="5" y="5"/>
            <a:ext cx="9144004" cy="172057"/>
          </a:xfrm>
          <a:prstGeom prst="rect">
            <a:avLst/>
          </a:prstGeom>
          <a:noFill/>
          <a:ln>
            <a:noFill/>
          </a:ln>
        </p:spPr>
      </p:pic>
      <p:pic>
        <p:nvPicPr>
          <p:cNvPr id="119" name="Google Shape;119;p28" descr="P20 vertical logo1.eps"/>
          <p:cNvPicPr preferRelativeResize="0"/>
          <p:nvPr/>
        </p:nvPicPr>
        <p:blipFill rotWithShape="1">
          <a:blip r:embed="rId7">
            <a:alphaModFix/>
          </a:blip>
          <a:srcRect/>
          <a:stretch/>
        </p:blipFill>
        <p:spPr>
          <a:xfrm>
            <a:off x="8061139" y="4063365"/>
            <a:ext cx="931979" cy="9219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9"/>
          <p:cNvPicPr preferRelativeResize="0">
            <a:picLocks noGrp="1"/>
          </p:cNvPicPr>
          <p:nvPr>
            <p:ph type="body" idx="1"/>
          </p:nvPr>
        </p:nvPicPr>
        <p:blipFill rotWithShape="1">
          <a:blip r:embed="rId3">
            <a:alphaModFix/>
          </a:blip>
          <a:srcRect t="9997" b="13332"/>
          <a:stretch/>
        </p:blipFill>
        <p:spPr>
          <a:xfrm>
            <a:off x="0" y="0"/>
            <a:ext cx="9158700" cy="1182900"/>
          </a:xfrm>
          <a:prstGeom prst="rect">
            <a:avLst/>
          </a:prstGeom>
          <a:noFill/>
          <a:ln>
            <a:noFill/>
          </a:ln>
        </p:spPr>
      </p:pic>
      <p:sp>
        <p:nvSpPr>
          <p:cNvPr id="125" name="Google Shape;125;p29"/>
          <p:cNvSpPr txBox="1"/>
          <p:nvPr/>
        </p:nvSpPr>
        <p:spPr>
          <a:xfrm>
            <a:off x="2874586" y="167164"/>
            <a:ext cx="5819400" cy="848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700" b="1">
                <a:solidFill>
                  <a:schemeClr val="lt1"/>
                </a:solidFill>
                <a:latin typeface="Gill Sans"/>
                <a:ea typeface="Gill Sans"/>
                <a:cs typeface="Gill Sans"/>
                <a:sym typeface="Gill Sans"/>
              </a:rPr>
              <a:t>After the Event</a:t>
            </a:r>
            <a:endParaRPr sz="2700" b="1">
              <a:solidFill>
                <a:schemeClr val="lt1"/>
              </a:solidFill>
              <a:latin typeface="Gill Sans"/>
              <a:ea typeface="Gill Sans"/>
              <a:cs typeface="Gill Sans"/>
              <a:sym typeface="Gill Sans"/>
            </a:endParaRPr>
          </a:p>
        </p:txBody>
      </p:sp>
      <p:sp>
        <p:nvSpPr>
          <p:cNvPr id="126" name="Google Shape;126;p29"/>
          <p:cNvSpPr txBox="1"/>
          <p:nvPr/>
        </p:nvSpPr>
        <p:spPr>
          <a:xfrm>
            <a:off x="611338" y="1248801"/>
            <a:ext cx="7921200" cy="3526200"/>
          </a:xfrm>
          <a:prstGeom prst="rect">
            <a:avLst/>
          </a:prstGeom>
          <a:noFill/>
          <a:ln>
            <a:noFill/>
          </a:ln>
        </p:spPr>
        <p:txBody>
          <a:bodyPr spcFirstLastPara="1" wrap="square" lIns="61725" tIns="30850" rIns="61725" bIns="30850" anchor="t" anchorCtr="0">
            <a:noAutofit/>
          </a:bodyPr>
          <a:lstStyle/>
          <a:p>
            <a:pPr marL="0" marR="0" lvl="0" indent="0" algn="l" rtl="0">
              <a:spcBef>
                <a:spcPts val="0"/>
              </a:spcBef>
              <a:spcAft>
                <a:spcPts val="0"/>
              </a:spcAft>
              <a:buNone/>
            </a:pPr>
            <a:r>
              <a:rPr lang="en" sz="2000">
                <a:latin typeface="Gill Sans"/>
                <a:ea typeface="Gill Sans"/>
                <a:cs typeface="Gill Sans"/>
                <a:sym typeface="Gill Sans"/>
              </a:rPr>
              <a:t>Hawaiʻi Work-Based Learning Convening</a:t>
            </a:r>
            <a:endParaRPr sz="2000">
              <a:latin typeface="Gill Sans"/>
              <a:ea typeface="Gill Sans"/>
              <a:cs typeface="Gill Sans"/>
              <a:sym typeface="Gill Sans"/>
            </a:endParaRPr>
          </a:p>
          <a:p>
            <a:pPr marL="0" marR="0" lvl="0" indent="0" algn="l" rtl="0">
              <a:spcBef>
                <a:spcPts val="0"/>
              </a:spcBef>
              <a:spcAft>
                <a:spcPts val="0"/>
              </a:spcAft>
              <a:buNone/>
            </a:pPr>
            <a:endParaRPr sz="2000">
              <a:latin typeface="Gill Sans"/>
              <a:ea typeface="Gill Sans"/>
              <a:cs typeface="Gill Sans"/>
              <a:sym typeface="Gill Sans"/>
            </a:endParaRPr>
          </a:p>
          <a:p>
            <a:pPr marL="457200" marR="0" lvl="0" indent="-355600" algn="l" rtl="0">
              <a:spcBef>
                <a:spcPts val="0"/>
              </a:spcBef>
              <a:spcAft>
                <a:spcPts val="0"/>
              </a:spcAft>
              <a:buSzPts val="2000"/>
              <a:buFont typeface="Gill Sans"/>
              <a:buChar char="●"/>
            </a:pPr>
            <a:r>
              <a:rPr lang="en" sz="2000">
                <a:latin typeface="Gill Sans"/>
                <a:ea typeface="Gill Sans"/>
                <a:cs typeface="Gill Sans"/>
                <a:sym typeface="Gill Sans"/>
              </a:rPr>
              <a:t>Go to Hawaiʻi Work-Based Learning website (manual for employers and teachers to encourage quality WBL activities)</a:t>
            </a:r>
            <a:endParaRPr sz="2000">
              <a:latin typeface="Gill Sans"/>
              <a:ea typeface="Gill Sans"/>
              <a:cs typeface="Gill Sans"/>
              <a:sym typeface="Gill Sans"/>
            </a:endParaRPr>
          </a:p>
          <a:p>
            <a:pPr marL="622300" marR="0" lvl="0" indent="0" algn="l" rtl="0">
              <a:spcBef>
                <a:spcPts val="0"/>
              </a:spcBef>
              <a:spcAft>
                <a:spcPts val="0"/>
              </a:spcAft>
              <a:buNone/>
            </a:pPr>
            <a:endParaRPr sz="2000">
              <a:latin typeface="Gill Sans"/>
              <a:ea typeface="Gill Sans"/>
              <a:cs typeface="Gill Sans"/>
              <a:sym typeface="Gill Sans"/>
            </a:endParaRPr>
          </a:p>
          <a:p>
            <a:pPr marL="0" marR="0" lvl="0" indent="0" algn="ctr" rtl="0">
              <a:spcBef>
                <a:spcPts val="0"/>
              </a:spcBef>
              <a:spcAft>
                <a:spcPts val="0"/>
              </a:spcAft>
              <a:buNone/>
            </a:pPr>
            <a:r>
              <a:rPr lang="en" sz="2000" u="sng">
                <a:solidFill>
                  <a:srgbClr val="0000FF"/>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https://rebrand.ly/HawaiiWBL</a:t>
            </a:r>
            <a:endParaRPr sz="2000">
              <a:solidFill>
                <a:srgbClr val="0000FF"/>
              </a:solidFill>
              <a:latin typeface="Gill Sans"/>
              <a:ea typeface="Gill Sans"/>
              <a:cs typeface="Gill Sans"/>
              <a:sym typeface="Gill Sans"/>
            </a:endParaRPr>
          </a:p>
          <a:p>
            <a:pPr marL="622300" marR="0" lvl="0" indent="0" algn="l" rtl="0">
              <a:spcBef>
                <a:spcPts val="0"/>
              </a:spcBef>
              <a:spcAft>
                <a:spcPts val="0"/>
              </a:spcAft>
              <a:buNone/>
            </a:pPr>
            <a:endParaRPr sz="2000">
              <a:latin typeface="Gill Sans"/>
              <a:ea typeface="Gill Sans"/>
              <a:cs typeface="Gill Sans"/>
              <a:sym typeface="Gill Sans"/>
            </a:endParaRPr>
          </a:p>
          <a:p>
            <a:pPr marL="457200" marR="0" lvl="0" indent="-355600" algn="l" rtl="0">
              <a:spcBef>
                <a:spcPts val="0"/>
              </a:spcBef>
              <a:spcAft>
                <a:spcPts val="0"/>
              </a:spcAft>
              <a:buSzPts val="2000"/>
              <a:buFont typeface="Gill Sans"/>
              <a:buChar char="●"/>
            </a:pPr>
            <a:r>
              <a:rPr lang="en" sz="2000">
                <a:latin typeface="Gill Sans"/>
                <a:ea typeface="Gill Sans"/>
                <a:cs typeface="Gill Sans"/>
                <a:sym typeface="Gill Sans"/>
              </a:rPr>
              <a:t>ClimbHi Bridge (employers can go on and offer WBL activities and match school requests throughout school year).</a:t>
            </a:r>
            <a:endParaRPr sz="5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0"/>
          <p:cNvPicPr preferRelativeResize="0"/>
          <p:nvPr/>
        </p:nvPicPr>
        <p:blipFill>
          <a:blip r:embed="rId3">
            <a:alphaModFix/>
          </a:blip>
          <a:stretch>
            <a:fillRect/>
          </a:stretch>
        </p:blipFill>
        <p:spPr>
          <a:xfrm>
            <a:off x="2506250" y="131475"/>
            <a:ext cx="4975627" cy="1913501"/>
          </a:xfrm>
          <a:prstGeom prst="rect">
            <a:avLst/>
          </a:prstGeom>
          <a:no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32" name="Google Shape;132;p30"/>
          <p:cNvSpPr txBox="1"/>
          <p:nvPr/>
        </p:nvSpPr>
        <p:spPr>
          <a:xfrm>
            <a:off x="502750" y="2259800"/>
            <a:ext cx="81522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Gill Sans"/>
                <a:ea typeface="Gill Sans"/>
                <a:cs typeface="Gill Sans"/>
                <a:sym typeface="Gill Sans"/>
              </a:rPr>
              <a:t>Purpose: Help 8th and 9th grade students become educators about careers that are aligned to the Career Pathways programs in their high school.  The Virtual Career Expo helps students connect with Hawaii employers to have them think about career pathways or professions they may never have thought about.</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en">
                <a:latin typeface="Gill Sans"/>
                <a:ea typeface="Gill Sans"/>
                <a:cs typeface="Gill Sans"/>
                <a:sym typeface="Gill Sans"/>
              </a:rPr>
              <a:t>Employer Engagement:  Currently working with employers in all career pathways to provide pre-recorded videos (30 minutes).</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en">
                <a:latin typeface="Gill Sans"/>
                <a:ea typeface="Gill Sans"/>
                <a:cs typeface="Gill Sans"/>
                <a:sym typeface="Gill Sans"/>
              </a:rPr>
              <a:t>Schools:  Teachers need to registers to get access to all videos. Videos shown to students as part of their career exploration classroom learning.</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36"/>
        <p:cNvGrpSpPr/>
        <p:nvPr/>
      </p:nvGrpSpPr>
      <p:grpSpPr>
        <a:xfrm>
          <a:off x="0" y="0"/>
          <a:ext cx="0" cy="0"/>
          <a:chOff x="0" y="0"/>
          <a:chExt cx="0" cy="0"/>
        </a:xfrm>
      </p:grpSpPr>
      <p:sp>
        <p:nvSpPr>
          <p:cNvPr id="137" name="Google Shape;137;p31"/>
          <p:cNvSpPr txBox="1"/>
          <p:nvPr/>
        </p:nvSpPr>
        <p:spPr>
          <a:xfrm>
            <a:off x="502750" y="2637500"/>
            <a:ext cx="815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138" name="Google Shape;138;p31"/>
          <p:cNvSpPr txBox="1"/>
          <p:nvPr/>
        </p:nvSpPr>
        <p:spPr>
          <a:xfrm>
            <a:off x="676750" y="100550"/>
            <a:ext cx="7804200" cy="4648500"/>
          </a:xfrm>
          <a:prstGeom prst="rect">
            <a:avLst/>
          </a:prstGeom>
          <a:noFill/>
          <a:ln>
            <a:noFill/>
          </a:ln>
        </p:spPr>
        <p:txBody>
          <a:bodyPr spcFirstLastPara="1" wrap="square" lIns="91425" tIns="91425" rIns="91425" bIns="91425" anchor="t" anchorCtr="0">
            <a:spAutoFit/>
          </a:bodyPr>
          <a:lstStyle/>
          <a:p>
            <a:pPr marL="0" marR="342900" lvl="0" indent="0" algn="l" rtl="0">
              <a:lnSpc>
                <a:spcPct val="115000"/>
              </a:lnSpc>
              <a:spcBef>
                <a:spcPts val="0"/>
              </a:spcBef>
              <a:spcAft>
                <a:spcPts val="0"/>
              </a:spcAft>
              <a:buClr>
                <a:schemeClr val="dk1"/>
              </a:buClr>
              <a:buSzPts val="1100"/>
              <a:buFont typeface="Arial"/>
              <a:buNone/>
            </a:pPr>
            <a:endParaRPr sz="1500">
              <a:solidFill>
                <a:schemeClr val="dk1"/>
              </a:solidFill>
              <a:latin typeface="Gill Sans"/>
              <a:ea typeface="Gill Sans"/>
              <a:cs typeface="Gill Sans"/>
              <a:sym typeface="Gill Sans"/>
            </a:endParaRPr>
          </a:p>
          <a:p>
            <a:pPr marL="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HIDOE Career Pathways:</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Advanced Manufacturing</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Agriculture Food and Natural Resources</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Architectural Design and Engineering Technology</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Building and Construction</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Business Management, Finance, Marketing</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Cultural Arts &amp; Media Communications</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Education</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Energy</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Health Sciences</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Hospitality, Tourism and Recreation</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IT and Digital Transformation</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Law and Public Safety</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Transportation Services</a:t>
            </a:r>
            <a:endParaRPr sz="1500">
              <a:solidFill>
                <a:schemeClr val="dk1"/>
              </a:solidFill>
              <a:latin typeface="Gill Sans"/>
              <a:ea typeface="Gill Sans"/>
              <a:cs typeface="Gill Sans"/>
              <a:sym typeface="Gill Sans"/>
            </a:endParaRPr>
          </a:p>
          <a:p>
            <a:pPr marL="457200" marR="342900" lvl="0" indent="0" algn="l" rtl="0">
              <a:lnSpc>
                <a:spcPct val="115000"/>
              </a:lnSpc>
              <a:spcBef>
                <a:spcPts val="0"/>
              </a:spcBef>
              <a:spcAft>
                <a:spcPts val="0"/>
              </a:spcAft>
              <a:buClr>
                <a:schemeClr val="dk1"/>
              </a:buClr>
              <a:buSzPts val="1100"/>
              <a:buFont typeface="Arial"/>
              <a:buNone/>
            </a:pPr>
            <a:r>
              <a:rPr lang="en" sz="1500">
                <a:solidFill>
                  <a:schemeClr val="dk1"/>
                </a:solidFill>
                <a:latin typeface="Gill Sans"/>
                <a:ea typeface="Gill Sans"/>
                <a:cs typeface="Gill Sans"/>
                <a:sym typeface="Gill Sans"/>
              </a:rPr>
              <a:t>o   In addition, general interviewing tips; mock interviews, etc.</a:t>
            </a:r>
            <a:endParaRPr sz="1500">
              <a:solidFill>
                <a:schemeClr val="dk1"/>
              </a:solidFill>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p:nvPr/>
        </p:nvSpPr>
        <p:spPr>
          <a:xfrm>
            <a:off x="502750" y="2637500"/>
            <a:ext cx="815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graphicFrame>
        <p:nvGraphicFramePr>
          <p:cNvPr id="144" name="Google Shape;144;p32"/>
          <p:cNvGraphicFramePr/>
          <p:nvPr/>
        </p:nvGraphicFramePr>
        <p:xfrm>
          <a:off x="225450" y="878750"/>
          <a:ext cx="3000000" cy="3000000"/>
        </p:xfrm>
        <a:graphic>
          <a:graphicData uri="http://schemas.openxmlformats.org/drawingml/2006/table">
            <a:tbl>
              <a:tblPr>
                <a:noFill/>
                <a:tableStyleId>{7F9698B3-2BE2-421E-8D4A-4E08D004ECC4}</a:tableStyleId>
              </a:tblPr>
              <a:tblGrid>
                <a:gridCol w="2860125">
                  <a:extLst>
                    <a:ext uri="{9D8B030D-6E8A-4147-A177-3AD203B41FA5}">
                      <a16:colId xmlns:a16="http://schemas.microsoft.com/office/drawing/2014/main" val="20000"/>
                    </a:ext>
                  </a:extLst>
                </a:gridCol>
                <a:gridCol w="2860125">
                  <a:extLst>
                    <a:ext uri="{9D8B030D-6E8A-4147-A177-3AD203B41FA5}">
                      <a16:colId xmlns:a16="http://schemas.microsoft.com/office/drawing/2014/main" val="20001"/>
                    </a:ext>
                  </a:extLst>
                </a:gridCol>
                <a:gridCol w="2860125">
                  <a:extLst>
                    <a:ext uri="{9D8B030D-6E8A-4147-A177-3AD203B41FA5}">
                      <a16:colId xmlns:a16="http://schemas.microsoft.com/office/drawing/2014/main" val="20002"/>
                    </a:ext>
                  </a:extLst>
                </a:gridCol>
              </a:tblGrid>
              <a:tr h="805100">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Advanced Manufacturing</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B868C"/>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Business Management, Finance, Marketing</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76BC21"/>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Health Sciences</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5C9"/>
                    </a:solidFill>
                  </a:tcPr>
                </a:tc>
                <a:extLst>
                  <a:ext uri="{0D108BD9-81ED-4DB2-BD59-A6C34878D82A}">
                    <a16:rowId xmlns:a16="http://schemas.microsoft.com/office/drawing/2014/main" val="10000"/>
                  </a:ext>
                </a:extLst>
              </a:tr>
              <a:tr h="805100">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lt1"/>
                          </a:solidFill>
                          <a:latin typeface="Gill Sans"/>
                          <a:ea typeface="Gill Sans"/>
                          <a:cs typeface="Gill Sans"/>
                          <a:sym typeface="Gill Sans"/>
                        </a:rPr>
                        <a:t>Agriculture Food and Natural Resources</a:t>
                      </a:r>
                      <a:endParaRPr b="1">
                        <a:solidFill>
                          <a:schemeClr val="lt1"/>
                        </a:solidFill>
                      </a:endParaRPr>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231F20"/>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Cultural Arts &amp; Media Communications</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4D00"/>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Hospitality, Tourism and Recreation</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833E"/>
                    </a:solidFill>
                  </a:tcPr>
                </a:tc>
                <a:extLst>
                  <a:ext uri="{0D108BD9-81ED-4DB2-BD59-A6C34878D82A}">
                    <a16:rowId xmlns:a16="http://schemas.microsoft.com/office/drawing/2014/main" val="10001"/>
                  </a:ext>
                </a:extLst>
              </a:tr>
              <a:tr h="805100">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Architectural Design and Engineering Technology</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9648FF"/>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Education</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40B4"/>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IT and Digital Transformation</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63CFE3"/>
                    </a:solidFill>
                  </a:tcPr>
                </a:tc>
                <a:extLst>
                  <a:ext uri="{0D108BD9-81ED-4DB2-BD59-A6C34878D82A}">
                    <a16:rowId xmlns:a16="http://schemas.microsoft.com/office/drawing/2014/main" val="10002"/>
                  </a:ext>
                </a:extLst>
              </a:tr>
              <a:tr h="805100">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Building and Construction</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DA600"/>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lt1"/>
                          </a:solidFill>
                          <a:latin typeface="Gill Sans"/>
                          <a:ea typeface="Gill Sans"/>
                          <a:cs typeface="Gill Sans"/>
                          <a:sym typeface="Gill Sans"/>
                        </a:rPr>
                        <a:t>Energy</a:t>
                      </a:r>
                      <a:endParaRPr b="1">
                        <a:solidFill>
                          <a:schemeClr val="lt1"/>
                        </a:solidFill>
                      </a:endParaRPr>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2E6D"/>
                    </a:solidFill>
                  </a:tcPr>
                </a:tc>
                <a:tc>
                  <a:txBody>
                    <a:bodyPr/>
                    <a:lstStyle/>
                    <a:p>
                      <a:pPr marL="0" marR="0" lvl="0" indent="0" algn="ctr" rtl="0">
                        <a:lnSpc>
                          <a:spcPct val="115000"/>
                        </a:lnSpc>
                        <a:spcBef>
                          <a:spcPts val="0"/>
                        </a:spcBef>
                        <a:spcAft>
                          <a:spcPts val="0"/>
                        </a:spcAft>
                        <a:buNone/>
                      </a:pPr>
                      <a:r>
                        <a:rPr lang="en" sz="1500" b="1">
                          <a:solidFill>
                            <a:schemeClr val="dk1"/>
                          </a:solidFill>
                          <a:latin typeface="Gill Sans"/>
                          <a:ea typeface="Gill Sans"/>
                          <a:cs typeface="Gill Sans"/>
                          <a:sym typeface="Gill Sans"/>
                        </a:rPr>
                        <a:t>Law and Public Safety</a:t>
                      </a:r>
                      <a:endParaRPr b="1"/>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A87BC9"/>
                    </a:solidFill>
                  </a:tcPr>
                </a:tc>
                <a:extLst>
                  <a:ext uri="{0D108BD9-81ED-4DB2-BD59-A6C34878D82A}">
                    <a16:rowId xmlns:a16="http://schemas.microsoft.com/office/drawing/2014/main" val="10003"/>
                  </a:ext>
                </a:extLst>
              </a:tr>
              <a:tr h="805100">
                <a:tc>
                  <a:txBody>
                    <a:bodyPr/>
                    <a:lstStyle/>
                    <a:p>
                      <a:pPr marL="0" marR="0" lvl="0" indent="0" algn="ctr" rtl="0">
                        <a:lnSpc>
                          <a:spcPct val="115000"/>
                        </a:lnSpc>
                        <a:spcBef>
                          <a:spcPts val="0"/>
                        </a:spcBef>
                        <a:spcAft>
                          <a:spcPts val="0"/>
                        </a:spcAft>
                        <a:buClr>
                          <a:schemeClr val="dk1"/>
                        </a:buClr>
                        <a:buSzPts val="1100"/>
                        <a:buFont typeface="Arial"/>
                        <a:buNone/>
                      </a:pPr>
                      <a:r>
                        <a:rPr lang="en" sz="1500" b="1">
                          <a:solidFill>
                            <a:schemeClr val="dk1"/>
                          </a:solidFill>
                          <a:latin typeface="Gill Sans"/>
                          <a:ea typeface="Gill Sans"/>
                          <a:cs typeface="Gill Sans"/>
                          <a:sym typeface="Gill Sans"/>
                        </a:rPr>
                        <a:t>Transportation Services</a:t>
                      </a:r>
                      <a:endParaRPr sz="1500" b="1">
                        <a:solidFill>
                          <a:schemeClr val="dk1"/>
                        </a:solidFill>
                        <a:latin typeface="Gill Sans"/>
                        <a:ea typeface="Gill Sans"/>
                        <a:cs typeface="Gill Sans"/>
                        <a:sym typeface="Gill Sans"/>
                      </a:endParaRPr>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FFA400"/>
                    </a:solidFill>
                  </a:tcPr>
                </a:tc>
                <a:tc gridSpan="2">
                  <a:txBody>
                    <a:bodyPr/>
                    <a:lstStyle/>
                    <a:p>
                      <a:pPr marL="0" marR="0" lvl="0" indent="0" algn="ctr" rtl="0">
                        <a:lnSpc>
                          <a:spcPct val="115000"/>
                        </a:lnSpc>
                        <a:spcBef>
                          <a:spcPts val="0"/>
                        </a:spcBef>
                        <a:spcAft>
                          <a:spcPts val="0"/>
                        </a:spcAft>
                        <a:buNone/>
                      </a:pPr>
                      <a:r>
                        <a:rPr lang="en" sz="1500" b="1">
                          <a:solidFill>
                            <a:schemeClr val="dk1"/>
                          </a:solidFill>
                          <a:latin typeface="Gill Sans"/>
                          <a:ea typeface="Gill Sans"/>
                          <a:cs typeface="Gill Sans"/>
                          <a:sym typeface="Gill Sans"/>
                        </a:rPr>
                        <a:t>In addition, general interviewing tips; mock interviews, etc.</a:t>
                      </a:r>
                      <a:endParaRPr sz="1500" b="1">
                        <a:solidFill>
                          <a:schemeClr val="dk1"/>
                        </a:solidFill>
                        <a:latin typeface="Gill Sans"/>
                        <a:ea typeface="Gill Sans"/>
                        <a:cs typeface="Gill Sans"/>
                        <a:sym typeface="Gill Sans"/>
                      </a:endParaRPr>
                    </a:p>
                  </a:txBody>
                  <a:tcPr marL="91425" marR="91425" marT="91425" marB="91425" anchor="ctr">
                    <a:lnL w="38100" cap="flat" cmpd="sng">
                      <a:solidFill>
                        <a:schemeClr val="lt1"/>
                      </a:solidFill>
                      <a:prstDash val="solid"/>
                      <a:round/>
                      <a:headEnd type="none" w="sm" len="sm"/>
                      <a:tailEnd type="none" w="sm" len="sm"/>
                    </a:lnL>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45" name="Google Shape;145;p32"/>
          <p:cNvSpPr txBox="1"/>
          <p:nvPr/>
        </p:nvSpPr>
        <p:spPr>
          <a:xfrm>
            <a:off x="912675" y="177900"/>
            <a:ext cx="73944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900" b="1">
                <a:latin typeface="Gill Sans"/>
                <a:ea typeface="Gill Sans"/>
                <a:cs typeface="Gill Sans"/>
                <a:sym typeface="Gill Sans"/>
              </a:rPr>
              <a:t>HIDOE Career Pathways</a:t>
            </a:r>
            <a:endParaRPr sz="2900" b="1">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p:nvPr/>
        </p:nvSpPr>
        <p:spPr>
          <a:xfrm>
            <a:off x="502750" y="2637500"/>
            <a:ext cx="815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151" name="Google Shape;151;p33"/>
          <p:cNvPicPr preferRelativeResize="0"/>
          <p:nvPr/>
        </p:nvPicPr>
        <p:blipFill>
          <a:blip r:embed="rId3">
            <a:alphaModFix/>
          </a:blip>
          <a:stretch>
            <a:fillRect/>
          </a:stretch>
        </p:blipFill>
        <p:spPr>
          <a:xfrm>
            <a:off x="131688" y="2495975"/>
            <a:ext cx="8894323" cy="2485101"/>
          </a:xfrm>
          <a:prstGeom prst="rect">
            <a:avLst/>
          </a:prstGeom>
          <a:noFill/>
          <a:ln>
            <a:noFill/>
          </a:ln>
        </p:spPr>
      </p:pic>
      <p:pic>
        <p:nvPicPr>
          <p:cNvPr id="152" name="Google Shape;152;p33"/>
          <p:cNvPicPr preferRelativeResize="0"/>
          <p:nvPr/>
        </p:nvPicPr>
        <p:blipFill>
          <a:blip r:embed="rId4">
            <a:alphaModFix/>
          </a:blip>
          <a:stretch>
            <a:fillRect/>
          </a:stretch>
        </p:blipFill>
        <p:spPr>
          <a:xfrm>
            <a:off x="1662100" y="131475"/>
            <a:ext cx="5819775" cy="2238124"/>
          </a:xfrm>
          <a:prstGeom prst="rect">
            <a:avLst/>
          </a:prstGeom>
          <a:noFill/>
          <a:ln w="3810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Words>
  <Application>Microsoft Office PowerPoint</Application>
  <PresentationFormat>On-screen Show (16:9)</PresentationFormat>
  <Paragraphs>60</Paragraphs>
  <Slides>9</Slides>
  <Notes>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Gill Sans</vt:lpstr>
      <vt:lpstr>Times</vt:lpstr>
      <vt:lpstr>Simple Dark</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H. Kuranishi</dc:creator>
  <cp:lastModifiedBy>Kuranishi, Harrison</cp:lastModifiedBy>
  <cp:revision>1</cp:revision>
  <dcterms:modified xsi:type="dcterms:W3CDTF">2021-10-19T23:51:37Z</dcterms:modified>
</cp:coreProperties>
</file>