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5" r:id="rId4"/>
    <p:sldId id="268" r:id="rId5"/>
    <p:sldId id="257" r:id="rId6"/>
    <p:sldId id="258" r:id="rId7"/>
    <p:sldId id="259" r:id="rId8"/>
    <p:sldId id="260" r:id="rId9"/>
    <p:sldId id="261" r:id="rId10"/>
    <p:sldId id="267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3D78D-0D67-4902-826E-2375D6D3E05C}" v="2" dt="2021-10-21T21:47:04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akami, Scott" userId="35b77152-a756-4d41-8334-4eed6b2c7d96" providerId="ADAL" clId="{91E3D78D-0D67-4902-826E-2375D6D3E05C}"/>
    <pc:docChg chg="undo custSel modSld">
      <pc:chgData name="Murakami, Scott" userId="35b77152-a756-4d41-8334-4eed6b2c7d96" providerId="ADAL" clId="{91E3D78D-0D67-4902-826E-2375D6D3E05C}" dt="2021-10-21T22:17:13.782" v="295" actId="1076"/>
      <pc:docMkLst>
        <pc:docMk/>
      </pc:docMkLst>
      <pc:sldChg chg="addSp delSp modSp mod setBg setClrOvrMap">
        <pc:chgData name="Murakami, Scott" userId="35b77152-a756-4d41-8334-4eed6b2c7d96" providerId="ADAL" clId="{91E3D78D-0D67-4902-826E-2375D6D3E05C}" dt="2021-10-21T21:55:25.048" v="292" actId="1076"/>
        <pc:sldMkLst>
          <pc:docMk/>
          <pc:sldMk cId="917581240" sldId="256"/>
        </pc:sldMkLst>
        <pc:spChg chg="mod ord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2" creationId="{17C05BDB-6F03-4AE5-AD31-976740621612}"/>
          </ac:spMkLst>
        </pc:spChg>
        <pc:spChg chg="mod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3" creationId="{5F1A9E82-74C2-4E38-982D-54FBE0CC476B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8" creationId="{6F5A5072-7B47-4D32-B52A-4EBBF590B8A5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10" creationId="{9715DAF0-AE1B-46C9-8A6B-DB2AA05AB91D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12" creationId="{6016219D-510E-4184-9090-6D5578A87BD1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14" creationId="{AFF4A713-7B75-4B21-90D7-5AB19547C728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16" creationId="{DC631C0B-6DA6-4E57-8231-CE32B3434A7E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18" creationId="{C29501E6-A978-4A61-9689-9085AF97A53A}"/>
          </ac:spMkLst>
        </pc:spChg>
        <pc:spChg chg="add del">
          <ac:chgData name="Murakami, Scott" userId="35b77152-a756-4d41-8334-4eed6b2c7d96" providerId="ADAL" clId="{91E3D78D-0D67-4902-826E-2375D6D3E05C}" dt="2021-10-21T21:51:40.826" v="259" actId="26606"/>
          <ac:spMkLst>
            <pc:docMk/>
            <pc:sldMk cId="917581240" sldId="256"/>
            <ac:spMk id="23" creationId="{E49CC64F-7275-4E33-961B-0C5CDC439875}"/>
          </ac:spMkLst>
        </pc:spChg>
        <pc:spChg chg="add del">
          <ac:chgData name="Murakami, Scott" userId="35b77152-a756-4d41-8334-4eed6b2c7d96" providerId="ADAL" clId="{91E3D78D-0D67-4902-826E-2375D6D3E05C}" dt="2021-10-21T21:51:46.693" v="261" actId="26606"/>
          <ac:spMkLst>
            <pc:docMk/>
            <pc:sldMk cId="917581240" sldId="256"/>
            <ac:spMk id="25" creationId="{DD3981AC-7B61-4947-BCF3-F7AA7FA385B9}"/>
          </ac:spMkLst>
        </pc:spChg>
        <pc:spChg chg="add del">
          <ac:chgData name="Murakami, Scott" userId="35b77152-a756-4d41-8334-4eed6b2c7d96" providerId="ADAL" clId="{91E3D78D-0D67-4902-826E-2375D6D3E05C}" dt="2021-10-21T21:51:46.693" v="261" actId="26606"/>
          <ac:spMkLst>
            <pc:docMk/>
            <pc:sldMk cId="917581240" sldId="256"/>
            <ac:spMk id="26" creationId="{9AA72BD9-2C5A-4EDC-931F-5AA08EACA0F3}"/>
          </ac:spMkLst>
        </pc:spChg>
        <pc:spChg chg="add del">
          <ac:chgData name="Murakami, Scott" userId="35b77152-a756-4d41-8334-4eed6b2c7d96" providerId="ADAL" clId="{91E3D78D-0D67-4902-826E-2375D6D3E05C}" dt="2021-10-21T21:51:46.693" v="261" actId="26606"/>
          <ac:spMkLst>
            <pc:docMk/>
            <pc:sldMk cId="917581240" sldId="256"/>
            <ac:spMk id="27" creationId="{55D4142C-5077-457F-A6AD-3FECFDB39685}"/>
          </ac:spMkLst>
        </pc:spChg>
        <pc:spChg chg="add del">
          <ac:chgData name="Murakami, Scott" userId="35b77152-a756-4d41-8334-4eed6b2c7d96" providerId="ADAL" clId="{91E3D78D-0D67-4902-826E-2375D6D3E05C}" dt="2021-10-21T21:51:46.693" v="261" actId="26606"/>
          <ac:spMkLst>
            <pc:docMk/>
            <pc:sldMk cId="917581240" sldId="256"/>
            <ac:spMk id="29" creationId="{7A5F0580-5EE9-419F-96EE-B6529EF6E7D0}"/>
          </ac:spMkLst>
        </pc:spChg>
        <pc:spChg chg="add del">
          <ac:chgData name="Murakami, Scott" userId="35b77152-a756-4d41-8334-4eed6b2c7d96" providerId="ADAL" clId="{91E3D78D-0D67-4902-826E-2375D6D3E05C}" dt="2021-10-21T21:51:48.312" v="263" actId="26606"/>
          <ac:spMkLst>
            <pc:docMk/>
            <pc:sldMk cId="917581240" sldId="256"/>
            <ac:spMk id="31" creationId="{7821A508-2985-4905-874A-527429BAABFA}"/>
          </ac:spMkLst>
        </pc:spChg>
        <pc:spChg chg="add del">
          <ac:chgData name="Murakami, Scott" userId="35b77152-a756-4d41-8334-4eed6b2c7d96" providerId="ADAL" clId="{91E3D78D-0D67-4902-826E-2375D6D3E05C}" dt="2021-10-21T21:51:48.312" v="263" actId="26606"/>
          <ac:spMkLst>
            <pc:docMk/>
            <pc:sldMk cId="917581240" sldId="256"/>
            <ac:spMk id="32" creationId="{362D44EE-C852-4460-B8B5-C4F2BC20510C}"/>
          </ac:spMkLst>
        </pc:spChg>
        <pc:spChg chg="add del">
          <ac:chgData name="Murakami, Scott" userId="35b77152-a756-4d41-8334-4eed6b2c7d96" providerId="ADAL" clId="{91E3D78D-0D67-4902-826E-2375D6D3E05C}" dt="2021-10-21T21:51:48.312" v="263" actId="26606"/>
          <ac:spMkLst>
            <pc:docMk/>
            <pc:sldMk cId="917581240" sldId="256"/>
            <ac:spMk id="33" creationId="{D2929CB1-0E3C-4B2D-ADC5-0154FB33BA44}"/>
          </ac:spMkLst>
        </pc:spChg>
        <pc:spChg chg="add del">
          <ac:chgData name="Murakami, Scott" userId="35b77152-a756-4d41-8334-4eed6b2c7d96" providerId="ADAL" clId="{91E3D78D-0D67-4902-826E-2375D6D3E05C}" dt="2021-10-21T21:51:48.312" v="263" actId="26606"/>
          <ac:spMkLst>
            <pc:docMk/>
            <pc:sldMk cId="917581240" sldId="256"/>
            <ac:spMk id="34" creationId="{658970D8-8D1D-4B5C-894B-E871CC86543D}"/>
          </ac:spMkLst>
        </pc:spChg>
        <pc:spChg chg="add del">
          <ac:chgData name="Murakami, Scott" userId="35b77152-a756-4d41-8334-4eed6b2c7d96" providerId="ADAL" clId="{91E3D78D-0D67-4902-826E-2375D6D3E05C}" dt="2021-10-21T21:51:48.312" v="263" actId="26606"/>
          <ac:spMkLst>
            <pc:docMk/>
            <pc:sldMk cId="917581240" sldId="256"/>
            <ac:spMk id="35" creationId="{5F2F0C84-BE8C-4DC2-A6D3-30349A801D5C}"/>
          </ac:spMkLst>
        </pc:spChg>
        <pc:spChg chg="add del">
          <ac:chgData name="Murakami, Scott" userId="35b77152-a756-4d41-8334-4eed6b2c7d96" providerId="ADAL" clId="{91E3D78D-0D67-4902-826E-2375D6D3E05C}" dt="2021-10-21T21:51:48.312" v="263" actId="26606"/>
          <ac:spMkLst>
            <pc:docMk/>
            <pc:sldMk cId="917581240" sldId="256"/>
            <ac:spMk id="36" creationId="{F227E5B6-9132-43CA-B503-37A18562ADF2}"/>
          </ac:spMkLst>
        </pc:spChg>
        <pc:spChg chg="add del">
          <ac:chgData name="Murakami, Scott" userId="35b77152-a756-4d41-8334-4eed6b2c7d96" providerId="ADAL" clId="{91E3D78D-0D67-4902-826E-2375D6D3E05C}" dt="2021-10-21T21:51:48.312" v="263" actId="26606"/>
          <ac:spMkLst>
            <pc:docMk/>
            <pc:sldMk cId="917581240" sldId="256"/>
            <ac:spMk id="37" creationId="{03C2051E-A88D-48E5-BACF-AAED17892722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39" creationId="{9AA72BD9-2C5A-4EDC-931F-5AA08EACA0F3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40" creationId="{DD3981AC-7B61-4947-BCF3-F7AA7FA385B9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41" creationId="{55D4142C-5077-457F-A6AD-3FECFDB39685}"/>
          </ac:spMkLst>
        </pc:spChg>
        <pc:spChg chg="add del">
          <ac:chgData name="Murakami, Scott" userId="35b77152-a756-4d41-8334-4eed6b2c7d96" providerId="ADAL" clId="{91E3D78D-0D67-4902-826E-2375D6D3E05C}" dt="2021-10-21T21:53:21.746" v="286" actId="26606"/>
          <ac:spMkLst>
            <pc:docMk/>
            <pc:sldMk cId="917581240" sldId="256"/>
            <ac:spMk id="42" creationId="{7A5F0580-5EE9-419F-96EE-B6529EF6E7D0}"/>
          </ac:spMkLst>
        </pc:spChg>
        <pc:spChg chg="add del">
          <ac:chgData name="Murakami, Scott" userId="35b77152-a756-4d41-8334-4eed6b2c7d96" providerId="ADAL" clId="{91E3D78D-0D67-4902-826E-2375D6D3E05C}" dt="2021-10-21T21:52:46.767" v="266" actId="26606"/>
          <ac:spMkLst>
            <pc:docMk/>
            <pc:sldMk cId="917581240" sldId="256"/>
            <ac:spMk id="47" creationId="{02E612C7-B066-4023-9D0A-7C54D1E33070}"/>
          </ac:spMkLst>
        </pc:spChg>
        <pc:spChg chg="add del">
          <ac:chgData name="Murakami, Scott" userId="35b77152-a756-4d41-8334-4eed6b2c7d96" providerId="ADAL" clId="{91E3D78D-0D67-4902-826E-2375D6D3E05C}" dt="2021-10-21T21:52:46.767" v="266" actId="26606"/>
          <ac:spMkLst>
            <pc:docMk/>
            <pc:sldMk cId="917581240" sldId="256"/>
            <ac:spMk id="49" creationId="{34CFA7DE-DC24-4883-9E7E-83830575519A}"/>
          </ac:spMkLst>
        </pc:spChg>
        <pc:spChg chg="add del">
          <ac:chgData name="Murakami, Scott" userId="35b77152-a756-4d41-8334-4eed6b2c7d96" providerId="ADAL" clId="{91E3D78D-0D67-4902-826E-2375D6D3E05C}" dt="2021-10-21T21:52:47.425" v="268" actId="26606"/>
          <ac:spMkLst>
            <pc:docMk/>
            <pc:sldMk cId="917581240" sldId="256"/>
            <ac:spMk id="51" creationId="{724CD679-7405-4CD3-A92A-9469F279A59D}"/>
          </ac:spMkLst>
        </pc:spChg>
        <pc:spChg chg="add del">
          <ac:chgData name="Murakami, Scott" userId="35b77152-a756-4d41-8334-4eed6b2c7d96" providerId="ADAL" clId="{91E3D78D-0D67-4902-826E-2375D6D3E05C}" dt="2021-10-21T21:52:48.962" v="270" actId="26606"/>
          <ac:spMkLst>
            <pc:docMk/>
            <pc:sldMk cId="917581240" sldId="256"/>
            <ac:spMk id="53" creationId="{80DF40B2-80F7-4E71-B46C-284163F3654A}"/>
          </ac:spMkLst>
        </pc:spChg>
        <pc:spChg chg="add del">
          <ac:chgData name="Murakami, Scott" userId="35b77152-a756-4d41-8334-4eed6b2c7d96" providerId="ADAL" clId="{91E3D78D-0D67-4902-826E-2375D6D3E05C}" dt="2021-10-21T21:52:54.997" v="272" actId="26606"/>
          <ac:spMkLst>
            <pc:docMk/>
            <pc:sldMk cId="917581240" sldId="256"/>
            <ac:spMk id="55" creationId="{9B76D444-2756-434F-AE61-96D69830C13E}"/>
          </ac:spMkLst>
        </pc:spChg>
        <pc:spChg chg="add del">
          <ac:chgData name="Murakami, Scott" userId="35b77152-a756-4d41-8334-4eed6b2c7d96" providerId="ADAL" clId="{91E3D78D-0D67-4902-826E-2375D6D3E05C}" dt="2021-10-21T21:52:54.997" v="272" actId="26606"/>
          <ac:spMkLst>
            <pc:docMk/>
            <pc:sldMk cId="917581240" sldId="256"/>
            <ac:spMk id="56" creationId="{0AF80B57-54E2-4D01-8731-3F38B0C56C95}"/>
          </ac:spMkLst>
        </pc:spChg>
        <pc:spChg chg="add del">
          <ac:chgData name="Murakami, Scott" userId="35b77152-a756-4d41-8334-4eed6b2c7d96" providerId="ADAL" clId="{91E3D78D-0D67-4902-826E-2375D6D3E05C}" dt="2021-10-21T21:52:59.270" v="274" actId="26606"/>
          <ac:spMkLst>
            <pc:docMk/>
            <pc:sldMk cId="917581240" sldId="256"/>
            <ac:spMk id="58" creationId="{0671A8AE-40A1-4631-A6B8-581AFF065482}"/>
          </ac:spMkLst>
        </pc:spChg>
        <pc:spChg chg="add del">
          <ac:chgData name="Murakami, Scott" userId="35b77152-a756-4d41-8334-4eed6b2c7d96" providerId="ADAL" clId="{91E3D78D-0D67-4902-826E-2375D6D3E05C}" dt="2021-10-21T21:52:59.270" v="274" actId="26606"/>
          <ac:spMkLst>
            <pc:docMk/>
            <pc:sldMk cId="917581240" sldId="256"/>
            <ac:spMk id="59" creationId="{AB58EF07-17C2-48CF-ABB0-EEF1F17CB8F0}"/>
          </ac:spMkLst>
        </pc:spChg>
        <pc:spChg chg="add del">
          <ac:chgData name="Murakami, Scott" userId="35b77152-a756-4d41-8334-4eed6b2c7d96" providerId="ADAL" clId="{91E3D78D-0D67-4902-826E-2375D6D3E05C}" dt="2021-10-21T21:52:59.270" v="274" actId="26606"/>
          <ac:spMkLst>
            <pc:docMk/>
            <pc:sldMk cId="917581240" sldId="256"/>
            <ac:spMk id="60" creationId="{AF2F604E-43BE-4DC3-B983-E071523364F8}"/>
          </ac:spMkLst>
        </pc:spChg>
        <pc:spChg chg="add del">
          <ac:chgData name="Murakami, Scott" userId="35b77152-a756-4d41-8334-4eed6b2c7d96" providerId="ADAL" clId="{91E3D78D-0D67-4902-826E-2375D6D3E05C}" dt="2021-10-21T21:52:59.270" v="274" actId="26606"/>
          <ac:spMkLst>
            <pc:docMk/>
            <pc:sldMk cId="917581240" sldId="256"/>
            <ac:spMk id="61" creationId="{08C9B587-E65E-4B52-B37C-ABEBB6E87928}"/>
          </ac:spMkLst>
        </pc:spChg>
        <pc:spChg chg="add del">
          <ac:chgData name="Murakami, Scott" userId="35b77152-a756-4d41-8334-4eed6b2c7d96" providerId="ADAL" clId="{91E3D78D-0D67-4902-826E-2375D6D3E05C}" dt="2021-10-21T21:53:01.566" v="276" actId="26606"/>
          <ac:spMkLst>
            <pc:docMk/>
            <pc:sldMk cId="917581240" sldId="256"/>
            <ac:spMk id="63" creationId="{CF62D2A7-8207-488C-9F46-316BA81A16C8}"/>
          </ac:spMkLst>
        </pc:spChg>
        <pc:spChg chg="add del">
          <ac:chgData name="Murakami, Scott" userId="35b77152-a756-4d41-8334-4eed6b2c7d96" providerId="ADAL" clId="{91E3D78D-0D67-4902-826E-2375D6D3E05C}" dt="2021-10-21T21:53:05.809" v="278" actId="26606"/>
          <ac:spMkLst>
            <pc:docMk/>
            <pc:sldMk cId="917581240" sldId="256"/>
            <ac:spMk id="65" creationId="{5FDF4720-5445-47BE-89FE-E40D1AE6F619}"/>
          </ac:spMkLst>
        </pc:spChg>
        <pc:spChg chg="add del">
          <ac:chgData name="Murakami, Scott" userId="35b77152-a756-4d41-8334-4eed6b2c7d96" providerId="ADAL" clId="{91E3D78D-0D67-4902-826E-2375D6D3E05C}" dt="2021-10-21T21:53:05.809" v="278" actId="26606"/>
          <ac:spMkLst>
            <pc:docMk/>
            <pc:sldMk cId="917581240" sldId="256"/>
            <ac:spMk id="66" creationId="{AC8710B4-A815-4082-9E4F-F13A0007090C}"/>
          </ac:spMkLst>
        </pc:spChg>
        <pc:spChg chg="add del">
          <ac:chgData name="Murakami, Scott" userId="35b77152-a756-4d41-8334-4eed6b2c7d96" providerId="ADAL" clId="{91E3D78D-0D67-4902-826E-2375D6D3E05C}" dt="2021-10-21T21:53:07.383" v="280" actId="26606"/>
          <ac:spMkLst>
            <pc:docMk/>
            <pc:sldMk cId="917581240" sldId="256"/>
            <ac:spMk id="68" creationId="{E49CC64F-7275-4E33-961B-0C5CDC439875}"/>
          </ac:spMkLst>
        </pc:spChg>
        <pc:spChg chg="add del">
          <ac:chgData name="Murakami, Scott" userId="35b77152-a756-4d41-8334-4eed6b2c7d96" providerId="ADAL" clId="{91E3D78D-0D67-4902-826E-2375D6D3E05C}" dt="2021-10-21T21:53:08.750" v="283" actId="26606"/>
          <ac:spMkLst>
            <pc:docMk/>
            <pc:sldMk cId="917581240" sldId="256"/>
            <ac:spMk id="70" creationId="{17CDB40A-75BB-4498-A20B-59C3984A3A94}"/>
          </ac:spMkLst>
        </pc:spChg>
        <pc:spChg chg="add del">
          <ac:chgData name="Murakami, Scott" userId="35b77152-a756-4d41-8334-4eed6b2c7d96" providerId="ADAL" clId="{91E3D78D-0D67-4902-826E-2375D6D3E05C}" dt="2021-10-21T21:53:21.220" v="285" actId="26606"/>
          <ac:spMkLst>
            <pc:docMk/>
            <pc:sldMk cId="917581240" sldId="256"/>
            <ac:spMk id="72" creationId="{F1611BA9-268A-49A6-84F8-FC91536686E4}"/>
          </ac:spMkLst>
        </pc:spChg>
        <pc:spChg chg="add del">
          <ac:chgData name="Murakami, Scott" userId="35b77152-a756-4d41-8334-4eed6b2c7d96" providerId="ADAL" clId="{91E3D78D-0D67-4902-826E-2375D6D3E05C}" dt="2021-10-21T21:53:21.220" v="285" actId="26606"/>
          <ac:spMkLst>
            <pc:docMk/>
            <pc:sldMk cId="917581240" sldId="256"/>
            <ac:spMk id="73" creationId="{E20EB187-900F-4AF5-813B-101456D9FD39}"/>
          </ac:spMkLst>
        </pc:spChg>
        <pc:spChg chg="add del">
          <ac:chgData name="Murakami, Scott" userId="35b77152-a756-4d41-8334-4eed6b2c7d96" providerId="ADAL" clId="{91E3D78D-0D67-4902-826E-2375D6D3E05C}" dt="2021-10-21T21:53:21.220" v="285" actId="26606"/>
          <ac:spMkLst>
            <pc:docMk/>
            <pc:sldMk cId="917581240" sldId="256"/>
            <ac:spMk id="74" creationId="{1825D5AF-D278-4D9A-A4F5-A1A1D3507636}"/>
          </ac:spMkLst>
        </pc:spChg>
        <pc:picChg chg="mod ord">
          <ac:chgData name="Murakami, Scott" userId="35b77152-a756-4d41-8334-4eed6b2c7d96" providerId="ADAL" clId="{91E3D78D-0D67-4902-826E-2375D6D3E05C}" dt="2021-10-21T21:55:25.048" v="292" actId="1076"/>
          <ac:picMkLst>
            <pc:docMk/>
            <pc:sldMk cId="917581240" sldId="256"/>
            <ac:picMk id="4" creationId="{FA0EDC67-6D11-4E85-8E77-58A1E5EDB909}"/>
          </ac:picMkLst>
        </pc:picChg>
      </pc:sldChg>
      <pc:sldChg chg="addSp modSp mod">
        <pc:chgData name="Murakami, Scott" userId="35b77152-a756-4d41-8334-4eed6b2c7d96" providerId="ADAL" clId="{91E3D78D-0D67-4902-826E-2375D6D3E05C}" dt="2021-10-21T21:47:32.514" v="257" actId="1076"/>
        <pc:sldMkLst>
          <pc:docMk/>
          <pc:sldMk cId="3286233916" sldId="260"/>
        </pc:sldMkLst>
        <pc:picChg chg="add mod">
          <ac:chgData name="Murakami, Scott" userId="35b77152-a756-4d41-8334-4eed6b2c7d96" providerId="ADAL" clId="{91E3D78D-0D67-4902-826E-2375D6D3E05C}" dt="2021-10-21T21:47:32.514" v="257" actId="1076"/>
          <ac:picMkLst>
            <pc:docMk/>
            <pc:sldMk cId="3286233916" sldId="260"/>
            <ac:picMk id="3" creationId="{BBBE3A8D-3F8B-4A3C-86A0-CE2CC2F5CE0D}"/>
          </ac:picMkLst>
        </pc:picChg>
        <pc:picChg chg="mod">
          <ac:chgData name="Murakami, Scott" userId="35b77152-a756-4d41-8334-4eed6b2c7d96" providerId="ADAL" clId="{91E3D78D-0D67-4902-826E-2375D6D3E05C}" dt="2021-10-21T21:47:29.375" v="256" actId="1076"/>
          <ac:picMkLst>
            <pc:docMk/>
            <pc:sldMk cId="3286233916" sldId="260"/>
            <ac:picMk id="4" creationId="{20B02B43-F715-4B0A-ADD6-6C5ED5CC32B5}"/>
          </ac:picMkLst>
        </pc:picChg>
      </pc:sldChg>
      <pc:sldChg chg="addSp modSp mod">
        <pc:chgData name="Murakami, Scott" userId="35b77152-a756-4d41-8334-4eed6b2c7d96" providerId="ADAL" clId="{91E3D78D-0D67-4902-826E-2375D6D3E05C}" dt="2021-10-21T22:17:13.782" v="295" actId="1076"/>
        <pc:sldMkLst>
          <pc:docMk/>
          <pc:sldMk cId="276839309" sldId="266"/>
        </pc:sldMkLst>
        <pc:spChg chg="mod">
          <ac:chgData name="Murakami, Scott" userId="35b77152-a756-4d41-8334-4eed6b2c7d96" providerId="ADAL" clId="{91E3D78D-0D67-4902-826E-2375D6D3E05C}" dt="2021-10-21T22:17:13.782" v="295" actId="1076"/>
          <ac:spMkLst>
            <pc:docMk/>
            <pc:sldMk cId="276839309" sldId="266"/>
            <ac:spMk id="3" creationId="{BD7A7800-21F2-4179-B702-6030658A68A0}"/>
          </ac:spMkLst>
        </pc:spChg>
        <pc:spChg chg="add mod">
          <ac:chgData name="Murakami, Scott" userId="35b77152-a756-4d41-8334-4eed6b2c7d96" providerId="ADAL" clId="{91E3D78D-0D67-4902-826E-2375D6D3E05C}" dt="2021-10-21T22:16:44.472" v="294" actId="1076"/>
          <ac:spMkLst>
            <pc:docMk/>
            <pc:sldMk cId="276839309" sldId="266"/>
            <ac:spMk id="4" creationId="{359990E9-17FB-4CDA-BB0C-64EEDFE13F4E}"/>
          </ac:spMkLst>
        </pc:spChg>
        <pc:picChg chg="mod">
          <ac:chgData name="Murakami, Scott" userId="35b77152-a756-4d41-8334-4eed6b2c7d96" providerId="ADAL" clId="{91E3D78D-0D67-4902-826E-2375D6D3E05C}" dt="2021-10-21T21:35:07.284" v="164" actId="1076"/>
          <ac:picMkLst>
            <pc:docMk/>
            <pc:sldMk cId="276839309" sldId="266"/>
            <ac:picMk id="5" creationId="{9E839064-0CB0-456C-A0CD-7449C18B2EFE}"/>
          </ac:picMkLst>
        </pc:picChg>
      </pc:sldChg>
      <pc:sldChg chg="modSp mod">
        <pc:chgData name="Murakami, Scott" userId="35b77152-a756-4d41-8334-4eed6b2c7d96" providerId="ADAL" clId="{91E3D78D-0D67-4902-826E-2375D6D3E05C}" dt="2021-10-21T21:36:28.114" v="199" actId="20577"/>
        <pc:sldMkLst>
          <pc:docMk/>
          <pc:sldMk cId="2634977941" sldId="267"/>
        </pc:sldMkLst>
        <pc:spChg chg="mod">
          <ac:chgData name="Murakami, Scott" userId="35b77152-a756-4d41-8334-4eed6b2c7d96" providerId="ADAL" clId="{91E3D78D-0D67-4902-826E-2375D6D3E05C}" dt="2021-10-21T21:36:28.114" v="199" actId="20577"/>
          <ac:spMkLst>
            <pc:docMk/>
            <pc:sldMk cId="2634977941" sldId="267"/>
            <ac:spMk id="3" creationId="{0C46581D-7CEA-4F80-AFD1-BF63E2D9A22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181C8-E86A-44EC-B903-804E11F4011D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E94DD25-E14A-4A95-8C32-191C3E5AF0BA}">
      <dgm:prSet/>
      <dgm:spPr/>
      <dgm:t>
        <a:bodyPr/>
        <a:lstStyle/>
        <a:p>
          <a:r>
            <a:rPr lang="en-US"/>
            <a:t>What’s remained the same?</a:t>
          </a:r>
        </a:p>
      </dgm:t>
    </dgm:pt>
    <dgm:pt modelId="{1D729B32-1BA7-4632-8BB3-E68C241A0EE3}" type="parTrans" cxnId="{E03BBBF9-8C44-4381-B4DD-1BD8A433013D}">
      <dgm:prSet/>
      <dgm:spPr/>
      <dgm:t>
        <a:bodyPr/>
        <a:lstStyle/>
        <a:p>
          <a:endParaRPr lang="en-US"/>
        </a:p>
      </dgm:t>
    </dgm:pt>
    <dgm:pt modelId="{A49C130B-FE74-460C-AC7F-5EBFE0C58916}" type="sibTrans" cxnId="{E03BBBF9-8C44-4381-B4DD-1BD8A433013D}">
      <dgm:prSet/>
      <dgm:spPr/>
      <dgm:t>
        <a:bodyPr/>
        <a:lstStyle/>
        <a:p>
          <a:endParaRPr lang="en-US"/>
        </a:p>
      </dgm:t>
    </dgm:pt>
    <dgm:pt modelId="{664E5F60-78FC-48BC-805D-F45F0DBD56EA}">
      <dgm:prSet/>
      <dgm:spPr/>
      <dgm:t>
        <a:bodyPr/>
        <a:lstStyle/>
        <a:p>
          <a:r>
            <a:rPr lang="en-US"/>
            <a:t>Three occupations remained highly posted in 2019, 2020, and 2021.</a:t>
          </a:r>
        </a:p>
      </dgm:t>
    </dgm:pt>
    <dgm:pt modelId="{663AF0CE-D2C1-481C-B0C9-475FA00C339E}" type="parTrans" cxnId="{3F176672-72A0-44D4-AA40-90D2E8D5BEAC}">
      <dgm:prSet/>
      <dgm:spPr/>
      <dgm:t>
        <a:bodyPr/>
        <a:lstStyle/>
        <a:p>
          <a:endParaRPr lang="en-US"/>
        </a:p>
      </dgm:t>
    </dgm:pt>
    <dgm:pt modelId="{43C42843-F697-4DCE-A823-37B3C4B6F45C}" type="sibTrans" cxnId="{3F176672-72A0-44D4-AA40-90D2E8D5BEAC}">
      <dgm:prSet/>
      <dgm:spPr/>
      <dgm:t>
        <a:bodyPr/>
        <a:lstStyle/>
        <a:p>
          <a:endParaRPr lang="en-US"/>
        </a:p>
      </dgm:t>
    </dgm:pt>
    <dgm:pt modelId="{9D4B3EBD-F4E2-4F5C-9D64-8131B265092F}">
      <dgm:prSet/>
      <dgm:spPr/>
      <dgm:t>
        <a:bodyPr/>
        <a:lstStyle/>
        <a:p>
          <a:r>
            <a:rPr lang="en-US"/>
            <a:t>Insurance Sales Agents</a:t>
          </a:r>
        </a:p>
      </dgm:t>
    </dgm:pt>
    <dgm:pt modelId="{0D0D7523-B2FA-416B-A98B-A4B66959EE7F}" type="parTrans" cxnId="{6D992B42-3BA8-4DEC-B796-98964DCA1944}">
      <dgm:prSet/>
      <dgm:spPr/>
      <dgm:t>
        <a:bodyPr/>
        <a:lstStyle/>
        <a:p>
          <a:endParaRPr lang="en-US"/>
        </a:p>
      </dgm:t>
    </dgm:pt>
    <dgm:pt modelId="{FBA228A2-93E7-4B35-B4CB-8EC2E2857BBF}" type="sibTrans" cxnId="{6D992B42-3BA8-4DEC-B796-98964DCA1944}">
      <dgm:prSet/>
      <dgm:spPr/>
      <dgm:t>
        <a:bodyPr/>
        <a:lstStyle/>
        <a:p>
          <a:endParaRPr lang="en-US"/>
        </a:p>
      </dgm:t>
    </dgm:pt>
    <dgm:pt modelId="{6A5AC270-F011-4374-841F-E5DCE77EFCA1}">
      <dgm:prSet/>
      <dgm:spPr/>
      <dgm:t>
        <a:bodyPr/>
        <a:lstStyle/>
        <a:p>
          <a:r>
            <a:rPr lang="en-US"/>
            <a:t>Customer Service Representatives</a:t>
          </a:r>
        </a:p>
      </dgm:t>
    </dgm:pt>
    <dgm:pt modelId="{254F7F9E-0D26-455B-8E18-B209FD03149B}" type="parTrans" cxnId="{CBDFFBE7-B449-4E31-9B3B-CEF6E8F8196C}">
      <dgm:prSet/>
      <dgm:spPr/>
      <dgm:t>
        <a:bodyPr/>
        <a:lstStyle/>
        <a:p>
          <a:endParaRPr lang="en-US"/>
        </a:p>
      </dgm:t>
    </dgm:pt>
    <dgm:pt modelId="{1B6C472B-D159-4C13-8059-401FA327DB4C}" type="sibTrans" cxnId="{CBDFFBE7-B449-4E31-9B3B-CEF6E8F8196C}">
      <dgm:prSet/>
      <dgm:spPr/>
      <dgm:t>
        <a:bodyPr/>
        <a:lstStyle/>
        <a:p>
          <a:endParaRPr lang="en-US"/>
        </a:p>
      </dgm:t>
    </dgm:pt>
    <dgm:pt modelId="{147D2FCC-5BFF-420F-B8F9-02EC65FF3AF8}">
      <dgm:prSet/>
      <dgm:spPr/>
      <dgm:t>
        <a:bodyPr/>
        <a:lstStyle/>
        <a:p>
          <a:r>
            <a:rPr lang="en-US"/>
            <a:t>Software Developers and Software Quality Assurance</a:t>
          </a:r>
        </a:p>
      </dgm:t>
    </dgm:pt>
    <dgm:pt modelId="{8426C1E9-C2A6-40AF-9C93-F6179EDE73C1}" type="parTrans" cxnId="{3CD27F85-EE46-42D6-82DA-14725F03A1E9}">
      <dgm:prSet/>
      <dgm:spPr/>
      <dgm:t>
        <a:bodyPr/>
        <a:lstStyle/>
        <a:p>
          <a:endParaRPr lang="en-US"/>
        </a:p>
      </dgm:t>
    </dgm:pt>
    <dgm:pt modelId="{7627B733-1DBC-4A17-A711-68848689D86F}" type="sibTrans" cxnId="{3CD27F85-EE46-42D6-82DA-14725F03A1E9}">
      <dgm:prSet/>
      <dgm:spPr/>
      <dgm:t>
        <a:bodyPr/>
        <a:lstStyle/>
        <a:p>
          <a:endParaRPr lang="en-US"/>
        </a:p>
      </dgm:t>
    </dgm:pt>
    <dgm:pt modelId="{6D74765D-0619-47D8-B6D4-D20C9C92C7ED}">
      <dgm:prSet/>
      <dgm:spPr/>
      <dgm:t>
        <a:bodyPr/>
        <a:lstStyle/>
        <a:p>
          <a:r>
            <a:rPr lang="en-US"/>
            <a:t>What’s Changed?</a:t>
          </a:r>
        </a:p>
      </dgm:t>
    </dgm:pt>
    <dgm:pt modelId="{9B38A39F-EFC8-480C-8BD4-D6B45BD12F3E}" type="parTrans" cxnId="{F1A904C5-5DA3-4A6F-91C0-12C6E31631CC}">
      <dgm:prSet/>
      <dgm:spPr/>
      <dgm:t>
        <a:bodyPr/>
        <a:lstStyle/>
        <a:p>
          <a:endParaRPr lang="en-US"/>
        </a:p>
      </dgm:t>
    </dgm:pt>
    <dgm:pt modelId="{D0777501-9F72-49E8-B4CD-EABF1C12B1C4}" type="sibTrans" cxnId="{F1A904C5-5DA3-4A6F-91C0-12C6E31631CC}">
      <dgm:prSet/>
      <dgm:spPr/>
      <dgm:t>
        <a:bodyPr/>
        <a:lstStyle/>
        <a:p>
          <a:endParaRPr lang="en-US"/>
        </a:p>
      </dgm:t>
    </dgm:pt>
    <dgm:pt modelId="{93D48BDC-00DB-4861-82FA-B7121039D4C1}">
      <dgm:prSet/>
      <dgm:spPr/>
      <dgm:t>
        <a:bodyPr/>
        <a:lstStyle/>
        <a:p>
          <a:r>
            <a:rPr lang="en-US"/>
            <a:t>Between 2019 and 2020:</a:t>
          </a:r>
        </a:p>
      </dgm:t>
    </dgm:pt>
    <dgm:pt modelId="{5246583B-802B-49B7-BB46-B80D923F4A16}" type="parTrans" cxnId="{64E75EA2-273D-4CB8-AD3B-7A86D6F23A3E}">
      <dgm:prSet/>
      <dgm:spPr/>
      <dgm:t>
        <a:bodyPr/>
        <a:lstStyle/>
        <a:p>
          <a:endParaRPr lang="en-US"/>
        </a:p>
      </dgm:t>
    </dgm:pt>
    <dgm:pt modelId="{C931F4CE-1548-415E-9E7B-279F34AE5A5D}" type="sibTrans" cxnId="{64E75EA2-273D-4CB8-AD3B-7A86D6F23A3E}">
      <dgm:prSet/>
      <dgm:spPr/>
      <dgm:t>
        <a:bodyPr/>
        <a:lstStyle/>
        <a:p>
          <a:endParaRPr lang="en-US"/>
        </a:p>
      </dgm:t>
    </dgm:pt>
    <dgm:pt modelId="{D7C23A82-13DA-4364-8D7F-7BBB750B99DF}">
      <dgm:prSet/>
      <dgm:spPr/>
      <dgm:t>
        <a:bodyPr/>
        <a:lstStyle/>
        <a:p>
          <a:r>
            <a:rPr lang="en-US"/>
            <a:t>More technology occupations</a:t>
          </a:r>
        </a:p>
      </dgm:t>
    </dgm:pt>
    <dgm:pt modelId="{97E0E41D-4277-48AF-A79A-423558DF99AE}" type="parTrans" cxnId="{53F297C0-56E1-45E4-B03C-65E82ACDBE2A}">
      <dgm:prSet/>
      <dgm:spPr/>
      <dgm:t>
        <a:bodyPr/>
        <a:lstStyle/>
        <a:p>
          <a:endParaRPr lang="en-US"/>
        </a:p>
      </dgm:t>
    </dgm:pt>
    <dgm:pt modelId="{89FB6395-BABF-4DF6-B3C2-393F456E8E42}" type="sibTrans" cxnId="{53F297C0-56E1-45E4-B03C-65E82ACDBE2A}">
      <dgm:prSet/>
      <dgm:spPr/>
      <dgm:t>
        <a:bodyPr/>
        <a:lstStyle/>
        <a:p>
          <a:endParaRPr lang="en-US"/>
        </a:p>
      </dgm:t>
    </dgm:pt>
    <dgm:pt modelId="{DC173395-D0C4-46B2-9584-613DDD5E07EC}">
      <dgm:prSet/>
      <dgm:spPr/>
      <dgm:t>
        <a:bodyPr/>
        <a:lstStyle/>
        <a:p>
          <a:r>
            <a:rPr lang="en-US"/>
            <a:t>Computer User Support Specialist and Other Computer Occupations displaced Postsecondary teachers and Tutors and Teachers and other instructors. </a:t>
          </a:r>
        </a:p>
      </dgm:t>
    </dgm:pt>
    <dgm:pt modelId="{703EB52A-2538-4EE8-AC87-E8F48477F3A0}" type="parTrans" cxnId="{CD45650C-68E9-4A11-9815-9F7DB4560603}">
      <dgm:prSet/>
      <dgm:spPr/>
      <dgm:t>
        <a:bodyPr/>
        <a:lstStyle/>
        <a:p>
          <a:endParaRPr lang="en-US"/>
        </a:p>
      </dgm:t>
    </dgm:pt>
    <dgm:pt modelId="{2545D145-DFA0-4EEE-BDD8-3C41D2BE69FF}" type="sibTrans" cxnId="{CD45650C-68E9-4A11-9815-9F7DB4560603}">
      <dgm:prSet/>
      <dgm:spPr/>
      <dgm:t>
        <a:bodyPr/>
        <a:lstStyle/>
        <a:p>
          <a:endParaRPr lang="en-US"/>
        </a:p>
      </dgm:t>
    </dgm:pt>
    <dgm:pt modelId="{C39FDE2A-53CD-444F-9E72-B22DAE3EA586}">
      <dgm:prSet/>
      <dgm:spPr/>
      <dgm:t>
        <a:bodyPr/>
        <a:lstStyle/>
        <a:p>
          <a:r>
            <a:rPr lang="en-US"/>
            <a:t>Between 2020 and 2021:</a:t>
          </a:r>
        </a:p>
      </dgm:t>
    </dgm:pt>
    <dgm:pt modelId="{656AE677-2EF2-447B-B36F-FA5DEF92C741}" type="parTrans" cxnId="{775E8160-2CD3-4C7E-A1C3-E0B359858309}">
      <dgm:prSet/>
      <dgm:spPr/>
      <dgm:t>
        <a:bodyPr/>
        <a:lstStyle/>
        <a:p>
          <a:endParaRPr lang="en-US"/>
        </a:p>
      </dgm:t>
    </dgm:pt>
    <dgm:pt modelId="{A576205F-5016-4178-9789-B8FA2B9EF022}" type="sibTrans" cxnId="{775E8160-2CD3-4C7E-A1C3-E0B359858309}">
      <dgm:prSet/>
      <dgm:spPr/>
      <dgm:t>
        <a:bodyPr/>
        <a:lstStyle/>
        <a:p>
          <a:endParaRPr lang="en-US"/>
        </a:p>
      </dgm:t>
    </dgm:pt>
    <dgm:pt modelId="{AE4D8731-2CFB-4CBA-8CA8-699FB39A4A26}">
      <dgm:prSet/>
      <dgm:spPr/>
      <dgm:t>
        <a:bodyPr/>
        <a:lstStyle/>
        <a:p>
          <a:r>
            <a:rPr lang="en-US"/>
            <a:t>Posting for management positions were in the top 5 occupations</a:t>
          </a:r>
        </a:p>
      </dgm:t>
    </dgm:pt>
    <dgm:pt modelId="{56113267-8DED-4DC1-8D51-FDD15CF82B11}" type="parTrans" cxnId="{7FA030EA-DE23-4936-9672-4FB056761A05}">
      <dgm:prSet/>
      <dgm:spPr/>
      <dgm:t>
        <a:bodyPr/>
        <a:lstStyle/>
        <a:p>
          <a:endParaRPr lang="en-US"/>
        </a:p>
      </dgm:t>
    </dgm:pt>
    <dgm:pt modelId="{7027A591-9A90-4612-B010-3EE5C26994DF}" type="sibTrans" cxnId="{7FA030EA-DE23-4936-9672-4FB056761A05}">
      <dgm:prSet/>
      <dgm:spPr/>
      <dgm:t>
        <a:bodyPr/>
        <a:lstStyle/>
        <a:p>
          <a:endParaRPr lang="en-US"/>
        </a:p>
      </dgm:t>
    </dgm:pt>
    <dgm:pt modelId="{317A12E3-451E-4E0A-AF26-3D0F8DD8BD1E}">
      <dgm:prSet/>
      <dgm:spPr/>
      <dgm:t>
        <a:bodyPr/>
        <a:lstStyle/>
        <a:p>
          <a:r>
            <a:rPr lang="en-US"/>
            <a:t>Marketing Managers displaced Computer User Specialists</a:t>
          </a:r>
        </a:p>
      </dgm:t>
    </dgm:pt>
    <dgm:pt modelId="{9D4AB526-C18F-4D36-B8F0-7C99FF2FD784}" type="parTrans" cxnId="{42C14CF0-2A12-4398-A45F-BA37BA06686C}">
      <dgm:prSet/>
      <dgm:spPr/>
      <dgm:t>
        <a:bodyPr/>
        <a:lstStyle/>
        <a:p>
          <a:endParaRPr lang="en-US"/>
        </a:p>
      </dgm:t>
    </dgm:pt>
    <dgm:pt modelId="{6269C838-FD9C-4772-A6A0-A5852711A349}" type="sibTrans" cxnId="{42C14CF0-2A12-4398-A45F-BA37BA06686C}">
      <dgm:prSet/>
      <dgm:spPr/>
      <dgm:t>
        <a:bodyPr/>
        <a:lstStyle/>
        <a:p>
          <a:endParaRPr lang="en-US"/>
        </a:p>
      </dgm:t>
    </dgm:pt>
    <dgm:pt modelId="{1A889457-136D-4246-9E02-2F4E740D83CF}" type="pres">
      <dgm:prSet presAssocID="{74E181C8-E86A-44EC-B903-804E11F4011D}" presName="linear" presStyleCnt="0">
        <dgm:presLayoutVars>
          <dgm:dir/>
          <dgm:animLvl val="lvl"/>
          <dgm:resizeHandles val="exact"/>
        </dgm:presLayoutVars>
      </dgm:prSet>
      <dgm:spPr/>
    </dgm:pt>
    <dgm:pt modelId="{A2D129A6-0077-4E15-82DC-3BE720270599}" type="pres">
      <dgm:prSet presAssocID="{FE94DD25-E14A-4A95-8C32-191C3E5AF0BA}" presName="parentLin" presStyleCnt="0"/>
      <dgm:spPr/>
    </dgm:pt>
    <dgm:pt modelId="{E4A9DC94-2480-4BFB-8E8C-39228EF3BB9F}" type="pres">
      <dgm:prSet presAssocID="{FE94DD25-E14A-4A95-8C32-191C3E5AF0BA}" presName="parentLeftMargin" presStyleLbl="node1" presStyleIdx="0" presStyleCnt="2"/>
      <dgm:spPr/>
    </dgm:pt>
    <dgm:pt modelId="{02B2D14D-3977-4514-BD88-8CDB498331A2}" type="pres">
      <dgm:prSet presAssocID="{FE94DD25-E14A-4A95-8C32-191C3E5AF0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419DB4-F39D-4AE3-B3F2-3709B70C030E}" type="pres">
      <dgm:prSet presAssocID="{FE94DD25-E14A-4A95-8C32-191C3E5AF0BA}" presName="negativeSpace" presStyleCnt="0"/>
      <dgm:spPr/>
    </dgm:pt>
    <dgm:pt modelId="{78521E2A-AD82-4AD9-B817-50129DBF91C3}" type="pres">
      <dgm:prSet presAssocID="{FE94DD25-E14A-4A95-8C32-191C3E5AF0BA}" presName="childText" presStyleLbl="conFgAcc1" presStyleIdx="0" presStyleCnt="2">
        <dgm:presLayoutVars>
          <dgm:bulletEnabled val="1"/>
        </dgm:presLayoutVars>
      </dgm:prSet>
      <dgm:spPr/>
    </dgm:pt>
    <dgm:pt modelId="{309A6B0F-81C8-4387-B794-405F9CC63A87}" type="pres">
      <dgm:prSet presAssocID="{A49C130B-FE74-460C-AC7F-5EBFE0C58916}" presName="spaceBetweenRectangles" presStyleCnt="0"/>
      <dgm:spPr/>
    </dgm:pt>
    <dgm:pt modelId="{50EEE475-C525-402F-8B56-0BB6D23FC579}" type="pres">
      <dgm:prSet presAssocID="{6D74765D-0619-47D8-B6D4-D20C9C92C7ED}" presName="parentLin" presStyleCnt="0"/>
      <dgm:spPr/>
    </dgm:pt>
    <dgm:pt modelId="{7A4CA197-B881-4CE8-9146-37C2A350DF87}" type="pres">
      <dgm:prSet presAssocID="{6D74765D-0619-47D8-B6D4-D20C9C92C7ED}" presName="parentLeftMargin" presStyleLbl="node1" presStyleIdx="0" presStyleCnt="2"/>
      <dgm:spPr/>
    </dgm:pt>
    <dgm:pt modelId="{FE754A07-0363-40B8-B4D9-F67F7F772E62}" type="pres">
      <dgm:prSet presAssocID="{6D74765D-0619-47D8-B6D4-D20C9C92C7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BDC93D-D691-4897-B628-AE6CFD44BC65}" type="pres">
      <dgm:prSet presAssocID="{6D74765D-0619-47D8-B6D4-D20C9C92C7ED}" presName="negativeSpace" presStyleCnt="0"/>
      <dgm:spPr/>
    </dgm:pt>
    <dgm:pt modelId="{0609C170-E1D6-4A44-B478-28045E1CAA03}" type="pres">
      <dgm:prSet presAssocID="{6D74765D-0619-47D8-B6D4-D20C9C92C7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45650C-68E9-4A11-9815-9F7DB4560603}" srcId="{D7C23A82-13DA-4364-8D7F-7BBB750B99DF}" destId="{DC173395-D0C4-46B2-9584-613DDD5E07EC}" srcOrd="0" destOrd="0" parTransId="{703EB52A-2538-4EE8-AC87-E8F48477F3A0}" sibTransId="{2545D145-DFA0-4EEE-BDD8-3C41D2BE69FF}"/>
    <dgm:cxn modelId="{34878414-A0BE-452F-8DF1-190E8246EE0B}" type="presOf" srcId="{FE94DD25-E14A-4A95-8C32-191C3E5AF0BA}" destId="{E4A9DC94-2480-4BFB-8E8C-39228EF3BB9F}" srcOrd="0" destOrd="0" presId="urn:microsoft.com/office/officeart/2005/8/layout/list1"/>
    <dgm:cxn modelId="{1150C815-2381-4DC9-BA6D-EDF6BF17FF5C}" type="presOf" srcId="{FE94DD25-E14A-4A95-8C32-191C3E5AF0BA}" destId="{02B2D14D-3977-4514-BD88-8CDB498331A2}" srcOrd="1" destOrd="0" presId="urn:microsoft.com/office/officeart/2005/8/layout/list1"/>
    <dgm:cxn modelId="{4881B65E-515B-4D47-A26B-C9ADFC692C4B}" type="presOf" srcId="{147D2FCC-5BFF-420F-B8F9-02EC65FF3AF8}" destId="{78521E2A-AD82-4AD9-B817-50129DBF91C3}" srcOrd="0" destOrd="3" presId="urn:microsoft.com/office/officeart/2005/8/layout/list1"/>
    <dgm:cxn modelId="{775E8160-2CD3-4C7E-A1C3-E0B359858309}" srcId="{6D74765D-0619-47D8-B6D4-D20C9C92C7ED}" destId="{C39FDE2A-53CD-444F-9E72-B22DAE3EA586}" srcOrd="1" destOrd="0" parTransId="{656AE677-2EF2-447B-B36F-FA5DEF92C741}" sibTransId="{A576205F-5016-4178-9789-B8FA2B9EF022}"/>
    <dgm:cxn modelId="{47383B61-7E32-46AC-97F1-637BF25A6A07}" type="presOf" srcId="{6A5AC270-F011-4374-841F-E5DCE77EFCA1}" destId="{78521E2A-AD82-4AD9-B817-50129DBF91C3}" srcOrd="0" destOrd="2" presId="urn:microsoft.com/office/officeart/2005/8/layout/list1"/>
    <dgm:cxn modelId="{6D992B42-3BA8-4DEC-B796-98964DCA1944}" srcId="{664E5F60-78FC-48BC-805D-F45F0DBD56EA}" destId="{9D4B3EBD-F4E2-4F5C-9D64-8131B265092F}" srcOrd="0" destOrd="0" parTransId="{0D0D7523-B2FA-416B-A98B-A4B66959EE7F}" sibTransId="{FBA228A2-93E7-4B35-B4CB-8EC2E2857BBF}"/>
    <dgm:cxn modelId="{F395E96A-0BD6-4570-B340-EC5A96DDE0E7}" type="presOf" srcId="{317A12E3-451E-4E0A-AF26-3D0F8DD8BD1E}" destId="{0609C170-E1D6-4A44-B478-28045E1CAA03}" srcOrd="0" destOrd="5" presId="urn:microsoft.com/office/officeart/2005/8/layout/list1"/>
    <dgm:cxn modelId="{F5B6FF70-4692-4D98-B694-5E2CE48A0395}" type="presOf" srcId="{74E181C8-E86A-44EC-B903-804E11F4011D}" destId="{1A889457-136D-4246-9E02-2F4E740D83CF}" srcOrd="0" destOrd="0" presId="urn:microsoft.com/office/officeart/2005/8/layout/list1"/>
    <dgm:cxn modelId="{3F176672-72A0-44D4-AA40-90D2E8D5BEAC}" srcId="{FE94DD25-E14A-4A95-8C32-191C3E5AF0BA}" destId="{664E5F60-78FC-48BC-805D-F45F0DBD56EA}" srcOrd="0" destOrd="0" parTransId="{663AF0CE-D2C1-481C-B0C9-475FA00C339E}" sibTransId="{43C42843-F697-4DCE-A823-37B3C4B6F45C}"/>
    <dgm:cxn modelId="{3CD27F85-EE46-42D6-82DA-14725F03A1E9}" srcId="{664E5F60-78FC-48BC-805D-F45F0DBD56EA}" destId="{147D2FCC-5BFF-420F-B8F9-02EC65FF3AF8}" srcOrd="2" destOrd="0" parTransId="{8426C1E9-C2A6-40AF-9C93-F6179EDE73C1}" sibTransId="{7627B733-1DBC-4A17-A711-68848689D86F}"/>
    <dgm:cxn modelId="{D9CF738D-E3A1-4841-8828-4DBD31ECA7D1}" type="presOf" srcId="{9D4B3EBD-F4E2-4F5C-9D64-8131B265092F}" destId="{78521E2A-AD82-4AD9-B817-50129DBF91C3}" srcOrd="0" destOrd="1" presId="urn:microsoft.com/office/officeart/2005/8/layout/list1"/>
    <dgm:cxn modelId="{8533998F-DEF3-46A5-B75A-AF8076B35D79}" type="presOf" srcId="{AE4D8731-2CFB-4CBA-8CA8-699FB39A4A26}" destId="{0609C170-E1D6-4A44-B478-28045E1CAA03}" srcOrd="0" destOrd="4" presId="urn:microsoft.com/office/officeart/2005/8/layout/list1"/>
    <dgm:cxn modelId="{E2054F9A-D282-40AB-BE91-F70BAAD0103E}" type="presOf" srcId="{664E5F60-78FC-48BC-805D-F45F0DBD56EA}" destId="{78521E2A-AD82-4AD9-B817-50129DBF91C3}" srcOrd="0" destOrd="0" presId="urn:microsoft.com/office/officeart/2005/8/layout/list1"/>
    <dgm:cxn modelId="{64E75EA2-273D-4CB8-AD3B-7A86D6F23A3E}" srcId="{6D74765D-0619-47D8-B6D4-D20C9C92C7ED}" destId="{93D48BDC-00DB-4861-82FA-B7121039D4C1}" srcOrd="0" destOrd="0" parTransId="{5246583B-802B-49B7-BB46-B80D923F4A16}" sibTransId="{C931F4CE-1548-415E-9E7B-279F34AE5A5D}"/>
    <dgm:cxn modelId="{DC32DEA5-AE1E-487F-BD93-7DDDFE5EC048}" type="presOf" srcId="{6D74765D-0619-47D8-B6D4-D20C9C92C7ED}" destId="{FE754A07-0363-40B8-B4D9-F67F7F772E62}" srcOrd="1" destOrd="0" presId="urn:microsoft.com/office/officeart/2005/8/layout/list1"/>
    <dgm:cxn modelId="{6C3406AB-5932-45DE-A0D4-704FF0D9C6DE}" type="presOf" srcId="{6D74765D-0619-47D8-B6D4-D20C9C92C7ED}" destId="{7A4CA197-B881-4CE8-9146-37C2A350DF87}" srcOrd="0" destOrd="0" presId="urn:microsoft.com/office/officeart/2005/8/layout/list1"/>
    <dgm:cxn modelId="{7413E5BE-FFE7-4976-960F-CE24C0448EAD}" type="presOf" srcId="{DC173395-D0C4-46B2-9584-613DDD5E07EC}" destId="{0609C170-E1D6-4A44-B478-28045E1CAA03}" srcOrd="0" destOrd="2" presId="urn:microsoft.com/office/officeart/2005/8/layout/list1"/>
    <dgm:cxn modelId="{53F297C0-56E1-45E4-B03C-65E82ACDBE2A}" srcId="{93D48BDC-00DB-4861-82FA-B7121039D4C1}" destId="{D7C23A82-13DA-4364-8D7F-7BBB750B99DF}" srcOrd="0" destOrd="0" parTransId="{97E0E41D-4277-48AF-A79A-423558DF99AE}" sibTransId="{89FB6395-BABF-4DF6-B3C2-393F456E8E42}"/>
    <dgm:cxn modelId="{F1A904C5-5DA3-4A6F-91C0-12C6E31631CC}" srcId="{74E181C8-E86A-44EC-B903-804E11F4011D}" destId="{6D74765D-0619-47D8-B6D4-D20C9C92C7ED}" srcOrd="1" destOrd="0" parTransId="{9B38A39F-EFC8-480C-8BD4-D6B45BD12F3E}" sibTransId="{D0777501-9F72-49E8-B4CD-EABF1C12B1C4}"/>
    <dgm:cxn modelId="{7F4201DE-B688-4844-81FF-58EE96617E9C}" type="presOf" srcId="{C39FDE2A-53CD-444F-9E72-B22DAE3EA586}" destId="{0609C170-E1D6-4A44-B478-28045E1CAA03}" srcOrd="0" destOrd="3" presId="urn:microsoft.com/office/officeart/2005/8/layout/list1"/>
    <dgm:cxn modelId="{E55315E0-6E94-4750-A72B-0B8977A00952}" type="presOf" srcId="{D7C23A82-13DA-4364-8D7F-7BBB750B99DF}" destId="{0609C170-E1D6-4A44-B478-28045E1CAA03}" srcOrd="0" destOrd="1" presId="urn:microsoft.com/office/officeart/2005/8/layout/list1"/>
    <dgm:cxn modelId="{CBDFFBE7-B449-4E31-9B3B-CEF6E8F8196C}" srcId="{664E5F60-78FC-48BC-805D-F45F0DBD56EA}" destId="{6A5AC270-F011-4374-841F-E5DCE77EFCA1}" srcOrd="1" destOrd="0" parTransId="{254F7F9E-0D26-455B-8E18-B209FD03149B}" sibTransId="{1B6C472B-D159-4C13-8059-401FA327DB4C}"/>
    <dgm:cxn modelId="{EC2185E8-DADE-4F0D-969B-CDD6A0880104}" type="presOf" srcId="{93D48BDC-00DB-4861-82FA-B7121039D4C1}" destId="{0609C170-E1D6-4A44-B478-28045E1CAA03}" srcOrd="0" destOrd="0" presId="urn:microsoft.com/office/officeart/2005/8/layout/list1"/>
    <dgm:cxn modelId="{7FA030EA-DE23-4936-9672-4FB056761A05}" srcId="{C39FDE2A-53CD-444F-9E72-B22DAE3EA586}" destId="{AE4D8731-2CFB-4CBA-8CA8-699FB39A4A26}" srcOrd="0" destOrd="0" parTransId="{56113267-8DED-4DC1-8D51-FDD15CF82B11}" sibTransId="{7027A591-9A90-4612-B010-3EE5C26994DF}"/>
    <dgm:cxn modelId="{42C14CF0-2A12-4398-A45F-BA37BA06686C}" srcId="{AE4D8731-2CFB-4CBA-8CA8-699FB39A4A26}" destId="{317A12E3-451E-4E0A-AF26-3D0F8DD8BD1E}" srcOrd="0" destOrd="0" parTransId="{9D4AB526-C18F-4D36-B8F0-7C99FF2FD784}" sibTransId="{6269C838-FD9C-4772-A6A0-A5852711A349}"/>
    <dgm:cxn modelId="{E03BBBF9-8C44-4381-B4DD-1BD8A433013D}" srcId="{74E181C8-E86A-44EC-B903-804E11F4011D}" destId="{FE94DD25-E14A-4A95-8C32-191C3E5AF0BA}" srcOrd="0" destOrd="0" parTransId="{1D729B32-1BA7-4632-8BB3-E68C241A0EE3}" sibTransId="{A49C130B-FE74-460C-AC7F-5EBFE0C58916}"/>
    <dgm:cxn modelId="{79955842-4793-4F99-879E-F9C843C45918}" type="presParOf" srcId="{1A889457-136D-4246-9E02-2F4E740D83CF}" destId="{A2D129A6-0077-4E15-82DC-3BE720270599}" srcOrd="0" destOrd="0" presId="urn:microsoft.com/office/officeart/2005/8/layout/list1"/>
    <dgm:cxn modelId="{C5F410AE-F29C-4B72-919A-E92D20541E25}" type="presParOf" srcId="{A2D129A6-0077-4E15-82DC-3BE720270599}" destId="{E4A9DC94-2480-4BFB-8E8C-39228EF3BB9F}" srcOrd="0" destOrd="0" presId="urn:microsoft.com/office/officeart/2005/8/layout/list1"/>
    <dgm:cxn modelId="{1CC16879-209B-4DC6-B2C7-4A1B1E8B9BED}" type="presParOf" srcId="{A2D129A6-0077-4E15-82DC-3BE720270599}" destId="{02B2D14D-3977-4514-BD88-8CDB498331A2}" srcOrd="1" destOrd="0" presId="urn:microsoft.com/office/officeart/2005/8/layout/list1"/>
    <dgm:cxn modelId="{7C0F6F50-C4A9-4121-B37C-E24B78903161}" type="presParOf" srcId="{1A889457-136D-4246-9E02-2F4E740D83CF}" destId="{0D419DB4-F39D-4AE3-B3F2-3709B70C030E}" srcOrd="1" destOrd="0" presId="urn:microsoft.com/office/officeart/2005/8/layout/list1"/>
    <dgm:cxn modelId="{44B26FE8-3D69-4505-AC3D-3E782BC53CD7}" type="presParOf" srcId="{1A889457-136D-4246-9E02-2F4E740D83CF}" destId="{78521E2A-AD82-4AD9-B817-50129DBF91C3}" srcOrd="2" destOrd="0" presId="urn:microsoft.com/office/officeart/2005/8/layout/list1"/>
    <dgm:cxn modelId="{388E9074-FFD7-4CAE-9F92-2B53F41126A0}" type="presParOf" srcId="{1A889457-136D-4246-9E02-2F4E740D83CF}" destId="{309A6B0F-81C8-4387-B794-405F9CC63A87}" srcOrd="3" destOrd="0" presId="urn:microsoft.com/office/officeart/2005/8/layout/list1"/>
    <dgm:cxn modelId="{9B2912C8-568B-4354-9DA9-EC5B0C2E36F6}" type="presParOf" srcId="{1A889457-136D-4246-9E02-2F4E740D83CF}" destId="{50EEE475-C525-402F-8B56-0BB6D23FC579}" srcOrd="4" destOrd="0" presId="urn:microsoft.com/office/officeart/2005/8/layout/list1"/>
    <dgm:cxn modelId="{8710E817-0661-4DF4-99AF-3A8CF6C25BCE}" type="presParOf" srcId="{50EEE475-C525-402F-8B56-0BB6D23FC579}" destId="{7A4CA197-B881-4CE8-9146-37C2A350DF87}" srcOrd="0" destOrd="0" presId="urn:microsoft.com/office/officeart/2005/8/layout/list1"/>
    <dgm:cxn modelId="{17702711-C6BC-467F-A3DB-5E6388C02B02}" type="presParOf" srcId="{50EEE475-C525-402F-8B56-0BB6D23FC579}" destId="{FE754A07-0363-40B8-B4D9-F67F7F772E62}" srcOrd="1" destOrd="0" presId="urn:microsoft.com/office/officeart/2005/8/layout/list1"/>
    <dgm:cxn modelId="{CB7B5FAB-8AF6-43E4-A5D4-515DFFE49EB3}" type="presParOf" srcId="{1A889457-136D-4246-9E02-2F4E740D83CF}" destId="{4FBDC93D-D691-4897-B628-AE6CFD44BC65}" srcOrd="5" destOrd="0" presId="urn:microsoft.com/office/officeart/2005/8/layout/list1"/>
    <dgm:cxn modelId="{8C30211C-EB46-4C66-A8E5-9AEC2D951708}" type="presParOf" srcId="{1A889457-136D-4246-9E02-2F4E740D83CF}" destId="{0609C170-E1D6-4A44-B478-28045E1CAA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1E2A-AD82-4AD9-B817-50129DBF91C3}">
      <dsp:nvSpPr>
        <dsp:cNvPr id="0" name=""/>
        <dsp:cNvSpPr/>
      </dsp:nvSpPr>
      <dsp:spPr>
        <a:xfrm>
          <a:off x="0" y="385387"/>
          <a:ext cx="6192319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593" tIns="312420" rIns="48059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Three occupations remained highly posted in 2019, 2020, and 2021.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Insurance Sales Agents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Customer Service Representatives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Software Developers and Software Quality Assurance</a:t>
          </a:r>
        </a:p>
      </dsp:txBody>
      <dsp:txXfrm>
        <a:off x="0" y="385387"/>
        <a:ext cx="6192319" cy="1606500"/>
      </dsp:txXfrm>
    </dsp:sp>
    <dsp:sp modelId="{02B2D14D-3977-4514-BD88-8CDB498331A2}">
      <dsp:nvSpPr>
        <dsp:cNvPr id="0" name=""/>
        <dsp:cNvSpPr/>
      </dsp:nvSpPr>
      <dsp:spPr>
        <a:xfrm>
          <a:off x="309615" y="163987"/>
          <a:ext cx="4334623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8" tIns="0" rIns="16383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What’s remained the same?</a:t>
          </a:r>
        </a:p>
      </dsp:txBody>
      <dsp:txXfrm>
        <a:off x="331231" y="185603"/>
        <a:ext cx="4291391" cy="399568"/>
      </dsp:txXfrm>
    </dsp:sp>
    <dsp:sp modelId="{0609C170-E1D6-4A44-B478-28045E1CAA03}">
      <dsp:nvSpPr>
        <dsp:cNvPr id="0" name=""/>
        <dsp:cNvSpPr/>
      </dsp:nvSpPr>
      <dsp:spPr>
        <a:xfrm>
          <a:off x="0" y="2294287"/>
          <a:ext cx="6192319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593" tIns="312420" rIns="48059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Between 2019 and 2020: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More technology occupations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Computer User Support Specialist and Other Computer Occupations displaced Postsecondary teachers and Tutors and Teachers and other instructors.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Between 2020 and 2021: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Posting for management positions were in the top 5 occupations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Marketing Managers displaced Computer User Specialists</a:t>
          </a:r>
        </a:p>
      </dsp:txBody>
      <dsp:txXfrm>
        <a:off x="0" y="2294287"/>
        <a:ext cx="6192319" cy="2268000"/>
      </dsp:txXfrm>
    </dsp:sp>
    <dsp:sp modelId="{FE754A07-0363-40B8-B4D9-F67F7F772E62}">
      <dsp:nvSpPr>
        <dsp:cNvPr id="0" name=""/>
        <dsp:cNvSpPr/>
      </dsp:nvSpPr>
      <dsp:spPr>
        <a:xfrm>
          <a:off x="309615" y="2072887"/>
          <a:ext cx="4334623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8" tIns="0" rIns="16383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What’s Changed?</a:t>
          </a:r>
        </a:p>
      </dsp:txBody>
      <dsp:txXfrm>
        <a:off x="331231" y="2094503"/>
        <a:ext cx="4291391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D1A6AB-7373-4868-BCED-5C6861C515C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E5DCE-30FC-48BD-8F75-B8CE009E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1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6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3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0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5DCE-30FC-48BD-8F75-B8CE009ED4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C445-0B2A-45DF-966E-0EA4F505C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8EA71-1E9D-45AC-9673-8EC188E1E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585C-B768-4283-99C4-4CAFAB7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E9A6-CE8D-428F-808A-A2C9CE16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C53DC-E82F-4BDD-A91A-33555DE4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32B6-FC98-48BE-B3D4-C497C724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673A3-D7AD-4499-B655-1CC08FC9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D1DA7-BF1A-4E34-B228-5A1D3449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1234-FCD5-4F3F-AC53-4828749B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FF2F9-FF80-4267-B3B3-3BDF2C18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16D42-38DD-4952-B621-540806757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0367F-0F4E-42BC-9C96-5C85CC297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08453-916F-44F2-A5C2-397DC6C4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946-A773-46F1-9748-8360AF8B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1C41E-829F-4CD1-8A97-CBB6B9E5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1A8-4433-4DA6-A078-21B1AC5F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2CD5-0B9D-467B-8D2B-8B20DD49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48FE-27BF-45C9-8D7B-D1BDFBB6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CD25D-FF02-4702-A4D4-5ED61D7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1C2C8-623D-447D-B01F-2AD029BB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CD6D-4554-446B-8D5F-6FAB5F0D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9B89C-A97F-4996-B8F3-D30C4778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411A2-CF66-4513-8436-2FAF5162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1803-0BD7-4034-B685-54B38BD2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0CBC3-9E5A-4BAE-860F-C30DBD5A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948A-7957-4A11-91C0-CB9DB08C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3542-8AF6-40D3-B54D-6661F9173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F6453-461D-4284-8BC5-74BCD05FB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ED95A-553D-4884-AADA-E47CE6B8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E1043-02E6-4516-9FDD-2FBA7903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7C93B-1A94-4A1A-8D5C-CA2BA6FF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C226-D21F-421F-B53E-E00577A4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12BA1-033C-42BB-B433-371D896A9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49FB7-8208-46CA-8A21-13A8CCC33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4DB22-7772-4C2D-819B-5AF23F9FC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417A8-3822-4868-9312-84E92408E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3635BE-3685-4438-B03A-B2BB6259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5349F-DF0D-4F75-B8D0-FFE503C9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6209C-28DF-4F23-8D5C-A108AC02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7DE3-15DE-4CD7-8121-079202F6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0B030-6054-4CB2-B55F-3FC565B8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D601-62C8-42FA-9D65-13B2B8C6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3F88E-A299-4454-AFFA-C8D77CD6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8F3E0-E42F-40D3-A5D0-81BA0E4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66D73-7C4E-4513-95C8-1DC9D4C7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A2D69-5705-4F6E-A8FE-96086109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B299-0BC9-405C-9317-2851CBF7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ED098-A750-4311-818A-35F71EB7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6EAE9-CFD3-4E09-9C00-1F6A4982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8D302-CC81-4904-AFBC-FD012573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853AD-9919-44DC-88D3-1098F6EA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6CDC7-0E03-48B9-835A-555390D2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5C65-5519-4839-A603-5EB54DD0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0CA16-8C25-4B53-9F98-321375E44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D74A9-9D68-4CD7-AA80-034491626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0EE39-AC6B-4F23-9ADA-48484E74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FA650-D5A6-4BBF-A02C-1D3D020B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F520-92AA-4D57-B058-C6004D01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F3D97-ED80-4C3A-8ED8-03E4A3C3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3DA2-0EDF-4601-A711-08B252CBE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9119-5FFA-4033-AF2D-2A0BB8967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A9CA-9F46-4D45-AF06-5CE14D9FA8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9C6E7-B69E-409D-8283-745675EA5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A3F2-8367-4BB0-B571-1DC11E648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EA5F-D8DD-4C8F-859A-318CE97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05BDB-6F03-4AE5-AD31-976740621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Hawaii Remote Work Pilot Project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A9E82-74C2-4E38-982D-54FBE0CC4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fontScale="62500" lnSpcReduction="20000"/>
          </a:bodyPr>
          <a:lstStyle/>
          <a:p>
            <a:pPr algn="l"/>
            <a:r>
              <a:rPr lang="en-US" sz="2900" dirty="0"/>
              <a:t>State of Hawaii </a:t>
            </a:r>
          </a:p>
          <a:p>
            <a:pPr algn="l"/>
            <a:r>
              <a:rPr lang="en-US" dirty="0"/>
              <a:t>Collaboration between the State of Hawaii: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Department of Business, Economic Development and Tourism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Department of Labor and Industrial Relations, Workforce Development Council and Workforce Development Division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Broadband Hui, Broadband Strategy Officer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EDC67-6D11-4E85-8E77-58A1E5ED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52" y="3387734"/>
            <a:ext cx="1881155" cy="18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7567D-6485-47EA-97A7-3C975D1B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en-US" sz="4100" b="1" i="1" dirty="0"/>
              <a:t>More data to come… </a:t>
            </a:r>
            <a:br>
              <a:rPr lang="en-US" sz="4100" dirty="0"/>
            </a:br>
            <a:r>
              <a:rPr lang="en-US" sz="4100" dirty="0"/>
              <a:t>The DBEDT Hawaii Remote Work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581D-7CEA-4F80-AFD1-BF63E2D9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4772974" cy="3894865"/>
          </a:xfrm>
        </p:spPr>
        <p:txBody>
          <a:bodyPr>
            <a:normAutofit/>
          </a:bodyPr>
          <a:lstStyle/>
          <a:p>
            <a:r>
              <a:rPr lang="en-US" sz="1700" dirty="0"/>
              <a:t>The Research, Economic Analysis Division (READ) of DBEDT has contracted and is working with Anthology, a local research firm to survey both Hawaii employers and employees to address business readiness and household appetite for remote work. </a:t>
            </a:r>
          </a:p>
          <a:p>
            <a:pPr lvl="1"/>
            <a:r>
              <a:rPr lang="en-US" sz="1700" dirty="0"/>
              <a:t>Surveys are being conducted to a random sample of employers and employees. Please help us by completing the survey if you receive it. </a:t>
            </a:r>
          </a:p>
          <a:p>
            <a:pPr lvl="2"/>
            <a:r>
              <a:rPr lang="en-US" sz="1300" dirty="0"/>
              <a:t>Employers n=1,600</a:t>
            </a:r>
          </a:p>
          <a:p>
            <a:pPr lvl="2"/>
            <a:r>
              <a:rPr lang="en-US" sz="1300" dirty="0"/>
              <a:t>Employees n=4,700</a:t>
            </a:r>
          </a:p>
          <a:p>
            <a:pPr lvl="1"/>
            <a:r>
              <a:rPr lang="en-US" sz="1700" dirty="0"/>
              <a:t>Target survey completion date:  November 15, 2021</a:t>
            </a:r>
          </a:p>
          <a:p>
            <a:pPr lvl="1"/>
            <a:r>
              <a:rPr lang="en-US" sz="1700" dirty="0"/>
              <a:t>Final Report:  December 31, 2021</a:t>
            </a:r>
          </a:p>
          <a:p>
            <a:pPr lvl="1"/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C1248-7A58-4E08-838E-EC22895C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69" y="643468"/>
            <a:ext cx="2545005" cy="2545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0946C-280B-47D2-9333-356CE8BAD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17" y="3657600"/>
            <a:ext cx="2585510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F2290-66F1-4EEE-A57F-195BDD01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48" y="214386"/>
            <a:ext cx="9543405" cy="118872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Hawaii Remote Work Pilot Project and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7800-21F2-4179-B702-6030658A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17" y="1642348"/>
            <a:ext cx="6820676" cy="4572000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Hawaii Remote Work Pilot Project is a constant collaboration between DBEDT, DLIR WDC, and WDD, as well as the Broadband Hui</a:t>
            </a:r>
          </a:p>
          <a:p>
            <a:pPr lvl="1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Supports the Broadband Hui’s motto of ALL – Access, Literacy, and Livelihood. </a:t>
            </a:r>
          </a:p>
          <a:p>
            <a:pPr lvl="2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Increasing the opportunities for livelihood</a:t>
            </a:r>
          </a:p>
          <a:p>
            <a:pPr lvl="2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Increasing access and literacy through the refurbished laptop computer initiative and the Workforce Resiliency Initiative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Recognizes and provides a needed foundation in “livelihood” to address the existing digital divide and digital inequity.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 of a larger effort to increase the export of professional services.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Designed to provide Hawaii’s unemployed, underemployed, and disadvantaged with a hand-up by facilitating the transition and adoption of remote work opportunities.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importantly, this project recognizes that “brain drain” is no longer an issue about geography.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39064-0CB0-456C-A0CD-7449C18B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03" y="1371554"/>
            <a:ext cx="2371276" cy="4703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990E9-17FB-4CDA-BB0C-64EEDFE13F4E}"/>
              </a:ext>
            </a:extLst>
          </p:cNvPr>
          <p:cNvSpPr txBox="1"/>
          <p:nvPr/>
        </p:nvSpPr>
        <p:spPr>
          <a:xfrm>
            <a:off x="851740" y="6029682"/>
            <a:ext cx="389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https://invest.hawaii.gov/remote</a:t>
            </a:r>
          </a:p>
        </p:txBody>
      </p:sp>
    </p:spTree>
    <p:extLst>
      <p:ext uri="{BB962C8B-B14F-4D97-AF65-F5344CB8AC3E}">
        <p14:creationId xmlns:p14="http://schemas.microsoft.com/office/powerpoint/2010/main" val="27683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CBFE-F67D-4B6C-8A32-4F0E2DEC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29" y="565090"/>
            <a:ext cx="7474172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DBEDT Economic Innovation Team (EIT)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5BDC-0CB6-42D6-B7FE-2E0E5E02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077" y="2080727"/>
            <a:ext cx="6526323" cy="3648059"/>
          </a:xfrm>
        </p:spPr>
        <p:txBody>
          <a:bodyPr anchor="ctr">
            <a:normAutofit/>
          </a:bodyPr>
          <a:lstStyle/>
          <a:p>
            <a:r>
              <a:rPr lang="en-US" sz="1700" dirty="0"/>
              <a:t>Expand Hawaii’s measures beyond traditional measures of an economic system to include measuring the well-being of Hawaii’s people, culture and environment.  </a:t>
            </a:r>
          </a:p>
          <a:p>
            <a:pPr lvl="1"/>
            <a:r>
              <a:rPr lang="en-US" sz="1700" dirty="0"/>
              <a:t>DBEDT/READ is also engaged with UH and HPU on updating and carrying forward the Genuine Progress Indicator (GPI)</a:t>
            </a:r>
          </a:p>
          <a:p>
            <a:pPr marL="457200" lvl="1" indent="0">
              <a:buNone/>
            </a:pPr>
            <a:endParaRPr lang="en-US" sz="1700" dirty="0"/>
          </a:p>
          <a:p>
            <a:r>
              <a:rPr lang="en-US" sz="1700" dirty="0"/>
              <a:t>The underlying culture of how we solve economic issues “The How Matters”</a:t>
            </a:r>
          </a:p>
          <a:p>
            <a:pPr lvl="1"/>
            <a:r>
              <a:rPr lang="en-US" sz="1700" dirty="0"/>
              <a:t>Collaboration</a:t>
            </a:r>
          </a:p>
          <a:p>
            <a:pPr lvl="1"/>
            <a:r>
              <a:rPr lang="en-US" sz="1700" dirty="0"/>
              <a:t>Objectivity – Based on data</a:t>
            </a:r>
          </a:p>
          <a:p>
            <a:pPr lvl="1"/>
            <a:r>
              <a:rPr lang="en-US" sz="1700" dirty="0"/>
              <a:t>Mutual Respect</a:t>
            </a:r>
          </a:p>
          <a:p>
            <a:pPr lvl="1"/>
            <a:r>
              <a:rPr lang="en-US" sz="1700" dirty="0"/>
              <a:t>Spirit of Can!</a:t>
            </a:r>
          </a:p>
          <a:p>
            <a:endParaRPr lang="en-US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5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0CFC9-904B-413B-B373-51AE844C3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63478"/>
            <a:ext cx="1462088" cy="731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A2394-6CB9-4EA5-8400-96F1AA4CF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17" y="1700580"/>
            <a:ext cx="1762760" cy="1728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6B1FA-A4D3-48A5-A543-5752B7A0D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122" y="4667037"/>
            <a:ext cx="2154007" cy="18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8A813-A0F3-4147-B0E1-89BA945B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Remote Work in the Global Labor Market: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E259-B66E-4D93-AAC7-01B9A4E12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387188"/>
            <a:ext cx="2926080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300" dirty="0"/>
              <a:t>Microsoft 2021 Work Trend Index: Annual Report – The Next Great Disruption Is Hybrid Work – Are We Ready? </a:t>
            </a:r>
          </a:p>
          <a:p>
            <a:pPr marL="0" indent="0">
              <a:buNone/>
            </a:pPr>
            <a:r>
              <a:rPr lang="en-US" sz="1300" dirty="0"/>
              <a:t>7 need to know hybrid work trends for 2021</a:t>
            </a:r>
          </a:p>
          <a:p>
            <a:r>
              <a:rPr lang="en-US" sz="1300" dirty="0"/>
              <a:t>Flexible work is here to stay. </a:t>
            </a:r>
          </a:p>
          <a:p>
            <a:pPr lvl="1"/>
            <a:r>
              <a:rPr lang="en-US" sz="1300" dirty="0"/>
              <a:t>66% of leaders surveyed say their company is considering redesigning office space for hybrid work. </a:t>
            </a:r>
          </a:p>
          <a:p>
            <a:pPr lvl="1"/>
            <a:r>
              <a:rPr lang="en-US" sz="1300" dirty="0"/>
              <a:t>73% of employees want flexible remote work options to stay. </a:t>
            </a:r>
          </a:p>
          <a:p>
            <a:r>
              <a:rPr lang="en-US" sz="1300" dirty="0"/>
              <a:t>Talent is everywhere in a hybrid work world</a:t>
            </a:r>
          </a:p>
          <a:p>
            <a:pPr lvl="1"/>
            <a:r>
              <a:rPr lang="en-US" sz="1300" dirty="0"/>
              <a:t>Remote job posting on LinkedIn increased more than 5 times during the pandemic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0E217-4A11-4FD2-B00D-248B64D2CCA6}"/>
              </a:ext>
            </a:extLst>
          </p:cNvPr>
          <p:cNvSpPr txBox="1"/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https://www.microsoft.com/en-us/worklab/work-trend-index/hybrid-work</a:t>
            </a: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ACC2CF7-25D2-45AF-BB19-AD3541DF1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94" y="2412960"/>
            <a:ext cx="3142721" cy="41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9C0A-327B-4013-8974-785427FA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738" y="293615"/>
            <a:ext cx="8250608" cy="1015067"/>
          </a:xfrm>
        </p:spPr>
        <p:txBody>
          <a:bodyPr>
            <a:noAutofit/>
          </a:bodyPr>
          <a:lstStyle/>
          <a:p>
            <a:r>
              <a:rPr lang="en-US" sz="3200" b="1" dirty="0"/>
              <a:t>Remote Work in the National Labor Market</a:t>
            </a:r>
            <a:endParaRPr lang="en-US" sz="3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00EC-8F04-43BE-8B54-33C34507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4" y="2184661"/>
            <a:ext cx="9367204" cy="404164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National Council on Compensation Insurance</a:t>
            </a:r>
          </a:p>
          <a:p>
            <a:r>
              <a:rPr lang="en-US" sz="2000" dirty="0"/>
              <a:t>Remote Work Before, During, and After the Pandemic – Q4, 2020 Economic Briefing</a:t>
            </a:r>
          </a:p>
          <a:p>
            <a:pPr lvl="1"/>
            <a:r>
              <a:rPr lang="en-US" sz="2000" dirty="0"/>
              <a:t>Before the pandemic, only 6% of the employed worked primarily from home and about three-quarters of workers had never worked from home. </a:t>
            </a:r>
          </a:p>
          <a:p>
            <a:pPr lvl="1"/>
            <a:r>
              <a:rPr lang="en-US" sz="2000" dirty="0"/>
              <a:t>In May 2020, over one-third of the employed worked from home due to the pandemic – a close match for pre-pandemic estimates of the share of work that could be done remotely. </a:t>
            </a:r>
          </a:p>
          <a:p>
            <a:pPr lvl="1"/>
            <a:r>
              <a:rPr lang="en-US" sz="2000" dirty="0"/>
              <a:t>Most workers and employers expect to permanently implement more flexible remote work opportunities after the pandemic. </a:t>
            </a:r>
          </a:p>
          <a:p>
            <a:pPr lvl="1"/>
            <a:endParaRPr lang="en-US" sz="2000" dirty="0"/>
          </a:p>
          <a:p>
            <a:r>
              <a:rPr lang="en-US" sz="2000" dirty="0"/>
              <a:t>Job Losses and Physical Proximity – Q2, 2020</a:t>
            </a:r>
          </a:p>
          <a:p>
            <a:pPr lvl="1"/>
            <a:r>
              <a:rPr lang="en-US" sz="2000" dirty="0"/>
              <a:t>The largest percentage of job losses during the pandemic came in economic sectors with large shares of high-proximity workers. </a:t>
            </a:r>
          </a:p>
          <a:p>
            <a:pPr marL="0" indent="0" algn="r">
              <a:buNone/>
            </a:pPr>
            <a:r>
              <a:rPr lang="en-US" sz="1500" dirty="0">
                <a:solidFill>
                  <a:srgbClr val="0070C0"/>
                </a:solidFill>
              </a:rPr>
              <a:t>https://www.ncci.com/SecureDocuments/QEB/Insights_QEB_2020_Q2-PhysicalProximity.html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2E80C-81C4-4DB3-B737-74EC0CB9D8CF}"/>
              </a:ext>
            </a:extLst>
          </p:cNvPr>
          <p:cNvSpPr txBox="1"/>
          <p:nvPr/>
        </p:nvSpPr>
        <p:spPr>
          <a:xfrm>
            <a:off x="4552687" y="4763473"/>
            <a:ext cx="6467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https://www.ncci.com/SecureDocuments/QEB/QEB_Q4_2020_RemoteWork.html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1D8D50-FC31-4174-9AA7-24799D3E6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48" y="114608"/>
            <a:ext cx="2539152" cy="12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8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8550-259F-43E3-882E-6AFC19FC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US" b="1" dirty="0"/>
              <a:t>Remote Work in Hawaii’s Labor Market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5D604-CA69-4644-91C9-D44DDBBED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534" y="1094815"/>
            <a:ext cx="3457122" cy="7546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F8AD-28AA-4E22-8C34-F825FFCF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Job listings identifying Remote Work are on the rise.</a:t>
            </a:r>
          </a:p>
          <a:p>
            <a:r>
              <a:rPr lang="en-US" sz="1700" dirty="0"/>
              <a:t>Duration of time that a posting is listed is declining</a:t>
            </a:r>
          </a:p>
          <a:p>
            <a:r>
              <a:rPr lang="en-US" sz="1700" dirty="0"/>
              <a:t>Median salary for on listings that include remote work are increasing.</a:t>
            </a:r>
          </a:p>
          <a:p>
            <a:r>
              <a:rPr lang="en-US" sz="1700" dirty="0"/>
              <a:t>What’s happening with occupations are being recruited in remote work? </a:t>
            </a:r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08931-C814-4ECC-86FB-31466DE03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271" y="666749"/>
            <a:ext cx="2209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0D87D-CA73-4BA1-ACD0-90D42CE5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/>
              <a:t>1.  Job listings identifying Remote Work are on the rise.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7BE0B-413F-4CB7-A62A-AE8639EDDD04}"/>
              </a:ext>
            </a:extLst>
          </p:cNvPr>
          <p:cNvSpPr txBox="1"/>
          <p:nvPr/>
        </p:nvSpPr>
        <p:spPr>
          <a:xfrm>
            <a:off x="733427" y="2194101"/>
            <a:ext cx="3543298" cy="397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 Year over year percentage change suggest that businesses posting jobs for remote workers is becoming more efficient.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Business identifying remote work in their job listings, don’t have to post their listings in as many locations AND are posting more positions identifying Remote Work in their job listing.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175AAF-A711-45B5-B661-C0C94AB4A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2220" y="712128"/>
            <a:ext cx="4931168" cy="2963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C9029-2739-4874-B5F4-8137BEED1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17" y="4226767"/>
            <a:ext cx="4325110" cy="11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927E3-44CF-48A8-AD26-68DB546F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Duration of time that a posting is listed is declining. </a:t>
            </a: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883AD-A442-422D-9285-CC866C5931D5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In 2020, employers posted jobs that referenced remote work in their listing 5 days longer than in 2019. 2020 was the transition year to remote work.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In 2021, employers posted jobs that referenced remote work in their listing 4 days less compared to 2019 and 9 days less than 2020.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This suggests that response rates to job listings that reference remote work are being filled at a faster rate prior to the pandemic in 2019. 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26BDF7F9-5509-48F2-8E7B-0AEC80A64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5457" y="1519633"/>
            <a:ext cx="6155141" cy="38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989E8-C3D3-4F26-B85C-93FF6B48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Median salary </a:t>
            </a:r>
            <a:r>
              <a:rPr lang="en-US" sz="2400" b="1" dirty="0"/>
              <a:t>for 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listings that include remote work are increasing.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4C8FB-9CFF-48C3-9A10-C9B6B3CB0BE8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Between 2019 and 2020, the median annual salary on listings that include remote work for positions in Hawaii increased by $7,400 or 16%. Between 2020 and 2021, median annual salaries increased by $9,200 or 17%.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The increase in Median annual salaries suggests that either annual income is increasing and/or the types of occupations are changing.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B02B43-F715-4B0A-ADD6-6C5ED5CC3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4010" y="684571"/>
            <a:ext cx="5000537" cy="2756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BE3A8D-3F8B-4A3C-86A0-CE2CC2F5C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009" y="3610946"/>
            <a:ext cx="5000538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3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51475-EAFB-4746-B89C-C88124A5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/>
              <a:t>4. What’s happening with occupations recruited in remote work?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1106E0A-A91C-4D28-9E35-9AF815190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563571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62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1043</Words>
  <Application>Microsoft Office PowerPoint</Application>
  <PresentationFormat>Widescreen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Hawaii Remote Work Pilot Project</vt:lpstr>
      <vt:lpstr>DBEDT Economic Innovation Team (EIT)</vt:lpstr>
      <vt:lpstr>Remote Work in the Global Labor Market:</vt:lpstr>
      <vt:lpstr>Remote Work in the National Labor Market</vt:lpstr>
      <vt:lpstr>Remote Work in Hawaii’s Labor Market</vt:lpstr>
      <vt:lpstr>1.  Job listings identifying Remote Work are on the rise.</vt:lpstr>
      <vt:lpstr>2. Duration of time that a posting is listed is declining. </vt:lpstr>
      <vt:lpstr>3. Median salary for listings that include remote work are increasing. </vt:lpstr>
      <vt:lpstr>4. What’s happening with occupations recruited in remote work?</vt:lpstr>
      <vt:lpstr>More data to come…  The DBEDT Hawaii Remote Work Survey</vt:lpstr>
      <vt:lpstr>Hawaii Remote Work Pilot Project and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Murakami, Scott</dc:creator>
  <cp:lastModifiedBy>Murakami, Scott</cp:lastModifiedBy>
  <cp:revision>5</cp:revision>
  <cp:lastPrinted>2021-10-21T21:48:54Z</cp:lastPrinted>
  <dcterms:created xsi:type="dcterms:W3CDTF">2021-10-20T18:44:26Z</dcterms:created>
  <dcterms:modified xsi:type="dcterms:W3CDTF">2021-10-21T22:17:24Z</dcterms:modified>
</cp:coreProperties>
</file>