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4"/>
  </p:notesMasterIdLst>
  <p:handoutMasterIdLst>
    <p:handoutMasterId r:id="rId25"/>
  </p:handoutMasterIdLst>
  <p:sldIdLst>
    <p:sldId id="361" r:id="rId5"/>
    <p:sldId id="413" r:id="rId6"/>
    <p:sldId id="390" r:id="rId7"/>
    <p:sldId id="391" r:id="rId8"/>
    <p:sldId id="407" r:id="rId9"/>
    <p:sldId id="406" r:id="rId10"/>
    <p:sldId id="404" r:id="rId11"/>
    <p:sldId id="412" r:id="rId12"/>
    <p:sldId id="409" r:id="rId13"/>
    <p:sldId id="408" r:id="rId14"/>
    <p:sldId id="394" r:id="rId15"/>
    <p:sldId id="411" r:id="rId16"/>
    <p:sldId id="393" r:id="rId17"/>
    <p:sldId id="395" r:id="rId18"/>
    <p:sldId id="396" r:id="rId19"/>
    <p:sldId id="397" r:id="rId20"/>
    <p:sldId id="398" r:id="rId21"/>
    <p:sldId id="377" r:id="rId22"/>
    <p:sldId id="355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Harris" initials="KH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F9"/>
    <a:srgbClr val="CBDCF0"/>
    <a:srgbClr val="E1EBF7"/>
    <a:srgbClr val="00529C"/>
    <a:srgbClr val="62A4D6"/>
    <a:srgbClr val="00529B"/>
    <a:srgbClr val="F8F8F8"/>
    <a:srgbClr val="9FC1E6"/>
    <a:srgbClr val="5A94CA"/>
    <a:srgbClr val="1E6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4C9B5-69A3-4C03-9089-36AEF04D8EC6}" v="87" dt="2021-10-25T20:00:54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4" autoAdjust="0"/>
    <p:restoredTop sz="50742" autoAdjust="0"/>
  </p:normalViewPr>
  <p:slideViewPr>
    <p:cSldViewPr snapToGrid="0">
      <p:cViewPr varScale="1">
        <p:scale>
          <a:sx n="34" d="100"/>
          <a:sy n="34" d="100"/>
        </p:scale>
        <p:origin x="24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6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Lester" userId="1ba52334-8264-407d-925c-2cd33571b705" providerId="ADAL" clId="{08F4C9B5-69A3-4C03-9089-36AEF04D8EC6}"/>
    <pc:docChg chg="undo custSel addSld delSld modSld">
      <pc:chgData name="Brian Lester" userId="1ba52334-8264-407d-925c-2cd33571b705" providerId="ADAL" clId="{08F4C9B5-69A3-4C03-9089-36AEF04D8EC6}" dt="2021-10-25T20:01:55.125" v="2327" actId="15"/>
      <pc:docMkLst>
        <pc:docMk/>
      </pc:docMkLst>
      <pc:sldChg chg="addSp delSp modSp del mod">
        <pc:chgData name="Brian Lester" userId="1ba52334-8264-407d-925c-2cd33571b705" providerId="ADAL" clId="{08F4C9B5-69A3-4C03-9089-36AEF04D8EC6}" dt="2021-10-25T18:23:46.708" v="1813" actId="2696"/>
        <pc:sldMkLst>
          <pc:docMk/>
          <pc:sldMk cId="950995582" sldId="389"/>
        </pc:sldMkLst>
        <pc:spChg chg="mod">
          <ac:chgData name="Brian Lester" userId="1ba52334-8264-407d-925c-2cd33571b705" providerId="ADAL" clId="{08F4C9B5-69A3-4C03-9089-36AEF04D8EC6}" dt="2021-10-25T18:23:34.766" v="1812" actId="6549"/>
          <ac:spMkLst>
            <pc:docMk/>
            <pc:sldMk cId="950995582" sldId="389"/>
            <ac:spMk id="7" creationId="{60EB57D4-40A9-4FEC-9FEE-2F47B31A9AE5}"/>
          </ac:spMkLst>
        </pc:spChg>
        <pc:picChg chg="add del mod modCrop">
          <ac:chgData name="Brian Lester" userId="1ba52334-8264-407d-925c-2cd33571b705" providerId="ADAL" clId="{08F4C9B5-69A3-4C03-9089-36AEF04D8EC6}" dt="2021-10-25T18:23:28.579" v="1807" actId="478"/>
          <ac:picMkLst>
            <pc:docMk/>
            <pc:sldMk cId="950995582" sldId="389"/>
            <ac:picMk id="8" creationId="{D6C9E188-BED6-4279-9A9A-50538E366574}"/>
          </ac:picMkLst>
        </pc:picChg>
      </pc:sldChg>
      <pc:sldChg chg="modSp mod">
        <pc:chgData name="Brian Lester" userId="1ba52334-8264-407d-925c-2cd33571b705" providerId="ADAL" clId="{08F4C9B5-69A3-4C03-9089-36AEF04D8EC6}" dt="2021-10-25T19:36:13.502" v="2195" actId="20577"/>
        <pc:sldMkLst>
          <pc:docMk/>
          <pc:sldMk cId="765582220" sldId="390"/>
        </pc:sldMkLst>
        <pc:spChg chg="mod">
          <ac:chgData name="Brian Lester" userId="1ba52334-8264-407d-925c-2cd33571b705" providerId="ADAL" clId="{08F4C9B5-69A3-4C03-9089-36AEF04D8EC6}" dt="2021-10-25T19:36:13.502" v="2195" actId="20577"/>
          <ac:spMkLst>
            <pc:docMk/>
            <pc:sldMk cId="765582220" sldId="390"/>
            <ac:spMk id="7" creationId="{60EB57D4-40A9-4FEC-9FEE-2F47B31A9AE5}"/>
          </ac:spMkLst>
        </pc:spChg>
      </pc:sldChg>
      <pc:sldChg chg="modSp mod modNotesTx">
        <pc:chgData name="Brian Lester" userId="1ba52334-8264-407d-925c-2cd33571b705" providerId="ADAL" clId="{08F4C9B5-69A3-4C03-9089-36AEF04D8EC6}" dt="2021-10-25T20:01:00.972" v="2288" actId="6549"/>
        <pc:sldMkLst>
          <pc:docMk/>
          <pc:sldMk cId="1344823302" sldId="391"/>
        </pc:sldMkLst>
        <pc:spChg chg="mod">
          <ac:chgData name="Brian Lester" userId="1ba52334-8264-407d-925c-2cd33571b705" providerId="ADAL" clId="{08F4C9B5-69A3-4C03-9089-36AEF04D8EC6}" dt="2021-10-25T20:00:35.984" v="2281" actId="20577"/>
          <ac:spMkLst>
            <pc:docMk/>
            <pc:sldMk cId="1344823302" sldId="391"/>
            <ac:spMk id="7" creationId="{60EB57D4-40A9-4FEC-9FEE-2F47B31A9AE5}"/>
          </ac:spMkLst>
        </pc:spChg>
      </pc:sldChg>
      <pc:sldChg chg="modSp mod">
        <pc:chgData name="Brian Lester" userId="1ba52334-8264-407d-925c-2cd33571b705" providerId="ADAL" clId="{08F4C9B5-69A3-4C03-9089-36AEF04D8EC6}" dt="2021-10-25T20:01:32.929" v="2326" actId="20577"/>
        <pc:sldMkLst>
          <pc:docMk/>
          <pc:sldMk cId="4176099055" sldId="393"/>
        </pc:sldMkLst>
        <pc:spChg chg="mod">
          <ac:chgData name="Brian Lester" userId="1ba52334-8264-407d-925c-2cd33571b705" providerId="ADAL" clId="{08F4C9B5-69A3-4C03-9089-36AEF04D8EC6}" dt="2021-10-25T20:01:32.929" v="2326" actId="20577"/>
          <ac:spMkLst>
            <pc:docMk/>
            <pc:sldMk cId="4176099055" sldId="393"/>
            <ac:spMk id="6" creationId="{76EF1D29-262E-4AFC-8180-17B7EEB20097}"/>
          </ac:spMkLst>
        </pc:spChg>
        <pc:spChg chg="mod">
          <ac:chgData name="Brian Lester" userId="1ba52334-8264-407d-925c-2cd33571b705" providerId="ADAL" clId="{08F4C9B5-69A3-4C03-9089-36AEF04D8EC6}" dt="2021-10-25T17:57:42.511" v="1330" actId="27636"/>
          <ac:spMkLst>
            <pc:docMk/>
            <pc:sldMk cId="4176099055" sldId="393"/>
            <ac:spMk id="7" creationId="{60EB57D4-40A9-4FEC-9FEE-2F47B31A9AE5}"/>
          </ac:spMkLst>
        </pc:spChg>
      </pc:sldChg>
      <pc:sldChg chg="modSp mod">
        <pc:chgData name="Brian Lester" userId="1ba52334-8264-407d-925c-2cd33571b705" providerId="ADAL" clId="{08F4C9B5-69A3-4C03-9089-36AEF04D8EC6}" dt="2021-10-25T19:45:58.932" v="2245" actId="5793"/>
        <pc:sldMkLst>
          <pc:docMk/>
          <pc:sldMk cId="1906008807" sldId="394"/>
        </pc:sldMkLst>
        <pc:spChg chg="mod">
          <ac:chgData name="Brian Lester" userId="1ba52334-8264-407d-925c-2cd33571b705" providerId="ADAL" clId="{08F4C9B5-69A3-4C03-9089-36AEF04D8EC6}" dt="2021-10-25T19:45:58.932" v="2245" actId="5793"/>
          <ac:spMkLst>
            <pc:docMk/>
            <pc:sldMk cId="1906008807" sldId="394"/>
            <ac:spMk id="7" creationId="{60EB57D4-40A9-4FEC-9FEE-2F47B31A9AE5}"/>
          </ac:spMkLst>
        </pc:spChg>
        <pc:spChg chg="mod">
          <ac:chgData name="Brian Lester" userId="1ba52334-8264-407d-925c-2cd33571b705" providerId="ADAL" clId="{08F4C9B5-69A3-4C03-9089-36AEF04D8EC6}" dt="2021-10-25T17:20:18.370" v="228" actId="255"/>
          <ac:spMkLst>
            <pc:docMk/>
            <pc:sldMk cId="1906008807" sldId="394"/>
            <ac:spMk id="8" creationId="{DFC9B4A3-4098-4B40-8EB4-9F46D7E182D4}"/>
          </ac:spMkLst>
        </pc:spChg>
      </pc:sldChg>
      <pc:sldChg chg="modSp mod modNotesTx">
        <pc:chgData name="Brian Lester" userId="1ba52334-8264-407d-925c-2cd33571b705" providerId="ADAL" clId="{08F4C9B5-69A3-4C03-9089-36AEF04D8EC6}" dt="2021-10-25T20:01:55.125" v="2327" actId="15"/>
        <pc:sldMkLst>
          <pc:docMk/>
          <pc:sldMk cId="3701520635" sldId="395"/>
        </pc:sldMkLst>
        <pc:spChg chg="mod">
          <ac:chgData name="Brian Lester" userId="1ba52334-8264-407d-925c-2cd33571b705" providerId="ADAL" clId="{08F4C9B5-69A3-4C03-9089-36AEF04D8EC6}" dt="2021-10-25T17:58:21.174" v="1362" actId="20577"/>
          <ac:spMkLst>
            <pc:docMk/>
            <pc:sldMk cId="3701520635" sldId="395"/>
            <ac:spMk id="7" creationId="{60EB57D4-40A9-4FEC-9FEE-2F47B31A9AE5}"/>
          </ac:spMkLst>
        </pc:spChg>
      </pc:sldChg>
      <pc:sldChg chg="modSp mod">
        <pc:chgData name="Brian Lester" userId="1ba52334-8264-407d-925c-2cd33571b705" providerId="ADAL" clId="{08F4C9B5-69A3-4C03-9089-36AEF04D8EC6}" dt="2021-10-25T18:20:52.164" v="1599" actId="14"/>
        <pc:sldMkLst>
          <pc:docMk/>
          <pc:sldMk cId="424877344" sldId="396"/>
        </pc:sldMkLst>
        <pc:spChg chg="mod">
          <ac:chgData name="Brian Lester" userId="1ba52334-8264-407d-925c-2cd33571b705" providerId="ADAL" clId="{08F4C9B5-69A3-4C03-9089-36AEF04D8EC6}" dt="2021-10-25T18:20:52.164" v="1599" actId="14"/>
          <ac:spMkLst>
            <pc:docMk/>
            <pc:sldMk cId="424877344" sldId="396"/>
            <ac:spMk id="7" creationId="{60EB57D4-40A9-4FEC-9FEE-2F47B31A9AE5}"/>
          </ac:spMkLst>
        </pc:spChg>
      </pc:sldChg>
      <pc:sldChg chg="modSp mod modNotesTx">
        <pc:chgData name="Brian Lester" userId="1ba52334-8264-407d-925c-2cd33571b705" providerId="ADAL" clId="{08F4C9B5-69A3-4C03-9089-36AEF04D8EC6}" dt="2021-10-25T19:58:45.551" v="2251"/>
        <pc:sldMkLst>
          <pc:docMk/>
          <pc:sldMk cId="236737018" sldId="397"/>
        </pc:sldMkLst>
        <pc:spChg chg="mod">
          <ac:chgData name="Brian Lester" userId="1ba52334-8264-407d-925c-2cd33571b705" providerId="ADAL" clId="{08F4C9B5-69A3-4C03-9089-36AEF04D8EC6}" dt="2021-10-25T19:58:42.872" v="2250" actId="21"/>
          <ac:spMkLst>
            <pc:docMk/>
            <pc:sldMk cId="236737018" sldId="397"/>
            <ac:spMk id="7" creationId="{60EB57D4-40A9-4FEC-9FEE-2F47B31A9AE5}"/>
          </ac:spMkLst>
        </pc:spChg>
      </pc:sldChg>
      <pc:sldChg chg="modSp mod modNotesTx">
        <pc:chgData name="Brian Lester" userId="1ba52334-8264-407d-925c-2cd33571b705" providerId="ADAL" clId="{08F4C9B5-69A3-4C03-9089-36AEF04D8EC6}" dt="2021-10-25T19:58:31.723" v="2249" actId="20577"/>
        <pc:sldMkLst>
          <pc:docMk/>
          <pc:sldMk cId="310445247" sldId="398"/>
        </pc:sldMkLst>
        <pc:spChg chg="mod">
          <ac:chgData name="Brian Lester" userId="1ba52334-8264-407d-925c-2cd33571b705" providerId="ADAL" clId="{08F4C9B5-69A3-4C03-9089-36AEF04D8EC6}" dt="2021-10-25T19:58:31.723" v="2249" actId="20577"/>
          <ac:spMkLst>
            <pc:docMk/>
            <pc:sldMk cId="310445247" sldId="398"/>
            <ac:spMk id="7" creationId="{60EB57D4-40A9-4FEC-9FEE-2F47B31A9AE5}"/>
          </ac:spMkLst>
        </pc:spChg>
      </pc:sldChg>
      <pc:sldChg chg="modSp">
        <pc:chgData name="Brian Lester" userId="1ba52334-8264-407d-925c-2cd33571b705" providerId="ADAL" clId="{08F4C9B5-69A3-4C03-9089-36AEF04D8EC6}" dt="2021-10-25T18:18:21.435" v="1437" actId="2711"/>
        <pc:sldMkLst>
          <pc:docMk/>
          <pc:sldMk cId="2162400999" sldId="404"/>
        </pc:sldMkLst>
        <pc:graphicFrameChg chg="mod">
          <ac:chgData name="Brian Lester" userId="1ba52334-8264-407d-925c-2cd33571b705" providerId="ADAL" clId="{08F4C9B5-69A3-4C03-9089-36AEF04D8EC6}" dt="2021-10-25T18:18:21.435" v="1437" actId="2711"/>
          <ac:graphicFrameMkLst>
            <pc:docMk/>
            <pc:sldMk cId="2162400999" sldId="404"/>
            <ac:graphicFrameMk id="8" creationId="{0E737A80-7F68-438A-9C8E-628D9DCF93A9}"/>
          </ac:graphicFrameMkLst>
        </pc:graphicFrameChg>
      </pc:sldChg>
      <pc:sldChg chg="modSp mod">
        <pc:chgData name="Brian Lester" userId="1ba52334-8264-407d-925c-2cd33571b705" providerId="ADAL" clId="{08F4C9B5-69A3-4C03-9089-36AEF04D8EC6}" dt="2021-10-25T19:41:43.064" v="2235" actId="122"/>
        <pc:sldMkLst>
          <pc:docMk/>
          <pc:sldMk cId="3615582933" sldId="406"/>
        </pc:sldMkLst>
        <pc:graphicFrameChg chg="modGraphic">
          <ac:chgData name="Brian Lester" userId="1ba52334-8264-407d-925c-2cd33571b705" providerId="ADAL" clId="{08F4C9B5-69A3-4C03-9089-36AEF04D8EC6}" dt="2021-10-25T19:41:43.064" v="2235" actId="122"/>
          <ac:graphicFrameMkLst>
            <pc:docMk/>
            <pc:sldMk cId="3615582933" sldId="406"/>
            <ac:graphicFrameMk id="3" creationId="{E4579952-3B2F-4C93-8144-361ED95DDE3C}"/>
          </ac:graphicFrameMkLst>
        </pc:graphicFrameChg>
      </pc:sldChg>
      <pc:sldChg chg="modSp mod">
        <pc:chgData name="Brian Lester" userId="1ba52334-8264-407d-925c-2cd33571b705" providerId="ADAL" clId="{08F4C9B5-69A3-4C03-9089-36AEF04D8EC6}" dt="2021-10-25T19:40:21.908" v="2234" actId="122"/>
        <pc:sldMkLst>
          <pc:docMk/>
          <pc:sldMk cId="1997259891" sldId="407"/>
        </pc:sldMkLst>
        <pc:graphicFrameChg chg="modGraphic">
          <ac:chgData name="Brian Lester" userId="1ba52334-8264-407d-925c-2cd33571b705" providerId="ADAL" clId="{08F4C9B5-69A3-4C03-9089-36AEF04D8EC6}" dt="2021-10-25T19:40:21.908" v="2234" actId="122"/>
          <ac:graphicFrameMkLst>
            <pc:docMk/>
            <pc:sldMk cId="1997259891" sldId="407"/>
            <ac:graphicFrameMk id="3" creationId="{E4579952-3B2F-4C93-8144-361ED95DDE3C}"/>
          </ac:graphicFrameMkLst>
        </pc:graphicFrameChg>
      </pc:sldChg>
      <pc:sldChg chg="modSp mod">
        <pc:chgData name="Brian Lester" userId="1ba52334-8264-407d-925c-2cd33571b705" providerId="ADAL" clId="{08F4C9B5-69A3-4C03-9089-36AEF04D8EC6}" dt="2021-10-25T19:45:06.615" v="2242" actId="12"/>
        <pc:sldMkLst>
          <pc:docMk/>
          <pc:sldMk cId="920864789" sldId="408"/>
        </pc:sldMkLst>
        <pc:spChg chg="mod">
          <ac:chgData name="Brian Lester" userId="1ba52334-8264-407d-925c-2cd33571b705" providerId="ADAL" clId="{08F4C9B5-69A3-4C03-9089-36AEF04D8EC6}" dt="2021-10-25T19:45:06.615" v="2242" actId="12"/>
          <ac:spMkLst>
            <pc:docMk/>
            <pc:sldMk cId="920864789" sldId="408"/>
            <ac:spMk id="7" creationId="{60EB57D4-40A9-4FEC-9FEE-2F47B31A9AE5}"/>
          </ac:spMkLst>
        </pc:spChg>
      </pc:sldChg>
      <pc:sldChg chg="modSp mod">
        <pc:chgData name="Brian Lester" userId="1ba52334-8264-407d-925c-2cd33571b705" providerId="ADAL" clId="{08F4C9B5-69A3-4C03-9089-36AEF04D8EC6}" dt="2021-10-25T19:44:46.620" v="2239" actId="20577"/>
        <pc:sldMkLst>
          <pc:docMk/>
          <pc:sldMk cId="1497837706" sldId="409"/>
        </pc:sldMkLst>
        <pc:spChg chg="mod">
          <ac:chgData name="Brian Lester" userId="1ba52334-8264-407d-925c-2cd33571b705" providerId="ADAL" clId="{08F4C9B5-69A3-4C03-9089-36AEF04D8EC6}" dt="2021-10-25T19:44:46.620" v="2239" actId="20577"/>
          <ac:spMkLst>
            <pc:docMk/>
            <pc:sldMk cId="1497837706" sldId="409"/>
            <ac:spMk id="7" creationId="{60EB57D4-40A9-4FEC-9FEE-2F47B31A9AE5}"/>
          </ac:spMkLst>
        </pc:spChg>
      </pc:sldChg>
      <pc:sldChg chg="modSp del mod">
        <pc:chgData name="Brian Lester" userId="1ba52334-8264-407d-925c-2cd33571b705" providerId="ADAL" clId="{08F4C9B5-69A3-4C03-9089-36AEF04D8EC6}" dt="2021-10-25T18:04:40.937" v="1430" actId="47"/>
        <pc:sldMkLst>
          <pc:docMk/>
          <pc:sldMk cId="51847116" sldId="410"/>
        </pc:sldMkLst>
        <pc:spChg chg="mod">
          <ac:chgData name="Brian Lester" userId="1ba52334-8264-407d-925c-2cd33571b705" providerId="ADAL" clId="{08F4C9B5-69A3-4C03-9089-36AEF04D8EC6}" dt="2021-10-25T18:01:26.800" v="1409" actId="20577"/>
          <ac:spMkLst>
            <pc:docMk/>
            <pc:sldMk cId="51847116" sldId="410"/>
            <ac:spMk id="7" creationId="{BC35AB4F-3D1B-48EE-8AE4-AF411B27F098}"/>
          </ac:spMkLst>
        </pc:spChg>
      </pc:sldChg>
      <pc:sldChg chg="addSp delSp modSp mod modNotesTx">
        <pc:chgData name="Brian Lester" userId="1ba52334-8264-407d-925c-2cd33571b705" providerId="ADAL" clId="{08F4C9B5-69A3-4C03-9089-36AEF04D8EC6}" dt="2021-10-25T20:01:23.517" v="2307" actId="20577"/>
        <pc:sldMkLst>
          <pc:docMk/>
          <pc:sldMk cId="1161904945" sldId="411"/>
        </pc:sldMkLst>
        <pc:spChg chg="mod">
          <ac:chgData name="Brian Lester" userId="1ba52334-8264-407d-925c-2cd33571b705" providerId="ADAL" clId="{08F4C9B5-69A3-4C03-9089-36AEF04D8EC6}" dt="2021-10-25T20:01:23.517" v="2307" actId="20577"/>
          <ac:spMkLst>
            <pc:docMk/>
            <pc:sldMk cId="1161904945" sldId="411"/>
            <ac:spMk id="6" creationId="{76EF1D29-262E-4AFC-8180-17B7EEB20097}"/>
          </ac:spMkLst>
        </pc:spChg>
        <pc:spChg chg="add del mod">
          <ac:chgData name="Brian Lester" userId="1ba52334-8264-407d-925c-2cd33571b705" providerId="ADAL" clId="{08F4C9B5-69A3-4C03-9089-36AEF04D8EC6}" dt="2021-10-25T18:20:35.089" v="1585" actId="20577"/>
          <ac:spMkLst>
            <pc:docMk/>
            <pc:sldMk cId="1161904945" sldId="411"/>
            <ac:spMk id="7" creationId="{60EB57D4-40A9-4FEC-9FEE-2F47B31A9AE5}"/>
          </ac:spMkLst>
        </pc:spChg>
        <pc:spChg chg="add del mod">
          <ac:chgData name="Brian Lester" userId="1ba52334-8264-407d-925c-2cd33571b705" providerId="ADAL" clId="{08F4C9B5-69A3-4C03-9089-36AEF04D8EC6}" dt="2021-10-25T17:45:41.850" v="881" actId="478"/>
          <ac:spMkLst>
            <pc:docMk/>
            <pc:sldMk cId="1161904945" sldId="411"/>
            <ac:spMk id="8" creationId="{05DC0ED1-2A26-4183-A6F4-1D8527C78C24}"/>
          </ac:spMkLst>
        </pc:spChg>
        <pc:graphicFrameChg chg="add del">
          <ac:chgData name="Brian Lester" userId="1ba52334-8264-407d-925c-2cd33571b705" providerId="ADAL" clId="{08F4C9B5-69A3-4C03-9089-36AEF04D8EC6}" dt="2021-10-25T17:41:38.047" v="520" actId="478"/>
          <ac:graphicFrameMkLst>
            <pc:docMk/>
            <pc:sldMk cId="1161904945" sldId="411"/>
            <ac:graphicFrameMk id="2" creationId="{97DDBC15-03B0-4594-A118-B9EEEF522E03}"/>
          </ac:graphicFrameMkLst>
        </pc:graphicFrameChg>
        <pc:graphicFrameChg chg="add mod modGraphic">
          <ac:chgData name="Brian Lester" userId="1ba52334-8264-407d-925c-2cd33571b705" providerId="ADAL" clId="{08F4C9B5-69A3-4C03-9089-36AEF04D8EC6}" dt="2021-10-25T18:20:08.563" v="1510" actId="122"/>
          <ac:graphicFrameMkLst>
            <pc:docMk/>
            <pc:sldMk cId="1161904945" sldId="411"/>
            <ac:graphicFrameMk id="3" creationId="{18A1CEE3-2382-4396-A711-00690F42FE4B}"/>
          </ac:graphicFrameMkLst>
        </pc:graphicFrameChg>
      </pc:sldChg>
      <pc:sldChg chg="addSp delSp modSp add mod">
        <pc:chgData name="Brian Lester" userId="1ba52334-8264-407d-925c-2cd33571b705" providerId="ADAL" clId="{08F4C9B5-69A3-4C03-9089-36AEF04D8EC6}" dt="2021-10-25T18:19:46.981" v="1509" actId="2711"/>
        <pc:sldMkLst>
          <pc:docMk/>
          <pc:sldMk cId="3994664430" sldId="412"/>
        </pc:sldMkLst>
        <pc:spChg chg="add del mod">
          <ac:chgData name="Brian Lester" userId="1ba52334-8264-407d-925c-2cd33571b705" providerId="ADAL" clId="{08F4C9B5-69A3-4C03-9089-36AEF04D8EC6}" dt="2021-10-25T18:18:04.717" v="1434" actId="478"/>
          <ac:spMkLst>
            <pc:docMk/>
            <pc:sldMk cId="3994664430" sldId="412"/>
            <ac:spMk id="3" creationId="{60D9B79A-1C24-4718-8F70-AE817B07197B}"/>
          </ac:spMkLst>
        </pc:spChg>
        <pc:spChg chg="del mod">
          <ac:chgData name="Brian Lester" userId="1ba52334-8264-407d-925c-2cd33571b705" providerId="ADAL" clId="{08F4C9B5-69A3-4C03-9089-36AEF04D8EC6}" dt="2021-10-25T18:18:02.313" v="1433" actId="478"/>
          <ac:spMkLst>
            <pc:docMk/>
            <pc:sldMk cId="3994664430" sldId="412"/>
            <ac:spMk id="7" creationId="{BC35AB4F-3D1B-48EE-8AE4-AF411B27F098}"/>
          </ac:spMkLst>
        </pc:spChg>
        <pc:graphicFrameChg chg="add mod">
          <ac:chgData name="Brian Lester" userId="1ba52334-8264-407d-925c-2cd33571b705" providerId="ADAL" clId="{08F4C9B5-69A3-4C03-9089-36AEF04D8EC6}" dt="2021-10-25T18:19:46.981" v="1509" actId="2711"/>
          <ac:graphicFrameMkLst>
            <pc:docMk/>
            <pc:sldMk cId="3994664430" sldId="412"/>
            <ac:graphicFrameMk id="8" creationId="{1B39A62C-6F2A-457A-967B-2A4C69CB4DA9}"/>
          </ac:graphicFrameMkLst>
        </pc:graphicFrameChg>
      </pc:sldChg>
      <pc:sldChg chg="add del">
        <pc:chgData name="Brian Lester" userId="1ba52334-8264-407d-925c-2cd33571b705" providerId="ADAL" clId="{08F4C9B5-69A3-4C03-9089-36AEF04D8EC6}" dt="2021-10-25T18:02:16.246" v="1429" actId="47"/>
        <pc:sldMkLst>
          <pc:docMk/>
          <pc:sldMk cId="1467154349" sldId="413"/>
        </pc:sldMkLst>
      </pc:sldChg>
      <pc:sldChg chg="addSp delSp modSp add mod">
        <pc:chgData name="Brian Lester" userId="1ba52334-8264-407d-925c-2cd33571b705" providerId="ADAL" clId="{08F4C9B5-69A3-4C03-9089-36AEF04D8EC6}" dt="2021-10-25T19:22:50.536" v="2173" actId="20577"/>
        <pc:sldMkLst>
          <pc:docMk/>
          <pc:sldMk cId="2540663566" sldId="413"/>
        </pc:sldMkLst>
        <pc:spChg chg="add del mod">
          <ac:chgData name="Brian Lester" userId="1ba52334-8264-407d-925c-2cd33571b705" providerId="ADAL" clId="{08F4C9B5-69A3-4C03-9089-36AEF04D8EC6}" dt="2021-10-25T19:20:33.905" v="1864"/>
          <ac:spMkLst>
            <pc:docMk/>
            <pc:sldMk cId="2540663566" sldId="413"/>
            <ac:spMk id="3" creationId="{4FC639BA-6586-466C-9406-CD737C3F2ADD}"/>
          </ac:spMkLst>
        </pc:spChg>
        <pc:spChg chg="mod">
          <ac:chgData name="Brian Lester" userId="1ba52334-8264-407d-925c-2cd33571b705" providerId="ADAL" clId="{08F4C9B5-69A3-4C03-9089-36AEF04D8EC6}" dt="2021-10-25T19:17:27.144" v="1827" actId="20577"/>
          <ac:spMkLst>
            <pc:docMk/>
            <pc:sldMk cId="2540663566" sldId="413"/>
            <ac:spMk id="6" creationId="{76EF1D29-262E-4AFC-8180-17B7EEB20097}"/>
          </ac:spMkLst>
        </pc:spChg>
        <pc:spChg chg="del">
          <ac:chgData name="Brian Lester" userId="1ba52334-8264-407d-925c-2cd33571b705" providerId="ADAL" clId="{08F4C9B5-69A3-4C03-9089-36AEF04D8EC6}" dt="2021-10-25T19:17:29.794" v="1828" actId="478"/>
          <ac:spMkLst>
            <pc:docMk/>
            <pc:sldMk cId="2540663566" sldId="413"/>
            <ac:spMk id="7" creationId="{60EB57D4-40A9-4FEC-9FEE-2F47B31A9AE5}"/>
          </ac:spMkLst>
        </pc:spChg>
        <pc:spChg chg="add mod">
          <ac:chgData name="Brian Lester" userId="1ba52334-8264-407d-925c-2cd33571b705" providerId="ADAL" clId="{08F4C9B5-69A3-4C03-9089-36AEF04D8EC6}" dt="2021-10-25T19:21:48.601" v="1941" actId="1076"/>
          <ac:spMkLst>
            <pc:docMk/>
            <pc:sldMk cId="2540663566" sldId="413"/>
            <ac:spMk id="11" creationId="{FD107099-017B-484D-8924-8431BDC9FAC2}"/>
          </ac:spMkLst>
        </pc:spChg>
        <pc:spChg chg="add mod">
          <ac:chgData name="Brian Lester" userId="1ba52334-8264-407d-925c-2cd33571b705" providerId="ADAL" clId="{08F4C9B5-69A3-4C03-9089-36AEF04D8EC6}" dt="2021-10-25T19:22:04.078" v="1947" actId="1076"/>
          <ac:spMkLst>
            <pc:docMk/>
            <pc:sldMk cId="2540663566" sldId="413"/>
            <ac:spMk id="12" creationId="{DCAAE3EC-D99A-4D1C-BCF9-54B86359E0B0}"/>
          </ac:spMkLst>
        </pc:spChg>
        <pc:spChg chg="add mod">
          <ac:chgData name="Brian Lester" userId="1ba52334-8264-407d-925c-2cd33571b705" providerId="ADAL" clId="{08F4C9B5-69A3-4C03-9089-36AEF04D8EC6}" dt="2021-10-25T19:22:50.536" v="2173" actId="20577"/>
          <ac:spMkLst>
            <pc:docMk/>
            <pc:sldMk cId="2540663566" sldId="413"/>
            <ac:spMk id="13" creationId="{7F5E4111-FAA1-43FA-9194-FD85B27CBF98}"/>
          </ac:spMkLst>
        </pc:spChg>
        <pc:spChg chg="add mod">
          <ac:chgData name="Brian Lester" userId="1ba52334-8264-407d-925c-2cd33571b705" providerId="ADAL" clId="{08F4C9B5-69A3-4C03-9089-36AEF04D8EC6}" dt="2021-10-25T19:22:45.414" v="2153" actId="1036"/>
          <ac:spMkLst>
            <pc:docMk/>
            <pc:sldMk cId="2540663566" sldId="413"/>
            <ac:spMk id="14" creationId="{AA6274FD-4E11-4092-936A-7BC00FF358D0}"/>
          </ac:spMkLst>
        </pc:spChg>
        <pc:picChg chg="add mod">
          <ac:chgData name="Brian Lester" userId="1ba52334-8264-407d-925c-2cd33571b705" providerId="ADAL" clId="{08F4C9B5-69A3-4C03-9089-36AEF04D8EC6}" dt="2021-10-25T19:21:43.245" v="1928" actId="1035"/>
          <ac:picMkLst>
            <pc:docMk/>
            <pc:sldMk cId="2540663566" sldId="413"/>
            <ac:picMk id="8" creationId="{E5F86184-C500-480A-AD68-AB47F1D2F066}"/>
          </ac:picMkLst>
        </pc:picChg>
        <pc:picChg chg="add mod">
          <ac:chgData name="Brian Lester" userId="1ba52334-8264-407d-925c-2cd33571b705" providerId="ADAL" clId="{08F4C9B5-69A3-4C03-9089-36AEF04D8EC6}" dt="2021-10-25T19:21:45.462" v="1940" actId="1035"/>
          <ac:picMkLst>
            <pc:docMk/>
            <pc:sldMk cId="2540663566" sldId="413"/>
            <ac:picMk id="9" creationId="{E222B8C1-365B-48DE-B5ED-CD82C9869747}"/>
          </ac:picMkLst>
        </pc:picChg>
        <pc:picChg chg="add mod">
          <ac:chgData name="Brian Lester" userId="1ba52334-8264-407d-925c-2cd33571b705" providerId="ADAL" clId="{08F4C9B5-69A3-4C03-9089-36AEF04D8EC6}" dt="2021-10-25T19:21:41.710" v="1916" actId="1036"/>
          <ac:picMkLst>
            <pc:docMk/>
            <pc:sldMk cId="2540663566" sldId="413"/>
            <ac:picMk id="10" creationId="{FE9D64EA-728E-4C57-BCCA-DEEF7354338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dsisolutions.sharepoint.com/sites/MI.Dearborn.Projects/Shared%20Documents/Hawaii%20ETPL%20Evaluation%20(33O01A)/02%20Hawaii%20ETPL%20(as%20of%2006-04-2021)/Eligible-Training-Provider-List-10142021-r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dsisolutions.sharepoint.com/sites/MI.Dearborn.Projects/Shared%20Documents/Hawaii%20ETPL%20Evaluation%20(33O01A)/02%20Hawaii%20ETPL%20(as%20of%2006-04-2021)/Eligible-Training-Provider-List-10142021-r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ETP's Programs by Length</a:t>
            </a:r>
          </a:p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(October 2021 ETP List)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Sheet1!$M$207:$M$212</c:f>
              <c:strCache>
                <c:ptCount val="6"/>
                <c:pt idx="0">
                  <c:v>3 weeks or less</c:v>
                </c:pt>
                <c:pt idx="1">
                  <c:v>3-6 weeks</c:v>
                </c:pt>
                <c:pt idx="2">
                  <c:v>7-12 weeks</c:v>
                </c:pt>
                <c:pt idx="3">
                  <c:v>13-25 weeks</c:v>
                </c:pt>
                <c:pt idx="4">
                  <c:v>26-52 weeks</c:v>
                </c:pt>
                <c:pt idx="5">
                  <c:v>&gt; 1 year</c:v>
                </c:pt>
              </c:strCache>
            </c:strRef>
          </c:cat>
          <c:val>
            <c:numRef>
              <c:f>Sheet1!$N$207:$N$212</c:f>
              <c:numCache>
                <c:formatCode>General</c:formatCode>
                <c:ptCount val="6"/>
                <c:pt idx="0">
                  <c:v>11</c:v>
                </c:pt>
                <c:pt idx="1">
                  <c:v>30</c:v>
                </c:pt>
                <c:pt idx="2">
                  <c:v>43</c:v>
                </c:pt>
                <c:pt idx="3">
                  <c:v>29</c:v>
                </c:pt>
                <c:pt idx="4">
                  <c:v>30</c:v>
                </c:pt>
                <c:pt idx="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8-4B56-8372-005553299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341776"/>
        <c:axId val="550340528"/>
      </c:barChart>
      <c:catAx>
        <c:axId val="55034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340528"/>
        <c:crosses val="autoZero"/>
        <c:auto val="1"/>
        <c:lblAlgn val="ctr"/>
        <c:lblOffset val="100"/>
        <c:noMultiLvlLbl val="0"/>
      </c:catAx>
      <c:valAx>
        <c:axId val="55034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34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ETP Programs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by Delivery Method</a:t>
            </a:r>
          </a:p>
          <a:p>
            <a:pPr>
              <a:defRPr/>
            </a:pP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(October 2021 ETP List)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Sheet1!$J$214:$J$216</c:f>
              <c:strCache>
                <c:ptCount val="3"/>
                <c:pt idx="0">
                  <c:v>Primarily Distance Learning</c:v>
                </c:pt>
                <c:pt idx="1">
                  <c:v>Primarily in-person</c:v>
                </c:pt>
                <c:pt idx="2">
                  <c:v>Classroom and online options</c:v>
                </c:pt>
              </c:strCache>
            </c:strRef>
          </c:cat>
          <c:val>
            <c:numRef>
              <c:f>Sheet1!$K$214:$K$216</c:f>
              <c:numCache>
                <c:formatCode>General</c:formatCode>
                <c:ptCount val="3"/>
                <c:pt idx="0">
                  <c:v>96</c:v>
                </c:pt>
                <c:pt idx="1">
                  <c:v>63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B-4546-8751-210D79ECC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0533711"/>
        <c:axId val="1830530799"/>
      </c:barChart>
      <c:catAx>
        <c:axId val="183053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0530799"/>
        <c:crosses val="autoZero"/>
        <c:auto val="1"/>
        <c:lblAlgn val="ctr"/>
        <c:lblOffset val="100"/>
        <c:noMultiLvlLbl val="0"/>
      </c:catAx>
      <c:valAx>
        <c:axId val="183053079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053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25C4-6766-45E1-A2F6-1319D036A87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6FC18-28EE-4331-A80A-02EFD06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5D42F-35EB-4E91-9D81-35D2C1D8364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A023-EDD8-4FDC-A1B6-60546CAA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Module Title – 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Best practices for State Workforce / LWDB roles in program development and process improvement</a:t>
            </a:r>
          </a:p>
          <a:p>
            <a:r>
              <a:rPr lang="en-US" sz="2000" dirty="0"/>
              <a:t>Targeted new program recommendations</a:t>
            </a:r>
          </a:p>
          <a:p>
            <a:pPr lvl="1"/>
            <a:r>
              <a:rPr lang="en-US" sz="2000" dirty="0"/>
              <a:t>By sector</a:t>
            </a:r>
          </a:p>
          <a:p>
            <a:pPr lvl="1"/>
            <a:r>
              <a:rPr lang="en-US" sz="2000" dirty="0"/>
              <a:t>By county</a:t>
            </a:r>
          </a:p>
          <a:p>
            <a:r>
              <a:rPr lang="en-US" sz="2000" dirty="0"/>
              <a:t>Potential improvements to processes for:</a:t>
            </a:r>
          </a:p>
          <a:p>
            <a:pPr lvl="1"/>
            <a:r>
              <a:rPr lang="en-US" sz="2000" dirty="0"/>
              <a:t>Data Reporting</a:t>
            </a:r>
          </a:p>
          <a:p>
            <a:pPr lvl="1"/>
            <a:r>
              <a:rPr lang="en-US" sz="2000" dirty="0"/>
              <a:t>ETP Application / Review / Renewal</a:t>
            </a:r>
          </a:p>
          <a:p>
            <a:pPr lvl="1"/>
            <a:r>
              <a:rPr lang="en-US" sz="2000" dirty="0"/>
              <a:t>Student Referral Process</a:t>
            </a:r>
          </a:p>
          <a:p>
            <a:r>
              <a:rPr lang="en-US" sz="2000" dirty="0"/>
              <a:t>Improvements to provider / local board / AJC working relationships</a:t>
            </a:r>
          </a:p>
          <a:p>
            <a:r>
              <a:rPr lang="en-US" sz="2000" b="1" dirty="0"/>
              <a:t>Report to be submitted by November 19th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65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Harrison’s updates to address areas of concern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1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State Processes and Policies Review</a:t>
            </a:r>
          </a:p>
          <a:p>
            <a:endParaRPr lang="en-US" sz="2000" dirty="0"/>
          </a:p>
          <a:p>
            <a:r>
              <a:rPr lang="en-US" sz="2000" dirty="0"/>
              <a:t>Local Workforce Board leadership interviews</a:t>
            </a:r>
          </a:p>
          <a:p>
            <a:pPr lvl="1"/>
            <a:r>
              <a:rPr lang="en-US" sz="1800" dirty="0"/>
              <a:t>Understanding county level goals, policies, and processes</a:t>
            </a:r>
          </a:p>
          <a:p>
            <a:r>
              <a:rPr lang="en-US" sz="2000" dirty="0"/>
              <a:t>Develop ETP Evaluation Rubric </a:t>
            </a:r>
          </a:p>
          <a:p>
            <a:pPr lvl="1"/>
            <a:r>
              <a:rPr lang="en-US" sz="1800" dirty="0"/>
              <a:t>Includes categories for data reporting, program expansion capacity, instructional design, materials, assessments/assignments/credentials, course validation, and distance learning</a:t>
            </a:r>
          </a:p>
          <a:p>
            <a:pPr lvl="1"/>
            <a:r>
              <a:rPr lang="en-US" sz="1800" dirty="0"/>
              <a:t>In progress analysis of provider material and programs</a:t>
            </a:r>
          </a:p>
          <a:p>
            <a:r>
              <a:rPr lang="en-US" sz="2000" dirty="0"/>
              <a:t>23 Training Providers engaged</a:t>
            </a:r>
          </a:p>
          <a:p>
            <a:pPr lvl="1"/>
            <a:r>
              <a:rPr lang="en-US" sz="1800" dirty="0"/>
              <a:t>Interviews with organizational leaders</a:t>
            </a:r>
          </a:p>
          <a:p>
            <a:pPr lvl="1"/>
            <a:r>
              <a:rPr lang="en-US" sz="1800" dirty="0"/>
              <a:t>Review of data and organizational capacity</a:t>
            </a:r>
          </a:p>
          <a:p>
            <a:pPr lvl="1"/>
            <a:r>
              <a:rPr lang="en-US" sz="1800" dirty="0"/>
              <a:t>Review of curriculum, objectives, selected courseware for programs</a:t>
            </a:r>
          </a:p>
          <a:p>
            <a:pPr lvl="1"/>
            <a:r>
              <a:rPr lang="en-US" sz="1800" dirty="0"/>
              <a:t>Review of credentials and occupational connections</a:t>
            </a:r>
          </a:p>
          <a:p>
            <a:r>
              <a:rPr lang="en-US" sz="2000" dirty="0"/>
              <a:t>Identifying key themes of current state of ETPs and overall program</a:t>
            </a:r>
          </a:p>
          <a:p>
            <a:r>
              <a:rPr lang="en-US" sz="2000" dirty="0"/>
              <a:t>Application of current labor market data to available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current Providers are participating.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6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i="1" dirty="0">
                <a:solidFill>
                  <a:srgbClr val="FF0000"/>
                </a:solidFill>
              </a:rPr>
              <a:t>(add #’s from Harrison if available) 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add insights on most enrolled programs; highest % WIOA vs non-WIOA, most popular credentials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data for most enrolled programs;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recommendations:</a:t>
            </a:r>
          </a:p>
          <a:p>
            <a:pPr lvl="1"/>
            <a:r>
              <a:rPr lang="en-US" dirty="0"/>
              <a:t>New provider orientation</a:t>
            </a:r>
          </a:p>
          <a:p>
            <a:pPr lvl="1"/>
            <a:r>
              <a:rPr lang="en-US" dirty="0"/>
              <a:t>Alert to program expiration</a:t>
            </a:r>
          </a:p>
          <a:p>
            <a:pPr lvl="1"/>
            <a:r>
              <a:rPr lang="en-US" dirty="0"/>
              <a:t>Proactive sharing of list of targeted jobs, programs with capacity and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14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“State Workforce” in place of WDC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1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Programs are well designed, supported by clear connections to occupations and credentials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A023-EDD8-4FDC-A1B6-60546CAA4E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5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o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20359467">
            <a:off x="789980" y="-584200"/>
            <a:ext cx="6262914" cy="8842775"/>
          </a:xfrm>
          <a:custGeom>
            <a:avLst/>
            <a:gdLst>
              <a:gd name="connsiteX0" fmla="*/ 2421393 w 6262914"/>
              <a:gd name="connsiteY0" fmla="*/ 0 h 8779814"/>
              <a:gd name="connsiteX1" fmla="*/ 6262914 w 6262914"/>
              <a:gd name="connsiteY1" fmla="*/ 1449717 h 8779814"/>
              <a:gd name="connsiteX2" fmla="*/ 6262914 w 6262914"/>
              <a:gd name="connsiteY2" fmla="*/ 8779814 h 8779814"/>
              <a:gd name="connsiteX3" fmla="*/ 0 w 6262914"/>
              <a:gd name="connsiteY3" fmla="*/ 6416310 h 8779814"/>
              <a:gd name="connsiteX4" fmla="*/ 2421393 w 6262914"/>
              <a:gd name="connsiteY4" fmla="*/ 0 h 877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2914" h="8779814">
                <a:moveTo>
                  <a:pt x="2421393" y="0"/>
                </a:moveTo>
                <a:lnTo>
                  <a:pt x="6262914" y="1449717"/>
                </a:lnTo>
                <a:lnTo>
                  <a:pt x="6262914" y="8779814"/>
                </a:lnTo>
                <a:lnTo>
                  <a:pt x="0" y="6416310"/>
                </a:lnTo>
                <a:lnTo>
                  <a:pt x="2421393" y="0"/>
                </a:lnTo>
                <a:close/>
              </a:path>
            </a:pathLst>
          </a:custGeom>
          <a:solidFill>
            <a:srgbClr val="B8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 rot="20359467">
            <a:off x="-563477" y="-584200"/>
            <a:ext cx="6262914" cy="8842775"/>
          </a:xfrm>
          <a:custGeom>
            <a:avLst/>
            <a:gdLst>
              <a:gd name="connsiteX0" fmla="*/ 2421393 w 6262914"/>
              <a:gd name="connsiteY0" fmla="*/ 0 h 8779814"/>
              <a:gd name="connsiteX1" fmla="*/ 6262914 w 6262914"/>
              <a:gd name="connsiteY1" fmla="*/ 1449717 h 8779814"/>
              <a:gd name="connsiteX2" fmla="*/ 6262914 w 6262914"/>
              <a:gd name="connsiteY2" fmla="*/ 8779814 h 8779814"/>
              <a:gd name="connsiteX3" fmla="*/ 0 w 6262914"/>
              <a:gd name="connsiteY3" fmla="*/ 6416310 h 8779814"/>
              <a:gd name="connsiteX4" fmla="*/ 2421393 w 6262914"/>
              <a:gd name="connsiteY4" fmla="*/ 0 h 877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2914" h="8779814">
                <a:moveTo>
                  <a:pt x="2421393" y="0"/>
                </a:moveTo>
                <a:lnTo>
                  <a:pt x="6262914" y="1449717"/>
                </a:lnTo>
                <a:lnTo>
                  <a:pt x="6262914" y="8779814"/>
                </a:lnTo>
                <a:lnTo>
                  <a:pt x="0" y="6416310"/>
                </a:lnTo>
                <a:lnTo>
                  <a:pt x="2421393" y="0"/>
                </a:lnTo>
                <a:close/>
              </a:path>
            </a:pathLst>
          </a:custGeom>
          <a:solidFill>
            <a:srgbClr val="7AA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-1022350" y="-46934"/>
            <a:ext cx="6350132" cy="6907180"/>
          </a:xfrm>
          <a:custGeom>
            <a:avLst/>
            <a:gdLst>
              <a:gd name="connsiteX0" fmla="*/ 0 w 6350132"/>
              <a:gd name="connsiteY0" fmla="*/ 0 h 6858001"/>
              <a:gd name="connsiteX1" fmla="*/ 3762054 w 6350132"/>
              <a:gd name="connsiteY1" fmla="*/ 0 h 6858001"/>
              <a:gd name="connsiteX2" fmla="*/ 6350132 w 6350132"/>
              <a:gd name="connsiteY2" fmla="*/ 6858001 h 6858001"/>
              <a:gd name="connsiteX3" fmla="*/ 0 w 6350132"/>
              <a:gd name="connsiteY3" fmla="*/ 6858001 h 6858001"/>
              <a:gd name="connsiteX4" fmla="*/ 0 w 6350132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132" h="6858001">
                <a:moveTo>
                  <a:pt x="0" y="0"/>
                </a:moveTo>
                <a:lnTo>
                  <a:pt x="3762054" y="0"/>
                </a:lnTo>
                <a:lnTo>
                  <a:pt x="6350132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rgbClr val="1E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 rot="20361948">
            <a:off x="1702413" y="381524"/>
            <a:ext cx="7689718" cy="5651484"/>
          </a:xfrm>
          <a:custGeom>
            <a:avLst/>
            <a:gdLst>
              <a:gd name="connsiteX0" fmla="*/ 0 w 6388023"/>
              <a:gd name="connsiteY0" fmla="*/ 0 h 4694816"/>
              <a:gd name="connsiteX1" fmla="*/ 6388023 w 6388023"/>
              <a:gd name="connsiteY1" fmla="*/ 2405453 h 4694816"/>
              <a:gd name="connsiteX2" fmla="*/ 5525948 w 6388023"/>
              <a:gd name="connsiteY2" fmla="*/ 4694816 h 4694816"/>
              <a:gd name="connsiteX3" fmla="*/ 0 w 6388023"/>
              <a:gd name="connsiteY3" fmla="*/ 2613984 h 4694816"/>
              <a:gd name="connsiteX4" fmla="*/ 0 w 6388023"/>
              <a:gd name="connsiteY4" fmla="*/ 0 h 469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023" h="4694816">
                <a:moveTo>
                  <a:pt x="0" y="0"/>
                </a:moveTo>
                <a:lnTo>
                  <a:pt x="6388023" y="2405453"/>
                </a:lnTo>
                <a:lnTo>
                  <a:pt x="5525948" y="4694816"/>
                </a:lnTo>
                <a:lnTo>
                  <a:pt x="0" y="2613984"/>
                </a:lnTo>
                <a:lnTo>
                  <a:pt x="0" y="0"/>
                </a:lnTo>
                <a:close/>
              </a:path>
            </a:pathLst>
          </a:cu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955422" y="6454749"/>
            <a:ext cx="3233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lang="en-US" sz="8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1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lang="en-US" sz="8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been the industry's standard dummy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05" y="442033"/>
            <a:ext cx="1862095" cy="26394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 userDrawn="1">
            <p:ph idx="13"/>
          </p:nvPr>
        </p:nvSpPr>
        <p:spPr>
          <a:xfrm>
            <a:off x="5065250" y="5715491"/>
            <a:ext cx="3075203" cy="3336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6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Content Placeholder 22"/>
          <p:cNvSpPr>
            <a:spLocks noGrp="1"/>
          </p:cNvSpPr>
          <p:nvPr userDrawn="1">
            <p:ph sz="quarter" idx="17"/>
          </p:nvPr>
        </p:nvSpPr>
        <p:spPr>
          <a:xfrm>
            <a:off x="2286000" y="2379347"/>
            <a:ext cx="6337300" cy="199054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46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_text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DA14-99BE-4F6A-B603-173DCB00521A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1388479"/>
            <a:ext cx="4114800" cy="45763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56760" y="1388479"/>
            <a:ext cx="4587240" cy="4576341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1153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_text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DA14-99BE-4F6A-B603-173DCB00521A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7478" y="1388479"/>
            <a:ext cx="4257780" cy="4576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41" y="1388480"/>
            <a:ext cx="4563439" cy="457634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4402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81440"/>
            <a:ext cx="5943600" cy="65836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81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 userDrawn="1"/>
        </p:nvSpPr>
        <p:spPr>
          <a:xfrm>
            <a:off x="8144797" y="2740215"/>
            <a:ext cx="999203" cy="1844299"/>
          </a:xfrm>
          <a:prstGeom prst="rect">
            <a:avLst/>
          </a:prstGeom>
          <a:solidFill>
            <a:srgbClr val="5A9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020632" y="1926554"/>
            <a:ext cx="218813" cy="3471620"/>
          </a:xfrm>
          <a:prstGeom prst="rect">
            <a:avLst/>
          </a:prstGeom>
          <a:solidFill>
            <a:srgbClr val="5A9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0" y="2740215"/>
            <a:ext cx="2027903" cy="1844299"/>
          </a:xfrm>
          <a:prstGeom prst="rect">
            <a:avLst/>
          </a:prstGeom>
          <a:solidFill>
            <a:srgbClr val="5A9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81440"/>
            <a:ext cx="5943600" cy="65836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2084645" y="1599304"/>
            <a:ext cx="6602155" cy="417284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3"/>
          </p:nvPr>
        </p:nvSpPr>
        <p:spPr>
          <a:xfrm>
            <a:off x="2275969" y="1769616"/>
            <a:ext cx="6219507" cy="3832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1824076" y="3526218"/>
            <a:ext cx="573346" cy="272293"/>
          </a:xfrm>
          <a:prstGeom prst="triangle">
            <a:avLst/>
          </a:prstGeom>
          <a:solidFill>
            <a:srgbClr val="5A9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4B9C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93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 userDrawn="1"/>
        </p:nvSpPr>
        <p:spPr>
          <a:xfrm>
            <a:off x="0" y="2635903"/>
            <a:ext cx="9144000" cy="3419895"/>
          </a:xfrm>
          <a:prstGeom prst="rect">
            <a:avLst/>
          </a:prstGeom>
          <a:pattFill prst="ltUpDiag">
            <a:fgClr>
              <a:srgbClr val="E0E0E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 userDrawn="1"/>
        </p:nvSpPr>
        <p:spPr>
          <a:xfrm>
            <a:off x="558502" y="2239136"/>
            <a:ext cx="2346385" cy="335787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chemeClr val="bg1"/>
              </a:gs>
              <a:gs pos="100000">
                <a:srgbClr val="E2E2E2"/>
              </a:gs>
            </a:gsLst>
            <a:lin ang="5400000" scaled="1"/>
            <a:tileRect/>
          </a:gradFill>
          <a:ln>
            <a:solidFill>
              <a:srgbClr val="CDCDCD"/>
            </a:solidFill>
          </a:ln>
          <a:effectLst>
            <a:reflection blurRad="6350"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64" name="Rounded Rectangle 63"/>
          <p:cNvSpPr/>
          <p:nvPr userDrawn="1"/>
        </p:nvSpPr>
        <p:spPr>
          <a:xfrm>
            <a:off x="3266019" y="2239136"/>
            <a:ext cx="2346385" cy="335787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chemeClr val="bg1"/>
              </a:gs>
              <a:gs pos="100000">
                <a:srgbClr val="E2E2E2"/>
              </a:gs>
            </a:gsLst>
            <a:lin ang="5400000" scaled="1"/>
            <a:tileRect/>
          </a:gradFill>
          <a:ln>
            <a:solidFill>
              <a:srgbClr val="CDCDCD"/>
            </a:solidFill>
          </a:ln>
          <a:effectLst>
            <a:reflection blurRad="6350"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5" name="Rounded Rectangle 64"/>
          <p:cNvSpPr/>
          <p:nvPr userDrawn="1"/>
        </p:nvSpPr>
        <p:spPr>
          <a:xfrm>
            <a:off x="5973535" y="2274668"/>
            <a:ext cx="2346385" cy="332234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chemeClr val="bg1"/>
              </a:gs>
              <a:gs pos="100000">
                <a:srgbClr val="E2E2E2"/>
              </a:gs>
            </a:gsLst>
            <a:lin ang="5400000" scaled="1"/>
            <a:tileRect/>
          </a:gradFill>
          <a:ln>
            <a:solidFill>
              <a:srgbClr val="CDCDCD"/>
            </a:solidFill>
          </a:ln>
          <a:effectLst>
            <a:reflection blurRad="6350"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091614" y="1587767"/>
            <a:ext cx="1280160" cy="1280160"/>
            <a:chOff x="1001823" y="1587767"/>
            <a:chExt cx="1459742" cy="1459742"/>
          </a:xfrm>
        </p:grpSpPr>
        <p:sp>
          <p:nvSpPr>
            <p:cNvPr id="82" name="Oval 81"/>
            <p:cNvSpPr/>
            <p:nvPr userDrawn="1"/>
          </p:nvSpPr>
          <p:spPr>
            <a:xfrm>
              <a:off x="1001823" y="1587767"/>
              <a:ext cx="1459742" cy="1459742"/>
            </a:xfrm>
            <a:prstGeom prst="ellipse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1192636" y="1778580"/>
              <a:ext cx="1078117" cy="1078117"/>
            </a:xfrm>
            <a:prstGeom prst="ellipse">
              <a:avLst/>
            </a:prstGeom>
            <a:solidFill>
              <a:srgbClr val="5A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507599" y="1950069"/>
              <a:ext cx="614257" cy="617671"/>
              <a:chOff x="9882188" y="3108325"/>
              <a:chExt cx="285750" cy="287338"/>
            </a:xfrm>
            <a:solidFill>
              <a:schemeClr val="bg1"/>
            </a:solidFill>
          </p:grpSpPr>
          <p:sp>
            <p:nvSpPr>
              <p:cNvPr id="85" name="Freeform 2284"/>
              <p:cNvSpPr>
                <a:spLocks/>
              </p:cNvSpPr>
              <p:nvPr/>
            </p:nvSpPr>
            <p:spPr bwMode="auto">
              <a:xfrm>
                <a:off x="9882188" y="3175000"/>
                <a:ext cx="219075" cy="220663"/>
              </a:xfrm>
              <a:custGeom>
                <a:avLst/>
                <a:gdLst>
                  <a:gd name="T0" fmla="*/ 549 w 691"/>
                  <a:gd name="T1" fmla="*/ 251 h 693"/>
                  <a:gd name="T2" fmla="*/ 568 w 691"/>
                  <a:gd name="T3" fmla="*/ 313 h 693"/>
                  <a:gd name="T4" fmla="*/ 566 w 691"/>
                  <a:gd name="T5" fmla="*/ 392 h 693"/>
                  <a:gd name="T6" fmla="*/ 532 w 691"/>
                  <a:gd name="T7" fmla="*/ 473 h 693"/>
                  <a:gd name="T8" fmla="*/ 471 w 691"/>
                  <a:gd name="T9" fmla="*/ 534 h 693"/>
                  <a:gd name="T10" fmla="*/ 391 w 691"/>
                  <a:gd name="T11" fmla="*/ 567 h 693"/>
                  <a:gd name="T12" fmla="*/ 300 w 691"/>
                  <a:gd name="T13" fmla="*/ 567 h 693"/>
                  <a:gd name="T14" fmla="*/ 220 w 691"/>
                  <a:gd name="T15" fmla="*/ 534 h 693"/>
                  <a:gd name="T16" fmla="*/ 159 w 691"/>
                  <a:gd name="T17" fmla="*/ 473 h 693"/>
                  <a:gd name="T18" fmla="*/ 124 w 691"/>
                  <a:gd name="T19" fmla="*/ 392 h 693"/>
                  <a:gd name="T20" fmla="*/ 124 w 691"/>
                  <a:gd name="T21" fmla="*/ 301 h 693"/>
                  <a:gd name="T22" fmla="*/ 159 w 691"/>
                  <a:gd name="T23" fmla="*/ 220 h 693"/>
                  <a:gd name="T24" fmla="*/ 220 w 691"/>
                  <a:gd name="T25" fmla="*/ 159 h 693"/>
                  <a:gd name="T26" fmla="*/ 300 w 691"/>
                  <a:gd name="T27" fmla="*/ 125 h 693"/>
                  <a:gd name="T28" fmla="*/ 378 w 691"/>
                  <a:gd name="T29" fmla="*/ 124 h 693"/>
                  <a:gd name="T30" fmla="*/ 442 w 691"/>
                  <a:gd name="T31" fmla="*/ 142 h 693"/>
                  <a:gd name="T32" fmla="*/ 533 w 691"/>
                  <a:gd name="T33" fmla="*/ 56 h 693"/>
                  <a:gd name="T34" fmla="*/ 431 w 691"/>
                  <a:gd name="T35" fmla="*/ 11 h 693"/>
                  <a:gd name="T36" fmla="*/ 360 w 691"/>
                  <a:gd name="T37" fmla="*/ 0 h 693"/>
                  <a:gd name="T38" fmla="*/ 293 w 691"/>
                  <a:gd name="T39" fmla="*/ 4 h 693"/>
                  <a:gd name="T40" fmla="*/ 227 w 691"/>
                  <a:gd name="T41" fmla="*/ 21 h 693"/>
                  <a:gd name="T42" fmla="*/ 166 w 691"/>
                  <a:gd name="T43" fmla="*/ 50 h 693"/>
                  <a:gd name="T44" fmla="*/ 112 w 691"/>
                  <a:gd name="T45" fmla="*/ 91 h 693"/>
                  <a:gd name="T46" fmla="*/ 68 w 691"/>
                  <a:gd name="T47" fmla="*/ 139 h 693"/>
                  <a:gd name="T48" fmla="*/ 34 w 691"/>
                  <a:gd name="T49" fmla="*/ 197 h 693"/>
                  <a:gd name="T50" fmla="*/ 9 w 691"/>
                  <a:gd name="T51" fmla="*/ 260 h 693"/>
                  <a:gd name="T52" fmla="*/ 0 w 691"/>
                  <a:gd name="T53" fmla="*/ 329 h 693"/>
                  <a:gd name="T54" fmla="*/ 2 w 691"/>
                  <a:gd name="T55" fmla="*/ 396 h 693"/>
                  <a:gd name="T56" fmla="*/ 18 w 691"/>
                  <a:gd name="T57" fmla="*/ 459 h 693"/>
                  <a:gd name="T58" fmla="*/ 44 w 691"/>
                  <a:gd name="T59" fmla="*/ 517 h 693"/>
                  <a:gd name="T60" fmla="*/ 80 w 691"/>
                  <a:gd name="T61" fmla="*/ 568 h 693"/>
                  <a:gd name="T62" fmla="*/ 0 w 691"/>
                  <a:gd name="T63" fmla="*/ 677 h 693"/>
                  <a:gd name="T64" fmla="*/ 14 w 691"/>
                  <a:gd name="T65" fmla="*/ 693 h 693"/>
                  <a:gd name="T66" fmla="*/ 123 w 691"/>
                  <a:gd name="T67" fmla="*/ 611 h 693"/>
                  <a:gd name="T68" fmla="*/ 174 w 691"/>
                  <a:gd name="T69" fmla="*/ 647 h 693"/>
                  <a:gd name="T70" fmla="*/ 233 w 691"/>
                  <a:gd name="T71" fmla="*/ 673 h 693"/>
                  <a:gd name="T72" fmla="*/ 295 w 691"/>
                  <a:gd name="T73" fmla="*/ 689 h 693"/>
                  <a:gd name="T74" fmla="*/ 362 w 691"/>
                  <a:gd name="T75" fmla="*/ 691 h 693"/>
                  <a:gd name="T76" fmla="*/ 427 w 691"/>
                  <a:gd name="T77" fmla="*/ 683 h 693"/>
                  <a:gd name="T78" fmla="*/ 487 w 691"/>
                  <a:gd name="T79" fmla="*/ 662 h 693"/>
                  <a:gd name="T80" fmla="*/ 542 w 691"/>
                  <a:gd name="T81" fmla="*/ 630 h 693"/>
                  <a:gd name="T82" fmla="*/ 665 w 691"/>
                  <a:gd name="T83" fmla="*/ 688 h 693"/>
                  <a:gd name="T84" fmla="*/ 686 w 691"/>
                  <a:gd name="T85" fmla="*/ 688 h 693"/>
                  <a:gd name="T86" fmla="*/ 686 w 691"/>
                  <a:gd name="T87" fmla="*/ 667 h 693"/>
                  <a:gd name="T88" fmla="*/ 630 w 691"/>
                  <a:gd name="T89" fmla="*/ 544 h 693"/>
                  <a:gd name="T90" fmla="*/ 661 w 691"/>
                  <a:gd name="T91" fmla="*/ 489 h 693"/>
                  <a:gd name="T92" fmla="*/ 681 w 691"/>
                  <a:gd name="T93" fmla="*/ 428 h 693"/>
                  <a:gd name="T94" fmla="*/ 691 w 691"/>
                  <a:gd name="T95" fmla="*/ 363 h 693"/>
                  <a:gd name="T96" fmla="*/ 689 w 691"/>
                  <a:gd name="T97" fmla="*/ 303 h 693"/>
                  <a:gd name="T98" fmla="*/ 662 w 691"/>
                  <a:gd name="T99" fmla="*/ 207 h 693"/>
                  <a:gd name="T100" fmla="*/ 619 w 691"/>
                  <a:gd name="T101" fmla="*/ 136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1" h="693">
                    <a:moveTo>
                      <a:pt x="619" y="136"/>
                    </a:moveTo>
                    <a:lnTo>
                      <a:pt x="533" y="222"/>
                    </a:lnTo>
                    <a:lnTo>
                      <a:pt x="542" y="236"/>
                    </a:lnTo>
                    <a:lnTo>
                      <a:pt x="549" y="251"/>
                    </a:lnTo>
                    <a:lnTo>
                      <a:pt x="555" y="265"/>
                    </a:lnTo>
                    <a:lnTo>
                      <a:pt x="560" y="280"/>
                    </a:lnTo>
                    <a:lnTo>
                      <a:pt x="565" y="296"/>
                    </a:lnTo>
                    <a:lnTo>
                      <a:pt x="568" y="313"/>
                    </a:lnTo>
                    <a:lnTo>
                      <a:pt x="570" y="329"/>
                    </a:lnTo>
                    <a:lnTo>
                      <a:pt x="571" y="346"/>
                    </a:lnTo>
                    <a:lnTo>
                      <a:pt x="570" y="369"/>
                    </a:lnTo>
                    <a:lnTo>
                      <a:pt x="566" y="392"/>
                    </a:lnTo>
                    <a:lnTo>
                      <a:pt x="560" y="413"/>
                    </a:lnTo>
                    <a:lnTo>
                      <a:pt x="553" y="434"/>
                    </a:lnTo>
                    <a:lnTo>
                      <a:pt x="543" y="453"/>
                    </a:lnTo>
                    <a:lnTo>
                      <a:pt x="532" y="473"/>
                    </a:lnTo>
                    <a:lnTo>
                      <a:pt x="519" y="490"/>
                    </a:lnTo>
                    <a:lnTo>
                      <a:pt x="504" y="506"/>
                    </a:lnTo>
                    <a:lnTo>
                      <a:pt x="488" y="520"/>
                    </a:lnTo>
                    <a:lnTo>
                      <a:pt x="471" y="534"/>
                    </a:lnTo>
                    <a:lnTo>
                      <a:pt x="453" y="545"/>
                    </a:lnTo>
                    <a:lnTo>
                      <a:pt x="433" y="555"/>
                    </a:lnTo>
                    <a:lnTo>
                      <a:pt x="413" y="562"/>
                    </a:lnTo>
                    <a:lnTo>
                      <a:pt x="391" y="567"/>
                    </a:lnTo>
                    <a:lnTo>
                      <a:pt x="369" y="571"/>
                    </a:lnTo>
                    <a:lnTo>
                      <a:pt x="345" y="572"/>
                    </a:lnTo>
                    <a:lnTo>
                      <a:pt x="322" y="571"/>
                    </a:lnTo>
                    <a:lnTo>
                      <a:pt x="300" y="567"/>
                    </a:lnTo>
                    <a:lnTo>
                      <a:pt x="278" y="562"/>
                    </a:lnTo>
                    <a:lnTo>
                      <a:pt x="257" y="555"/>
                    </a:lnTo>
                    <a:lnTo>
                      <a:pt x="238" y="545"/>
                    </a:lnTo>
                    <a:lnTo>
                      <a:pt x="220" y="534"/>
                    </a:lnTo>
                    <a:lnTo>
                      <a:pt x="201" y="520"/>
                    </a:lnTo>
                    <a:lnTo>
                      <a:pt x="185" y="506"/>
                    </a:lnTo>
                    <a:lnTo>
                      <a:pt x="171" y="490"/>
                    </a:lnTo>
                    <a:lnTo>
                      <a:pt x="159" y="473"/>
                    </a:lnTo>
                    <a:lnTo>
                      <a:pt x="146" y="453"/>
                    </a:lnTo>
                    <a:lnTo>
                      <a:pt x="138" y="434"/>
                    </a:lnTo>
                    <a:lnTo>
                      <a:pt x="129" y="413"/>
                    </a:lnTo>
                    <a:lnTo>
                      <a:pt x="124" y="392"/>
                    </a:lnTo>
                    <a:lnTo>
                      <a:pt x="121" y="369"/>
                    </a:lnTo>
                    <a:lnTo>
                      <a:pt x="119" y="346"/>
                    </a:lnTo>
                    <a:lnTo>
                      <a:pt x="121" y="324"/>
                    </a:lnTo>
                    <a:lnTo>
                      <a:pt x="124" y="301"/>
                    </a:lnTo>
                    <a:lnTo>
                      <a:pt x="129" y="280"/>
                    </a:lnTo>
                    <a:lnTo>
                      <a:pt x="138" y="259"/>
                    </a:lnTo>
                    <a:lnTo>
                      <a:pt x="146" y="238"/>
                    </a:lnTo>
                    <a:lnTo>
                      <a:pt x="159" y="220"/>
                    </a:lnTo>
                    <a:lnTo>
                      <a:pt x="171" y="203"/>
                    </a:lnTo>
                    <a:lnTo>
                      <a:pt x="185" y="187"/>
                    </a:lnTo>
                    <a:lnTo>
                      <a:pt x="201" y="172"/>
                    </a:lnTo>
                    <a:lnTo>
                      <a:pt x="220" y="159"/>
                    </a:lnTo>
                    <a:lnTo>
                      <a:pt x="238" y="148"/>
                    </a:lnTo>
                    <a:lnTo>
                      <a:pt x="257" y="138"/>
                    </a:lnTo>
                    <a:lnTo>
                      <a:pt x="278" y="131"/>
                    </a:lnTo>
                    <a:lnTo>
                      <a:pt x="300" y="125"/>
                    </a:lnTo>
                    <a:lnTo>
                      <a:pt x="322" y="122"/>
                    </a:lnTo>
                    <a:lnTo>
                      <a:pt x="345" y="121"/>
                    </a:lnTo>
                    <a:lnTo>
                      <a:pt x="362" y="121"/>
                    </a:lnTo>
                    <a:lnTo>
                      <a:pt x="378" y="124"/>
                    </a:lnTo>
                    <a:lnTo>
                      <a:pt x="395" y="126"/>
                    </a:lnTo>
                    <a:lnTo>
                      <a:pt x="411" y="131"/>
                    </a:lnTo>
                    <a:lnTo>
                      <a:pt x="426" y="136"/>
                    </a:lnTo>
                    <a:lnTo>
                      <a:pt x="442" y="142"/>
                    </a:lnTo>
                    <a:lnTo>
                      <a:pt x="455" y="149"/>
                    </a:lnTo>
                    <a:lnTo>
                      <a:pt x="470" y="158"/>
                    </a:lnTo>
                    <a:lnTo>
                      <a:pt x="555" y="72"/>
                    </a:lnTo>
                    <a:lnTo>
                      <a:pt x="533" y="56"/>
                    </a:lnTo>
                    <a:lnTo>
                      <a:pt x="509" y="42"/>
                    </a:lnTo>
                    <a:lnTo>
                      <a:pt x="485" y="30"/>
                    </a:lnTo>
                    <a:lnTo>
                      <a:pt x="458" y="20"/>
                    </a:lnTo>
                    <a:lnTo>
                      <a:pt x="431" y="11"/>
                    </a:lnTo>
                    <a:lnTo>
                      <a:pt x="403" y="5"/>
                    </a:lnTo>
                    <a:lnTo>
                      <a:pt x="389" y="3"/>
                    </a:lnTo>
                    <a:lnTo>
                      <a:pt x="375" y="1"/>
                    </a:lnTo>
                    <a:lnTo>
                      <a:pt x="360" y="0"/>
                    </a:lnTo>
                    <a:lnTo>
                      <a:pt x="345" y="0"/>
                    </a:lnTo>
                    <a:lnTo>
                      <a:pt x="327" y="1"/>
                    </a:lnTo>
                    <a:lnTo>
                      <a:pt x="310" y="3"/>
                    </a:lnTo>
                    <a:lnTo>
                      <a:pt x="293" y="4"/>
                    </a:lnTo>
                    <a:lnTo>
                      <a:pt x="276" y="8"/>
                    </a:lnTo>
                    <a:lnTo>
                      <a:pt x="259" y="11"/>
                    </a:lnTo>
                    <a:lnTo>
                      <a:pt x="243" y="16"/>
                    </a:lnTo>
                    <a:lnTo>
                      <a:pt x="227" y="21"/>
                    </a:lnTo>
                    <a:lnTo>
                      <a:pt x="211" y="27"/>
                    </a:lnTo>
                    <a:lnTo>
                      <a:pt x="195" y="34"/>
                    </a:lnTo>
                    <a:lnTo>
                      <a:pt x="180" y="42"/>
                    </a:lnTo>
                    <a:lnTo>
                      <a:pt x="166" y="50"/>
                    </a:lnTo>
                    <a:lnTo>
                      <a:pt x="152" y="60"/>
                    </a:lnTo>
                    <a:lnTo>
                      <a:pt x="138" y="69"/>
                    </a:lnTo>
                    <a:lnTo>
                      <a:pt x="126" y="80"/>
                    </a:lnTo>
                    <a:lnTo>
                      <a:pt x="112" y="91"/>
                    </a:lnTo>
                    <a:lnTo>
                      <a:pt x="101" y="102"/>
                    </a:lnTo>
                    <a:lnTo>
                      <a:pt x="89" y="114"/>
                    </a:lnTo>
                    <a:lnTo>
                      <a:pt x="78" y="126"/>
                    </a:lnTo>
                    <a:lnTo>
                      <a:pt x="68" y="139"/>
                    </a:lnTo>
                    <a:lnTo>
                      <a:pt x="58" y="153"/>
                    </a:lnTo>
                    <a:lnTo>
                      <a:pt x="50" y="168"/>
                    </a:lnTo>
                    <a:lnTo>
                      <a:pt x="41" y="182"/>
                    </a:lnTo>
                    <a:lnTo>
                      <a:pt x="34" y="197"/>
                    </a:lnTo>
                    <a:lnTo>
                      <a:pt x="27" y="212"/>
                    </a:lnTo>
                    <a:lnTo>
                      <a:pt x="20" y="227"/>
                    </a:lnTo>
                    <a:lnTo>
                      <a:pt x="14" y="243"/>
                    </a:lnTo>
                    <a:lnTo>
                      <a:pt x="9" y="260"/>
                    </a:lnTo>
                    <a:lnTo>
                      <a:pt x="6" y="276"/>
                    </a:lnTo>
                    <a:lnTo>
                      <a:pt x="3" y="293"/>
                    </a:lnTo>
                    <a:lnTo>
                      <a:pt x="1" y="310"/>
                    </a:lnTo>
                    <a:lnTo>
                      <a:pt x="0" y="329"/>
                    </a:lnTo>
                    <a:lnTo>
                      <a:pt x="0" y="346"/>
                    </a:lnTo>
                    <a:lnTo>
                      <a:pt x="0" y="363"/>
                    </a:lnTo>
                    <a:lnTo>
                      <a:pt x="1" y="380"/>
                    </a:lnTo>
                    <a:lnTo>
                      <a:pt x="2" y="396"/>
                    </a:lnTo>
                    <a:lnTo>
                      <a:pt x="6" y="412"/>
                    </a:lnTo>
                    <a:lnTo>
                      <a:pt x="9" y="428"/>
                    </a:lnTo>
                    <a:lnTo>
                      <a:pt x="13" y="444"/>
                    </a:lnTo>
                    <a:lnTo>
                      <a:pt x="18" y="459"/>
                    </a:lnTo>
                    <a:lnTo>
                      <a:pt x="23" y="474"/>
                    </a:lnTo>
                    <a:lnTo>
                      <a:pt x="30" y="489"/>
                    </a:lnTo>
                    <a:lnTo>
                      <a:pt x="36" y="502"/>
                    </a:lnTo>
                    <a:lnTo>
                      <a:pt x="44" y="517"/>
                    </a:lnTo>
                    <a:lnTo>
                      <a:pt x="52" y="530"/>
                    </a:lnTo>
                    <a:lnTo>
                      <a:pt x="61" y="544"/>
                    </a:lnTo>
                    <a:lnTo>
                      <a:pt x="71" y="556"/>
                    </a:lnTo>
                    <a:lnTo>
                      <a:pt x="80" y="568"/>
                    </a:lnTo>
                    <a:lnTo>
                      <a:pt x="90" y="580"/>
                    </a:lnTo>
                    <a:lnTo>
                      <a:pt x="3" y="667"/>
                    </a:lnTo>
                    <a:lnTo>
                      <a:pt x="0" y="672"/>
                    </a:lnTo>
                    <a:lnTo>
                      <a:pt x="0" y="677"/>
                    </a:lnTo>
                    <a:lnTo>
                      <a:pt x="0" y="683"/>
                    </a:lnTo>
                    <a:lnTo>
                      <a:pt x="3" y="688"/>
                    </a:lnTo>
                    <a:lnTo>
                      <a:pt x="8" y="691"/>
                    </a:lnTo>
                    <a:lnTo>
                      <a:pt x="14" y="693"/>
                    </a:lnTo>
                    <a:lnTo>
                      <a:pt x="20" y="691"/>
                    </a:lnTo>
                    <a:lnTo>
                      <a:pt x="25" y="688"/>
                    </a:lnTo>
                    <a:lnTo>
                      <a:pt x="112" y="601"/>
                    </a:lnTo>
                    <a:lnTo>
                      <a:pt x="123" y="611"/>
                    </a:lnTo>
                    <a:lnTo>
                      <a:pt x="135" y="622"/>
                    </a:lnTo>
                    <a:lnTo>
                      <a:pt x="149" y="630"/>
                    </a:lnTo>
                    <a:lnTo>
                      <a:pt x="161" y="639"/>
                    </a:lnTo>
                    <a:lnTo>
                      <a:pt x="174" y="647"/>
                    </a:lnTo>
                    <a:lnTo>
                      <a:pt x="189" y="655"/>
                    </a:lnTo>
                    <a:lnTo>
                      <a:pt x="202" y="662"/>
                    </a:lnTo>
                    <a:lnTo>
                      <a:pt x="217" y="668"/>
                    </a:lnTo>
                    <a:lnTo>
                      <a:pt x="233" y="673"/>
                    </a:lnTo>
                    <a:lnTo>
                      <a:pt x="248" y="678"/>
                    </a:lnTo>
                    <a:lnTo>
                      <a:pt x="264" y="683"/>
                    </a:lnTo>
                    <a:lnTo>
                      <a:pt x="279" y="687"/>
                    </a:lnTo>
                    <a:lnTo>
                      <a:pt x="295" y="689"/>
                    </a:lnTo>
                    <a:lnTo>
                      <a:pt x="311" y="690"/>
                    </a:lnTo>
                    <a:lnTo>
                      <a:pt x="328" y="691"/>
                    </a:lnTo>
                    <a:lnTo>
                      <a:pt x="345" y="693"/>
                    </a:lnTo>
                    <a:lnTo>
                      <a:pt x="362" y="691"/>
                    </a:lnTo>
                    <a:lnTo>
                      <a:pt x="378" y="690"/>
                    </a:lnTo>
                    <a:lnTo>
                      <a:pt x="394" y="689"/>
                    </a:lnTo>
                    <a:lnTo>
                      <a:pt x="411" y="687"/>
                    </a:lnTo>
                    <a:lnTo>
                      <a:pt x="427" y="683"/>
                    </a:lnTo>
                    <a:lnTo>
                      <a:pt x="442" y="678"/>
                    </a:lnTo>
                    <a:lnTo>
                      <a:pt x="458" y="673"/>
                    </a:lnTo>
                    <a:lnTo>
                      <a:pt x="472" y="668"/>
                    </a:lnTo>
                    <a:lnTo>
                      <a:pt x="487" y="662"/>
                    </a:lnTo>
                    <a:lnTo>
                      <a:pt x="502" y="655"/>
                    </a:lnTo>
                    <a:lnTo>
                      <a:pt x="515" y="647"/>
                    </a:lnTo>
                    <a:lnTo>
                      <a:pt x="529" y="639"/>
                    </a:lnTo>
                    <a:lnTo>
                      <a:pt x="542" y="630"/>
                    </a:lnTo>
                    <a:lnTo>
                      <a:pt x="554" y="622"/>
                    </a:lnTo>
                    <a:lnTo>
                      <a:pt x="566" y="612"/>
                    </a:lnTo>
                    <a:lnTo>
                      <a:pt x="579" y="601"/>
                    </a:lnTo>
                    <a:lnTo>
                      <a:pt x="665" y="688"/>
                    </a:lnTo>
                    <a:lnTo>
                      <a:pt x="670" y="691"/>
                    </a:lnTo>
                    <a:lnTo>
                      <a:pt x="676" y="693"/>
                    </a:lnTo>
                    <a:lnTo>
                      <a:pt x="681" y="691"/>
                    </a:lnTo>
                    <a:lnTo>
                      <a:pt x="686" y="688"/>
                    </a:lnTo>
                    <a:lnTo>
                      <a:pt x="690" y="683"/>
                    </a:lnTo>
                    <a:lnTo>
                      <a:pt x="691" y="677"/>
                    </a:lnTo>
                    <a:lnTo>
                      <a:pt x="690" y="672"/>
                    </a:lnTo>
                    <a:lnTo>
                      <a:pt x="686" y="667"/>
                    </a:lnTo>
                    <a:lnTo>
                      <a:pt x="601" y="580"/>
                    </a:lnTo>
                    <a:lnTo>
                      <a:pt x="610" y="568"/>
                    </a:lnTo>
                    <a:lnTo>
                      <a:pt x="620" y="556"/>
                    </a:lnTo>
                    <a:lnTo>
                      <a:pt x="630" y="544"/>
                    </a:lnTo>
                    <a:lnTo>
                      <a:pt x="639" y="530"/>
                    </a:lnTo>
                    <a:lnTo>
                      <a:pt x="646" y="517"/>
                    </a:lnTo>
                    <a:lnTo>
                      <a:pt x="653" y="502"/>
                    </a:lnTo>
                    <a:lnTo>
                      <a:pt x="661" y="489"/>
                    </a:lnTo>
                    <a:lnTo>
                      <a:pt x="667" y="474"/>
                    </a:lnTo>
                    <a:lnTo>
                      <a:pt x="673" y="459"/>
                    </a:lnTo>
                    <a:lnTo>
                      <a:pt x="678" y="444"/>
                    </a:lnTo>
                    <a:lnTo>
                      <a:pt x="681" y="428"/>
                    </a:lnTo>
                    <a:lnTo>
                      <a:pt x="685" y="412"/>
                    </a:lnTo>
                    <a:lnTo>
                      <a:pt x="687" y="396"/>
                    </a:lnTo>
                    <a:lnTo>
                      <a:pt x="690" y="380"/>
                    </a:lnTo>
                    <a:lnTo>
                      <a:pt x="691" y="363"/>
                    </a:lnTo>
                    <a:lnTo>
                      <a:pt x="691" y="346"/>
                    </a:lnTo>
                    <a:lnTo>
                      <a:pt x="691" y="331"/>
                    </a:lnTo>
                    <a:lnTo>
                      <a:pt x="690" y="317"/>
                    </a:lnTo>
                    <a:lnTo>
                      <a:pt x="689" y="303"/>
                    </a:lnTo>
                    <a:lnTo>
                      <a:pt x="686" y="288"/>
                    </a:lnTo>
                    <a:lnTo>
                      <a:pt x="680" y="260"/>
                    </a:lnTo>
                    <a:lnTo>
                      <a:pt x="672" y="233"/>
                    </a:lnTo>
                    <a:lnTo>
                      <a:pt x="662" y="207"/>
                    </a:lnTo>
                    <a:lnTo>
                      <a:pt x="650" y="182"/>
                    </a:lnTo>
                    <a:lnTo>
                      <a:pt x="635" y="158"/>
                    </a:lnTo>
                    <a:lnTo>
                      <a:pt x="619" y="136"/>
                    </a:lnTo>
                    <a:lnTo>
                      <a:pt x="61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2285"/>
              <p:cNvSpPr>
                <a:spLocks/>
              </p:cNvSpPr>
              <p:nvPr/>
            </p:nvSpPr>
            <p:spPr bwMode="auto">
              <a:xfrm>
                <a:off x="9929813" y="3222625"/>
                <a:ext cx="123825" cy="125413"/>
              </a:xfrm>
              <a:custGeom>
                <a:avLst/>
                <a:gdLst>
                  <a:gd name="T0" fmla="*/ 286 w 391"/>
                  <a:gd name="T1" fmla="*/ 24 h 392"/>
                  <a:gd name="T2" fmla="*/ 263 w 391"/>
                  <a:gd name="T3" fmla="*/ 13 h 392"/>
                  <a:gd name="T4" fmla="*/ 236 w 391"/>
                  <a:gd name="T5" fmla="*/ 5 h 392"/>
                  <a:gd name="T6" fmla="*/ 209 w 391"/>
                  <a:gd name="T7" fmla="*/ 2 h 392"/>
                  <a:gd name="T8" fmla="*/ 175 w 391"/>
                  <a:gd name="T9" fmla="*/ 2 h 392"/>
                  <a:gd name="T10" fmla="*/ 137 w 391"/>
                  <a:gd name="T11" fmla="*/ 10 h 392"/>
                  <a:gd name="T12" fmla="*/ 103 w 391"/>
                  <a:gd name="T13" fmla="*/ 25 h 392"/>
                  <a:gd name="T14" fmla="*/ 71 w 391"/>
                  <a:gd name="T15" fmla="*/ 46 h 392"/>
                  <a:gd name="T16" fmla="*/ 44 w 391"/>
                  <a:gd name="T17" fmla="*/ 72 h 392"/>
                  <a:gd name="T18" fmla="*/ 23 w 391"/>
                  <a:gd name="T19" fmla="*/ 103 h 392"/>
                  <a:gd name="T20" fmla="*/ 9 w 391"/>
                  <a:gd name="T21" fmla="*/ 138 h 392"/>
                  <a:gd name="T22" fmla="*/ 1 w 391"/>
                  <a:gd name="T23" fmla="*/ 176 h 392"/>
                  <a:gd name="T24" fmla="*/ 1 w 391"/>
                  <a:gd name="T25" fmla="*/ 217 h 392"/>
                  <a:gd name="T26" fmla="*/ 9 w 391"/>
                  <a:gd name="T27" fmla="*/ 254 h 392"/>
                  <a:gd name="T28" fmla="*/ 23 w 391"/>
                  <a:gd name="T29" fmla="*/ 290 h 392"/>
                  <a:gd name="T30" fmla="*/ 44 w 391"/>
                  <a:gd name="T31" fmla="*/ 320 h 392"/>
                  <a:gd name="T32" fmla="*/ 71 w 391"/>
                  <a:gd name="T33" fmla="*/ 347 h 392"/>
                  <a:gd name="T34" fmla="*/ 103 w 391"/>
                  <a:gd name="T35" fmla="*/ 368 h 392"/>
                  <a:gd name="T36" fmla="*/ 137 w 391"/>
                  <a:gd name="T37" fmla="*/ 383 h 392"/>
                  <a:gd name="T38" fmla="*/ 175 w 391"/>
                  <a:gd name="T39" fmla="*/ 391 h 392"/>
                  <a:gd name="T40" fmla="*/ 215 w 391"/>
                  <a:gd name="T41" fmla="*/ 391 h 392"/>
                  <a:gd name="T42" fmla="*/ 253 w 391"/>
                  <a:gd name="T43" fmla="*/ 383 h 392"/>
                  <a:gd name="T44" fmla="*/ 288 w 391"/>
                  <a:gd name="T45" fmla="*/ 368 h 392"/>
                  <a:gd name="T46" fmla="*/ 320 w 391"/>
                  <a:gd name="T47" fmla="*/ 347 h 392"/>
                  <a:gd name="T48" fmla="*/ 346 w 391"/>
                  <a:gd name="T49" fmla="*/ 320 h 392"/>
                  <a:gd name="T50" fmla="*/ 368 w 391"/>
                  <a:gd name="T51" fmla="*/ 290 h 392"/>
                  <a:gd name="T52" fmla="*/ 382 w 391"/>
                  <a:gd name="T53" fmla="*/ 254 h 392"/>
                  <a:gd name="T54" fmla="*/ 390 w 391"/>
                  <a:gd name="T55" fmla="*/ 217 h 392"/>
                  <a:gd name="T56" fmla="*/ 390 w 391"/>
                  <a:gd name="T57" fmla="*/ 182 h 392"/>
                  <a:gd name="T58" fmla="*/ 386 w 391"/>
                  <a:gd name="T59" fmla="*/ 156 h 392"/>
                  <a:gd name="T60" fmla="*/ 379 w 391"/>
                  <a:gd name="T61" fmla="*/ 130 h 392"/>
                  <a:gd name="T62" fmla="*/ 368 w 391"/>
                  <a:gd name="T63" fmla="*/ 105 h 392"/>
                  <a:gd name="T64" fmla="*/ 294 w 391"/>
                  <a:gd name="T65" fmla="*/ 160 h 392"/>
                  <a:gd name="T66" fmla="*/ 299 w 391"/>
                  <a:gd name="T67" fmla="*/ 179 h 392"/>
                  <a:gd name="T68" fmla="*/ 300 w 391"/>
                  <a:gd name="T69" fmla="*/ 196 h 392"/>
                  <a:gd name="T70" fmla="*/ 298 w 391"/>
                  <a:gd name="T71" fmla="*/ 218 h 392"/>
                  <a:gd name="T72" fmla="*/ 292 w 391"/>
                  <a:gd name="T73" fmla="*/ 237 h 392"/>
                  <a:gd name="T74" fmla="*/ 282 w 391"/>
                  <a:gd name="T75" fmla="*/ 256 h 392"/>
                  <a:gd name="T76" fmla="*/ 270 w 391"/>
                  <a:gd name="T77" fmla="*/ 270 h 392"/>
                  <a:gd name="T78" fmla="*/ 254 w 391"/>
                  <a:gd name="T79" fmla="*/ 284 h 392"/>
                  <a:gd name="T80" fmla="*/ 236 w 391"/>
                  <a:gd name="T81" fmla="*/ 294 h 392"/>
                  <a:gd name="T82" fmla="*/ 216 w 391"/>
                  <a:gd name="T83" fmla="*/ 300 h 392"/>
                  <a:gd name="T84" fmla="*/ 195 w 391"/>
                  <a:gd name="T85" fmla="*/ 302 h 392"/>
                  <a:gd name="T86" fmla="*/ 173 w 391"/>
                  <a:gd name="T87" fmla="*/ 300 h 392"/>
                  <a:gd name="T88" fmla="*/ 154 w 391"/>
                  <a:gd name="T89" fmla="*/ 294 h 392"/>
                  <a:gd name="T90" fmla="*/ 137 w 391"/>
                  <a:gd name="T91" fmla="*/ 284 h 392"/>
                  <a:gd name="T92" fmla="*/ 121 w 391"/>
                  <a:gd name="T93" fmla="*/ 270 h 392"/>
                  <a:gd name="T94" fmla="*/ 107 w 391"/>
                  <a:gd name="T95" fmla="*/ 256 h 392"/>
                  <a:gd name="T96" fmla="*/ 98 w 391"/>
                  <a:gd name="T97" fmla="*/ 237 h 392"/>
                  <a:gd name="T98" fmla="*/ 92 w 391"/>
                  <a:gd name="T99" fmla="*/ 218 h 392"/>
                  <a:gd name="T100" fmla="*/ 90 w 391"/>
                  <a:gd name="T101" fmla="*/ 196 h 392"/>
                  <a:gd name="T102" fmla="*/ 92 w 391"/>
                  <a:gd name="T103" fmla="*/ 175 h 392"/>
                  <a:gd name="T104" fmla="*/ 98 w 391"/>
                  <a:gd name="T105" fmla="*/ 156 h 392"/>
                  <a:gd name="T106" fmla="*/ 107 w 391"/>
                  <a:gd name="T107" fmla="*/ 137 h 392"/>
                  <a:gd name="T108" fmla="*/ 121 w 391"/>
                  <a:gd name="T109" fmla="*/ 121 h 392"/>
                  <a:gd name="T110" fmla="*/ 137 w 391"/>
                  <a:gd name="T111" fmla="*/ 109 h 392"/>
                  <a:gd name="T112" fmla="*/ 154 w 391"/>
                  <a:gd name="T113" fmla="*/ 99 h 392"/>
                  <a:gd name="T114" fmla="*/ 173 w 391"/>
                  <a:gd name="T115" fmla="*/ 93 h 392"/>
                  <a:gd name="T116" fmla="*/ 195 w 391"/>
                  <a:gd name="T117" fmla="*/ 91 h 392"/>
                  <a:gd name="T118" fmla="*/ 214 w 391"/>
                  <a:gd name="T119" fmla="*/ 93 h 392"/>
                  <a:gd name="T120" fmla="*/ 231 w 391"/>
                  <a:gd name="T121" fmla="*/ 9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1" h="392">
                    <a:moveTo>
                      <a:pt x="298" y="30"/>
                    </a:moveTo>
                    <a:lnTo>
                      <a:pt x="286" y="24"/>
                    </a:lnTo>
                    <a:lnTo>
                      <a:pt x="275" y="18"/>
                    </a:lnTo>
                    <a:lnTo>
                      <a:pt x="263" y="13"/>
                    </a:lnTo>
                    <a:lnTo>
                      <a:pt x="249" y="9"/>
                    </a:lnTo>
                    <a:lnTo>
                      <a:pt x="236" y="5"/>
                    </a:lnTo>
                    <a:lnTo>
                      <a:pt x="222" y="3"/>
                    </a:lnTo>
                    <a:lnTo>
                      <a:pt x="209" y="2"/>
                    </a:lnTo>
                    <a:lnTo>
                      <a:pt x="195" y="0"/>
                    </a:lnTo>
                    <a:lnTo>
                      <a:pt x="175" y="2"/>
                    </a:lnTo>
                    <a:lnTo>
                      <a:pt x="156" y="5"/>
                    </a:lnTo>
                    <a:lnTo>
                      <a:pt x="137" y="10"/>
                    </a:lnTo>
                    <a:lnTo>
                      <a:pt x="120" y="16"/>
                    </a:lnTo>
                    <a:lnTo>
                      <a:pt x="103" y="25"/>
                    </a:lnTo>
                    <a:lnTo>
                      <a:pt x="85" y="35"/>
                    </a:lnTo>
                    <a:lnTo>
                      <a:pt x="71" y="46"/>
                    </a:lnTo>
                    <a:lnTo>
                      <a:pt x="57" y="58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3" y="103"/>
                    </a:lnTo>
                    <a:lnTo>
                      <a:pt x="15" y="120"/>
                    </a:lnTo>
                    <a:lnTo>
                      <a:pt x="9" y="138"/>
                    </a:lnTo>
                    <a:lnTo>
                      <a:pt x="4" y="157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17"/>
                    </a:lnTo>
                    <a:lnTo>
                      <a:pt x="4" y="236"/>
                    </a:lnTo>
                    <a:lnTo>
                      <a:pt x="9" y="254"/>
                    </a:lnTo>
                    <a:lnTo>
                      <a:pt x="15" y="273"/>
                    </a:lnTo>
                    <a:lnTo>
                      <a:pt x="23" y="290"/>
                    </a:lnTo>
                    <a:lnTo>
                      <a:pt x="33" y="306"/>
                    </a:lnTo>
                    <a:lnTo>
                      <a:pt x="44" y="320"/>
                    </a:lnTo>
                    <a:lnTo>
                      <a:pt x="57" y="335"/>
                    </a:lnTo>
                    <a:lnTo>
                      <a:pt x="71" y="347"/>
                    </a:lnTo>
                    <a:lnTo>
                      <a:pt x="85" y="358"/>
                    </a:lnTo>
                    <a:lnTo>
                      <a:pt x="103" y="368"/>
                    </a:lnTo>
                    <a:lnTo>
                      <a:pt x="120" y="377"/>
                    </a:lnTo>
                    <a:lnTo>
                      <a:pt x="137" y="383"/>
                    </a:lnTo>
                    <a:lnTo>
                      <a:pt x="156" y="388"/>
                    </a:lnTo>
                    <a:lnTo>
                      <a:pt x="175" y="391"/>
                    </a:lnTo>
                    <a:lnTo>
                      <a:pt x="195" y="392"/>
                    </a:lnTo>
                    <a:lnTo>
                      <a:pt x="215" y="391"/>
                    </a:lnTo>
                    <a:lnTo>
                      <a:pt x="234" y="388"/>
                    </a:lnTo>
                    <a:lnTo>
                      <a:pt x="253" y="383"/>
                    </a:lnTo>
                    <a:lnTo>
                      <a:pt x="271" y="377"/>
                    </a:lnTo>
                    <a:lnTo>
                      <a:pt x="288" y="368"/>
                    </a:lnTo>
                    <a:lnTo>
                      <a:pt x="304" y="358"/>
                    </a:lnTo>
                    <a:lnTo>
                      <a:pt x="320" y="347"/>
                    </a:lnTo>
                    <a:lnTo>
                      <a:pt x="333" y="335"/>
                    </a:lnTo>
                    <a:lnTo>
                      <a:pt x="346" y="320"/>
                    </a:lnTo>
                    <a:lnTo>
                      <a:pt x="358" y="306"/>
                    </a:lnTo>
                    <a:lnTo>
                      <a:pt x="368" y="290"/>
                    </a:lnTo>
                    <a:lnTo>
                      <a:pt x="375" y="273"/>
                    </a:lnTo>
                    <a:lnTo>
                      <a:pt x="382" y="254"/>
                    </a:lnTo>
                    <a:lnTo>
                      <a:pt x="387" y="236"/>
                    </a:lnTo>
                    <a:lnTo>
                      <a:pt x="390" y="217"/>
                    </a:lnTo>
                    <a:lnTo>
                      <a:pt x="391" y="196"/>
                    </a:lnTo>
                    <a:lnTo>
                      <a:pt x="390" y="182"/>
                    </a:lnTo>
                    <a:lnTo>
                      <a:pt x="388" y="169"/>
                    </a:lnTo>
                    <a:lnTo>
                      <a:pt x="386" y="156"/>
                    </a:lnTo>
                    <a:lnTo>
                      <a:pt x="383" y="142"/>
                    </a:lnTo>
                    <a:lnTo>
                      <a:pt x="379" y="130"/>
                    </a:lnTo>
                    <a:lnTo>
                      <a:pt x="374" y="118"/>
                    </a:lnTo>
                    <a:lnTo>
                      <a:pt x="368" y="105"/>
                    </a:lnTo>
                    <a:lnTo>
                      <a:pt x="361" y="94"/>
                    </a:lnTo>
                    <a:lnTo>
                      <a:pt x="294" y="160"/>
                    </a:lnTo>
                    <a:lnTo>
                      <a:pt x="297" y="169"/>
                    </a:lnTo>
                    <a:lnTo>
                      <a:pt x="299" y="179"/>
                    </a:lnTo>
                    <a:lnTo>
                      <a:pt x="300" y="187"/>
                    </a:lnTo>
                    <a:lnTo>
                      <a:pt x="300" y="196"/>
                    </a:lnTo>
                    <a:lnTo>
                      <a:pt x="300" y="207"/>
                    </a:lnTo>
                    <a:lnTo>
                      <a:pt x="298" y="218"/>
                    </a:lnTo>
                    <a:lnTo>
                      <a:pt x="296" y="228"/>
                    </a:lnTo>
                    <a:lnTo>
                      <a:pt x="292" y="237"/>
                    </a:lnTo>
                    <a:lnTo>
                      <a:pt x="288" y="246"/>
                    </a:lnTo>
                    <a:lnTo>
                      <a:pt x="282" y="256"/>
                    </a:lnTo>
                    <a:lnTo>
                      <a:pt x="276" y="263"/>
                    </a:lnTo>
                    <a:lnTo>
                      <a:pt x="270" y="270"/>
                    </a:lnTo>
                    <a:lnTo>
                      <a:pt x="263" y="278"/>
                    </a:lnTo>
                    <a:lnTo>
                      <a:pt x="254" y="284"/>
                    </a:lnTo>
                    <a:lnTo>
                      <a:pt x="245" y="289"/>
                    </a:lnTo>
                    <a:lnTo>
                      <a:pt x="236" y="294"/>
                    </a:lnTo>
                    <a:lnTo>
                      <a:pt x="226" y="297"/>
                    </a:lnTo>
                    <a:lnTo>
                      <a:pt x="216" y="300"/>
                    </a:lnTo>
                    <a:lnTo>
                      <a:pt x="206" y="301"/>
                    </a:lnTo>
                    <a:lnTo>
                      <a:pt x="195" y="302"/>
                    </a:lnTo>
                    <a:lnTo>
                      <a:pt x="184" y="301"/>
                    </a:lnTo>
                    <a:lnTo>
                      <a:pt x="173" y="300"/>
                    </a:lnTo>
                    <a:lnTo>
                      <a:pt x="164" y="297"/>
                    </a:lnTo>
                    <a:lnTo>
                      <a:pt x="154" y="294"/>
                    </a:lnTo>
                    <a:lnTo>
                      <a:pt x="145" y="289"/>
                    </a:lnTo>
                    <a:lnTo>
                      <a:pt x="137" y="284"/>
                    </a:lnTo>
                    <a:lnTo>
                      <a:pt x="128" y="278"/>
                    </a:lnTo>
                    <a:lnTo>
                      <a:pt x="121" y="270"/>
                    </a:lnTo>
                    <a:lnTo>
                      <a:pt x="114" y="263"/>
                    </a:lnTo>
                    <a:lnTo>
                      <a:pt x="107" y="256"/>
                    </a:lnTo>
                    <a:lnTo>
                      <a:pt x="103" y="246"/>
                    </a:lnTo>
                    <a:lnTo>
                      <a:pt x="98" y="237"/>
                    </a:lnTo>
                    <a:lnTo>
                      <a:pt x="94" y="228"/>
                    </a:lnTo>
                    <a:lnTo>
                      <a:pt x="92" y="218"/>
                    </a:lnTo>
                    <a:lnTo>
                      <a:pt x="90" y="207"/>
                    </a:lnTo>
                    <a:lnTo>
                      <a:pt x="90" y="196"/>
                    </a:lnTo>
                    <a:lnTo>
                      <a:pt x="90" y="186"/>
                    </a:lnTo>
                    <a:lnTo>
                      <a:pt x="92" y="175"/>
                    </a:lnTo>
                    <a:lnTo>
                      <a:pt x="94" y="165"/>
                    </a:lnTo>
                    <a:lnTo>
                      <a:pt x="98" y="156"/>
                    </a:lnTo>
                    <a:lnTo>
                      <a:pt x="103" y="146"/>
                    </a:lnTo>
                    <a:lnTo>
                      <a:pt x="107" y="137"/>
                    </a:lnTo>
                    <a:lnTo>
                      <a:pt x="114" y="130"/>
                    </a:lnTo>
                    <a:lnTo>
                      <a:pt x="121" y="121"/>
                    </a:lnTo>
                    <a:lnTo>
                      <a:pt x="128" y="115"/>
                    </a:lnTo>
                    <a:lnTo>
                      <a:pt x="137" y="109"/>
                    </a:lnTo>
                    <a:lnTo>
                      <a:pt x="145" y="104"/>
                    </a:lnTo>
                    <a:lnTo>
                      <a:pt x="154" y="99"/>
                    </a:lnTo>
                    <a:lnTo>
                      <a:pt x="164" y="96"/>
                    </a:lnTo>
                    <a:lnTo>
                      <a:pt x="173" y="93"/>
                    </a:lnTo>
                    <a:lnTo>
                      <a:pt x="184" y="92"/>
                    </a:lnTo>
                    <a:lnTo>
                      <a:pt x="195" y="91"/>
                    </a:lnTo>
                    <a:lnTo>
                      <a:pt x="204" y="92"/>
                    </a:lnTo>
                    <a:lnTo>
                      <a:pt x="214" y="93"/>
                    </a:lnTo>
                    <a:lnTo>
                      <a:pt x="222" y="94"/>
                    </a:lnTo>
                    <a:lnTo>
                      <a:pt x="231" y="97"/>
                    </a:lnTo>
                    <a:lnTo>
                      <a:pt x="29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286"/>
              <p:cNvSpPr>
                <a:spLocks/>
              </p:cNvSpPr>
              <p:nvPr/>
            </p:nvSpPr>
            <p:spPr bwMode="auto">
              <a:xfrm>
                <a:off x="9967913" y="3260725"/>
                <a:ext cx="47625" cy="49213"/>
              </a:xfrm>
              <a:custGeom>
                <a:avLst/>
                <a:gdLst>
                  <a:gd name="T0" fmla="*/ 80 w 150"/>
                  <a:gd name="T1" fmla="*/ 0 h 151"/>
                  <a:gd name="T2" fmla="*/ 68 w 150"/>
                  <a:gd name="T3" fmla="*/ 0 h 151"/>
                  <a:gd name="T4" fmla="*/ 52 w 150"/>
                  <a:gd name="T5" fmla="*/ 4 h 151"/>
                  <a:gd name="T6" fmla="*/ 39 w 150"/>
                  <a:gd name="T7" fmla="*/ 9 h 151"/>
                  <a:gd name="T8" fmla="*/ 28 w 150"/>
                  <a:gd name="T9" fmla="*/ 17 h 151"/>
                  <a:gd name="T10" fmla="*/ 17 w 150"/>
                  <a:gd name="T11" fmla="*/ 27 h 151"/>
                  <a:gd name="T12" fmla="*/ 9 w 150"/>
                  <a:gd name="T13" fmla="*/ 39 h 151"/>
                  <a:gd name="T14" fmla="*/ 3 w 150"/>
                  <a:gd name="T15" fmla="*/ 53 h 151"/>
                  <a:gd name="T16" fmla="*/ 1 w 150"/>
                  <a:gd name="T17" fmla="*/ 68 h 151"/>
                  <a:gd name="T18" fmla="*/ 1 w 150"/>
                  <a:gd name="T19" fmla="*/ 83 h 151"/>
                  <a:gd name="T20" fmla="*/ 3 w 150"/>
                  <a:gd name="T21" fmla="*/ 98 h 151"/>
                  <a:gd name="T22" fmla="*/ 9 w 150"/>
                  <a:gd name="T23" fmla="*/ 111 h 151"/>
                  <a:gd name="T24" fmla="*/ 17 w 150"/>
                  <a:gd name="T25" fmla="*/ 124 h 151"/>
                  <a:gd name="T26" fmla="*/ 28 w 150"/>
                  <a:gd name="T27" fmla="*/ 133 h 151"/>
                  <a:gd name="T28" fmla="*/ 39 w 150"/>
                  <a:gd name="T29" fmla="*/ 142 h 151"/>
                  <a:gd name="T30" fmla="*/ 52 w 150"/>
                  <a:gd name="T31" fmla="*/ 147 h 151"/>
                  <a:gd name="T32" fmla="*/ 68 w 150"/>
                  <a:gd name="T33" fmla="*/ 151 h 151"/>
                  <a:gd name="T34" fmla="*/ 83 w 150"/>
                  <a:gd name="T35" fmla="*/ 151 h 151"/>
                  <a:gd name="T36" fmla="*/ 97 w 150"/>
                  <a:gd name="T37" fmla="*/ 147 h 151"/>
                  <a:gd name="T38" fmla="*/ 111 w 150"/>
                  <a:gd name="T39" fmla="*/ 142 h 151"/>
                  <a:gd name="T40" fmla="*/ 123 w 150"/>
                  <a:gd name="T41" fmla="*/ 133 h 151"/>
                  <a:gd name="T42" fmla="*/ 133 w 150"/>
                  <a:gd name="T43" fmla="*/ 124 h 151"/>
                  <a:gd name="T44" fmla="*/ 141 w 150"/>
                  <a:gd name="T45" fmla="*/ 111 h 151"/>
                  <a:gd name="T46" fmla="*/ 147 w 150"/>
                  <a:gd name="T47" fmla="*/ 98 h 151"/>
                  <a:gd name="T48" fmla="*/ 150 w 150"/>
                  <a:gd name="T49" fmla="*/ 83 h 151"/>
                  <a:gd name="T50" fmla="*/ 150 w 150"/>
                  <a:gd name="T51" fmla="*/ 70 h 151"/>
                  <a:gd name="T52" fmla="*/ 107 w 150"/>
                  <a:gd name="T53" fmla="*/ 108 h 151"/>
                  <a:gd name="T54" fmla="*/ 92 w 150"/>
                  <a:gd name="T55" fmla="*/ 118 h 151"/>
                  <a:gd name="T56" fmla="*/ 75 w 150"/>
                  <a:gd name="T57" fmla="*/ 120 h 151"/>
                  <a:gd name="T58" fmla="*/ 58 w 150"/>
                  <a:gd name="T59" fmla="*/ 118 h 151"/>
                  <a:gd name="T60" fmla="*/ 44 w 150"/>
                  <a:gd name="T61" fmla="*/ 108 h 151"/>
                  <a:gd name="T62" fmla="*/ 34 w 150"/>
                  <a:gd name="T63" fmla="*/ 93 h 151"/>
                  <a:gd name="T64" fmla="*/ 30 w 150"/>
                  <a:gd name="T65" fmla="*/ 75 h 151"/>
                  <a:gd name="T66" fmla="*/ 34 w 150"/>
                  <a:gd name="T67" fmla="*/ 58 h 151"/>
                  <a:gd name="T68" fmla="*/ 44 w 150"/>
                  <a:gd name="T69" fmla="*/ 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51">
                    <a:moveTo>
                      <a:pt x="85" y="2"/>
                    </a:moveTo>
                    <a:lnTo>
                      <a:pt x="80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6" y="6"/>
                    </a:lnTo>
                    <a:lnTo>
                      <a:pt x="39" y="9"/>
                    </a:lnTo>
                    <a:lnTo>
                      <a:pt x="33" y="13"/>
                    </a:lnTo>
                    <a:lnTo>
                      <a:pt x="28" y="17"/>
                    </a:lnTo>
                    <a:lnTo>
                      <a:pt x="22" y="22"/>
                    </a:lnTo>
                    <a:lnTo>
                      <a:pt x="17" y="27"/>
                    </a:lnTo>
                    <a:lnTo>
                      <a:pt x="13" y="33"/>
                    </a:lnTo>
                    <a:lnTo>
                      <a:pt x="9" y="39"/>
                    </a:lnTo>
                    <a:lnTo>
                      <a:pt x="6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1" y="68"/>
                    </a:lnTo>
                    <a:lnTo>
                      <a:pt x="0" y="75"/>
                    </a:lnTo>
                    <a:lnTo>
                      <a:pt x="1" y="83"/>
                    </a:lnTo>
                    <a:lnTo>
                      <a:pt x="1" y="91"/>
                    </a:lnTo>
                    <a:lnTo>
                      <a:pt x="3" y="98"/>
                    </a:lnTo>
                    <a:lnTo>
                      <a:pt x="6" y="104"/>
                    </a:lnTo>
                    <a:lnTo>
                      <a:pt x="9" y="111"/>
                    </a:lnTo>
                    <a:lnTo>
                      <a:pt x="13" y="118"/>
                    </a:lnTo>
                    <a:lnTo>
                      <a:pt x="17" y="124"/>
                    </a:lnTo>
                    <a:lnTo>
                      <a:pt x="22" y="129"/>
                    </a:lnTo>
                    <a:lnTo>
                      <a:pt x="28" y="133"/>
                    </a:lnTo>
                    <a:lnTo>
                      <a:pt x="33" y="137"/>
                    </a:lnTo>
                    <a:lnTo>
                      <a:pt x="39" y="142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60" y="149"/>
                    </a:lnTo>
                    <a:lnTo>
                      <a:pt x="68" y="151"/>
                    </a:lnTo>
                    <a:lnTo>
                      <a:pt x="75" y="151"/>
                    </a:lnTo>
                    <a:lnTo>
                      <a:pt x="83" y="151"/>
                    </a:lnTo>
                    <a:lnTo>
                      <a:pt x="90" y="149"/>
                    </a:lnTo>
                    <a:lnTo>
                      <a:pt x="97" y="147"/>
                    </a:lnTo>
                    <a:lnTo>
                      <a:pt x="105" y="144"/>
                    </a:lnTo>
                    <a:lnTo>
                      <a:pt x="111" y="142"/>
                    </a:lnTo>
                    <a:lnTo>
                      <a:pt x="117" y="137"/>
                    </a:lnTo>
                    <a:lnTo>
                      <a:pt x="123" y="133"/>
                    </a:lnTo>
                    <a:lnTo>
                      <a:pt x="128" y="129"/>
                    </a:lnTo>
                    <a:lnTo>
                      <a:pt x="133" y="124"/>
                    </a:lnTo>
                    <a:lnTo>
                      <a:pt x="138" y="118"/>
                    </a:lnTo>
                    <a:lnTo>
                      <a:pt x="141" y="111"/>
                    </a:lnTo>
                    <a:lnTo>
                      <a:pt x="145" y="104"/>
                    </a:lnTo>
                    <a:lnTo>
                      <a:pt x="147" y="98"/>
                    </a:lnTo>
                    <a:lnTo>
                      <a:pt x="149" y="91"/>
                    </a:lnTo>
                    <a:lnTo>
                      <a:pt x="150" y="83"/>
                    </a:lnTo>
                    <a:lnTo>
                      <a:pt x="150" y="75"/>
                    </a:lnTo>
                    <a:lnTo>
                      <a:pt x="150" y="70"/>
                    </a:lnTo>
                    <a:lnTo>
                      <a:pt x="150" y="65"/>
                    </a:lnTo>
                    <a:lnTo>
                      <a:pt x="107" y="108"/>
                    </a:lnTo>
                    <a:lnTo>
                      <a:pt x="100" y="113"/>
                    </a:lnTo>
                    <a:lnTo>
                      <a:pt x="92" y="118"/>
                    </a:lnTo>
                    <a:lnTo>
                      <a:pt x="84" y="120"/>
                    </a:lnTo>
                    <a:lnTo>
                      <a:pt x="75" y="120"/>
                    </a:lnTo>
                    <a:lnTo>
                      <a:pt x="67" y="120"/>
                    </a:lnTo>
                    <a:lnTo>
                      <a:pt x="58" y="118"/>
                    </a:lnTo>
                    <a:lnTo>
                      <a:pt x="50" y="113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4" y="93"/>
                    </a:lnTo>
                    <a:lnTo>
                      <a:pt x="31" y="85"/>
                    </a:lnTo>
                    <a:lnTo>
                      <a:pt x="30" y="75"/>
                    </a:lnTo>
                    <a:lnTo>
                      <a:pt x="31" y="66"/>
                    </a:lnTo>
                    <a:lnTo>
                      <a:pt x="34" y="58"/>
                    </a:lnTo>
                    <a:lnTo>
                      <a:pt x="38" y="50"/>
                    </a:lnTo>
                    <a:lnTo>
                      <a:pt x="44" y="43"/>
                    </a:lnTo>
                    <a:lnTo>
                      <a:pt x="8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2287"/>
              <p:cNvSpPr>
                <a:spLocks/>
              </p:cNvSpPr>
              <p:nvPr/>
            </p:nvSpPr>
            <p:spPr bwMode="auto">
              <a:xfrm>
                <a:off x="9986963" y="3108325"/>
                <a:ext cx="180975" cy="182563"/>
              </a:xfrm>
              <a:custGeom>
                <a:avLst/>
                <a:gdLst>
                  <a:gd name="T0" fmla="*/ 566 w 571"/>
                  <a:gd name="T1" fmla="*/ 94 h 572"/>
                  <a:gd name="T2" fmla="*/ 560 w 571"/>
                  <a:gd name="T3" fmla="*/ 91 h 572"/>
                  <a:gd name="T4" fmla="*/ 509 w 571"/>
                  <a:gd name="T5" fmla="*/ 91 h 572"/>
                  <a:gd name="T6" fmla="*/ 482 w 571"/>
                  <a:gd name="T7" fmla="*/ 62 h 572"/>
                  <a:gd name="T8" fmla="*/ 481 w 571"/>
                  <a:gd name="T9" fmla="*/ 11 h 572"/>
                  <a:gd name="T10" fmla="*/ 478 w 571"/>
                  <a:gd name="T11" fmla="*/ 5 h 572"/>
                  <a:gd name="T12" fmla="*/ 472 w 571"/>
                  <a:gd name="T13" fmla="*/ 1 h 572"/>
                  <a:gd name="T14" fmla="*/ 465 w 571"/>
                  <a:gd name="T15" fmla="*/ 0 h 572"/>
                  <a:gd name="T16" fmla="*/ 455 w 571"/>
                  <a:gd name="T17" fmla="*/ 3 h 572"/>
                  <a:gd name="T18" fmla="*/ 417 w 571"/>
                  <a:gd name="T19" fmla="*/ 17 h 572"/>
                  <a:gd name="T20" fmla="*/ 392 w 571"/>
                  <a:gd name="T21" fmla="*/ 29 h 572"/>
                  <a:gd name="T22" fmla="*/ 390 w 571"/>
                  <a:gd name="T23" fmla="*/ 171 h 572"/>
                  <a:gd name="T24" fmla="*/ 382 w 571"/>
                  <a:gd name="T25" fmla="*/ 180 h 572"/>
                  <a:gd name="T26" fmla="*/ 371 w 571"/>
                  <a:gd name="T27" fmla="*/ 180 h 572"/>
                  <a:gd name="T28" fmla="*/ 362 w 571"/>
                  <a:gd name="T29" fmla="*/ 171 h 572"/>
                  <a:gd name="T30" fmla="*/ 361 w 571"/>
                  <a:gd name="T31" fmla="*/ 45 h 572"/>
                  <a:gd name="T32" fmla="*/ 324 w 571"/>
                  <a:gd name="T33" fmla="*/ 70 h 572"/>
                  <a:gd name="T34" fmla="*/ 290 w 571"/>
                  <a:gd name="T35" fmla="*/ 97 h 572"/>
                  <a:gd name="T36" fmla="*/ 263 w 571"/>
                  <a:gd name="T37" fmla="*/ 130 h 572"/>
                  <a:gd name="T38" fmla="*/ 254 w 571"/>
                  <a:gd name="T39" fmla="*/ 147 h 572"/>
                  <a:gd name="T40" fmla="*/ 247 w 571"/>
                  <a:gd name="T41" fmla="*/ 165 h 572"/>
                  <a:gd name="T42" fmla="*/ 245 w 571"/>
                  <a:gd name="T43" fmla="*/ 186 h 572"/>
                  <a:gd name="T44" fmla="*/ 246 w 571"/>
                  <a:gd name="T45" fmla="*/ 205 h 572"/>
                  <a:gd name="T46" fmla="*/ 252 w 571"/>
                  <a:gd name="T47" fmla="*/ 226 h 572"/>
                  <a:gd name="T48" fmla="*/ 262 w 571"/>
                  <a:gd name="T49" fmla="*/ 246 h 572"/>
                  <a:gd name="T50" fmla="*/ 280 w 571"/>
                  <a:gd name="T51" fmla="*/ 270 h 572"/>
                  <a:gd name="T52" fmla="*/ 249 w 571"/>
                  <a:gd name="T53" fmla="*/ 302 h 572"/>
                  <a:gd name="T54" fmla="*/ 142 w 571"/>
                  <a:gd name="T55" fmla="*/ 408 h 572"/>
                  <a:gd name="T56" fmla="*/ 57 w 571"/>
                  <a:gd name="T57" fmla="*/ 494 h 572"/>
                  <a:gd name="T58" fmla="*/ 4 w 571"/>
                  <a:gd name="T59" fmla="*/ 546 h 572"/>
                  <a:gd name="T60" fmla="*/ 1 w 571"/>
                  <a:gd name="T61" fmla="*/ 551 h 572"/>
                  <a:gd name="T62" fmla="*/ 0 w 571"/>
                  <a:gd name="T63" fmla="*/ 556 h 572"/>
                  <a:gd name="T64" fmla="*/ 1 w 571"/>
                  <a:gd name="T65" fmla="*/ 562 h 572"/>
                  <a:gd name="T66" fmla="*/ 4 w 571"/>
                  <a:gd name="T67" fmla="*/ 567 h 572"/>
                  <a:gd name="T68" fmla="*/ 4 w 571"/>
                  <a:gd name="T69" fmla="*/ 567 h 572"/>
                  <a:gd name="T70" fmla="*/ 15 w 571"/>
                  <a:gd name="T71" fmla="*/ 572 h 572"/>
                  <a:gd name="T72" fmla="*/ 25 w 571"/>
                  <a:gd name="T73" fmla="*/ 567 h 572"/>
                  <a:gd name="T74" fmla="*/ 26 w 571"/>
                  <a:gd name="T75" fmla="*/ 567 h 572"/>
                  <a:gd name="T76" fmla="*/ 78 w 571"/>
                  <a:gd name="T77" fmla="*/ 514 h 572"/>
                  <a:gd name="T78" fmla="*/ 163 w 571"/>
                  <a:gd name="T79" fmla="*/ 429 h 572"/>
                  <a:gd name="T80" fmla="*/ 271 w 571"/>
                  <a:gd name="T81" fmla="*/ 323 h 572"/>
                  <a:gd name="T82" fmla="*/ 313 w 571"/>
                  <a:gd name="T83" fmla="*/ 302 h 572"/>
                  <a:gd name="T84" fmla="*/ 340 w 571"/>
                  <a:gd name="T85" fmla="*/ 316 h 572"/>
                  <a:gd name="T86" fmla="*/ 368 w 571"/>
                  <a:gd name="T87" fmla="*/ 325 h 572"/>
                  <a:gd name="T88" fmla="*/ 394 w 571"/>
                  <a:gd name="T89" fmla="*/ 326 h 572"/>
                  <a:gd name="T90" fmla="*/ 415 w 571"/>
                  <a:gd name="T91" fmla="*/ 321 h 572"/>
                  <a:gd name="T92" fmla="*/ 434 w 571"/>
                  <a:gd name="T93" fmla="*/ 313 h 572"/>
                  <a:gd name="T94" fmla="*/ 451 w 571"/>
                  <a:gd name="T95" fmla="*/ 301 h 572"/>
                  <a:gd name="T96" fmla="*/ 477 w 571"/>
                  <a:gd name="T97" fmla="*/ 279 h 572"/>
                  <a:gd name="T98" fmla="*/ 506 w 571"/>
                  <a:gd name="T99" fmla="*/ 241 h 572"/>
                  <a:gd name="T100" fmla="*/ 531 w 571"/>
                  <a:gd name="T101" fmla="*/ 202 h 572"/>
                  <a:gd name="T102" fmla="*/ 549 w 571"/>
                  <a:gd name="T103" fmla="*/ 164 h 572"/>
                  <a:gd name="T104" fmla="*/ 566 w 571"/>
                  <a:gd name="T105" fmla="*/ 121 h 572"/>
                  <a:gd name="T106" fmla="*/ 571 w 571"/>
                  <a:gd name="T107" fmla="*/ 106 h 572"/>
                  <a:gd name="T108" fmla="*/ 571 w 571"/>
                  <a:gd name="T109" fmla="*/ 99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1" h="572">
                    <a:moveTo>
                      <a:pt x="569" y="97"/>
                    </a:moveTo>
                    <a:lnTo>
                      <a:pt x="566" y="94"/>
                    </a:lnTo>
                    <a:lnTo>
                      <a:pt x="564" y="92"/>
                    </a:lnTo>
                    <a:lnTo>
                      <a:pt x="560" y="91"/>
                    </a:lnTo>
                    <a:lnTo>
                      <a:pt x="556" y="91"/>
                    </a:lnTo>
                    <a:lnTo>
                      <a:pt x="509" y="91"/>
                    </a:lnTo>
                    <a:lnTo>
                      <a:pt x="482" y="91"/>
                    </a:lnTo>
                    <a:lnTo>
                      <a:pt x="482" y="62"/>
                    </a:lnTo>
                    <a:lnTo>
                      <a:pt x="482" y="15"/>
                    </a:lnTo>
                    <a:lnTo>
                      <a:pt x="481" y="11"/>
                    </a:lnTo>
                    <a:lnTo>
                      <a:pt x="480" y="8"/>
                    </a:lnTo>
                    <a:lnTo>
                      <a:pt x="478" y="5"/>
                    </a:lnTo>
                    <a:lnTo>
                      <a:pt x="476" y="3"/>
                    </a:lnTo>
                    <a:lnTo>
                      <a:pt x="472" y="1"/>
                    </a:lnTo>
                    <a:lnTo>
                      <a:pt x="469" y="0"/>
                    </a:lnTo>
                    <a:lnTo>
                      <a:pt x="465" y="0"/>
                    </a:lnTo>
                    <a:lnTo>
                      <a:pt x="461" y="0"/>
                    </a:lnTo>
                    <a:lnTo>
                      <a:pt x="455" y="3"/>
                    </a:lnTo>
                    <a:lnTo>
                      <a:pt x="439" y="9"/>
                    </a:lnTo>
                    <a:lnTo>
                      <a:pt x="417" y="17"/>
                    </a:lnTo>
                    <a:lnTo>
                      <a:pt x="392" y="29"/>
                    </a:lnTo>
                    <a:lnTo>
                      <a:pt x="392" y="29"/>
                    </a:lnTo>
                    <a:lnTo>
                      <a:pt x="392" y="165"/>
                    </a:lnTo>
                    <a:lnTo>
                      <a:pt x="390" y="171"/>
                    </a:lnTo>
                    <a:lnTo>
                      <a:pt x="387" y="176"/>
                    </a:lnTo>
                    <a:lnTo>
                      <a:pt x="382" y="180"/>
                    </a:lnTo>
                    <a:lnTo>
                      <a:pt x="376" y="181"/>
                    </a:lnTo>
                    <a:lnTo>
                      <a:pt x="371" y="180"/>
                    </a:lnTo>
                    <a:lnTo>
                      <a:pt x="366" y="176"/>
                    </a:lnTo>
                    <a:lnTo>
                      <a:pt x="362" y="171"/>
                    </a:lnTo>
                    <a:lnTo>
                      <a:pt x="361" y="165"/>
                    </a:lnTo>
                    <a:lnTo>
                      <a:pt x="361" y="45"/>
                    </a:lnTo>
                    <a:lnTo>
                      <a:pt x="343" y="56"/>
                    </a:lnTo>
                    <a:lnTo>
                      <a:pt x="324" y="70"/>
                    </a:lnTo>
                    <a:lnTo>
                      <a:pt x="306" y="83"/>
                    </a:lnTo>
                    <a:lnTo>
                      <a:pt x="290" y="97"/>
                    </a:lnTo>
                    <a:lnTo>
                      <a:pt x="276" y="113"/>
                    </a:lnTo>
                    <a:lnTo>
                      <a:pt x="263" y="130"/>
                    </a:lnTo>
                    <a:lnTo>
                      <a:pt x="258" y="138"/>
                    </a:lnTo>
                    <a:lnTo>
                      <a:pt x="254" y="147"/>
                    </a:lnTo>
                    <a:lnTo>
                      <a:pt x="250" y="156"/>
                    </a:lnTo>
                    <a:lnTo>
                      <a:pt x="247" y="165"/>
                    </a:lnTo>
                    <a:lnTo>
                      <a:pt x="246" y="176"/>
                    </a:lnTo>
                    <a:lnTo>
                      <a:pt x="245" y="186"/>
                    </a:lnTo>
                    <a:lnTo>
                      <a:pt x="245" y="196"/>
                    </a:lnTo>
                    <a:lnTo>
                      <a:pt x="246" y="205"/>
                    </a:lnTo>
                    <a:lnTo>
                      <a:pt x="249" y="216"/>
                    </a:lnTo>
                    <a:lnTo>
                      <a:pt x="252" y="226"/>
                    </a:lnTo>
                    <a:lnTo>
                      <a:pt x="257" y="236"/>
                    </a:lnTo>
                    <a:lnTo>
                      <a:pt x="262" y="246"/>
                    </a:lnTo>
                    <a:lnTo>
                      <a:pt x="271" y="258"/>
                    </a:lnTo>
                    <a:lnTo>
                      <a:pt x="280" y="270"/>
                    </a:lnTo>
                    <a:lnTo>
                      <a:pt x="280" y="270"/>
                    </a:lnTo>
                    <a:lnTo>
                      <a:pt x="249" y="302"/>
                    </a:lnTo>
                    <a:lnTo>
                      <a:pt x="163" y="386"/>
                    </a:lnTo>
                    <a:lnTo>
                      <a:pt x="142" y="408"/>
                    </a:lnTo>
                    <a:lnTo>
                      <a:pt x="78" y="472"/>
                    </a:lnTo>
                    <a:lnTo>
                      <a:pt x="57" y="494"/>
                    </a:lnTo>
                    <a:lnTo>
                      <a:pt x="23" y="528"/>
                    </a:lnTo>
                    <a:lnTo>
                      <a:pt x="4" y="546"/>
                    </a:lnTo>
                    <a:lnTo>
                      <a:pt x="2" y="549"/>
                    </a:lnTo>
                    <a:lnTo>
                      <a:pt x="1" y="551"/>
                    </a:lnTo>
                    <a:lnTo>
                      <a:pt x="1" y="553"/>
                    </a:lnTo>
                    <a:lnTo>
                      <a:pt x="0" y="556"/>
                    </a:lnTo>
                    <a:lnTo>
                      <a:pt x="1" y="560"/>
                    </a:lnTo>
                    <a:lnTo>
                      <a:pt x="1" y="562"/>
                    </a:lnTo>
                    <a:lnTo>
                      <a:pt x="2" y="564"/>
                    </a:lnTo>
                    <a:lnTo>
                      <a:pt x="4" y="567"/>
                    </a:lnTo>
                    <a:lnTo>
                      <a:pt x="4" y="567"/>
                    </a:lnTo>
                    <a:lnTo>
                      <a:pt x="4" y="567"/>
                    </a:lnTo>
                    <a:lnTo>
                      <a:pt x="9" y="571"/>
                    </a:lnTo>
                    <a:lnTo>
                      <a:pt x="15" y="572"/>
                    </a:lnTo>
                    <a:lnTo>
                      <a:pt x="20" y="571"/>
                    </a:lnTo>
                    <a:lnTo>
                      <a:pt x="25" y="567"/>
                    </a:lnTo>
                    <a:lnTo>
                      <a:pt x="25" y="567"/>
                    </a:lnTo>
                    <a:lnTo>
                      <a:pt x="26" y="567"/>
                    </a:lnTo>
                    <a:lnTo>
                      <a:pt x="43" y="549"/>
                    </a:lnTo>
                    <a:lnTo>
                      <a:pt x="78" y="514"/>
                    </a:lnTo>
                    <a:lnTo>
                      <a:pt x="100" y="494"/>
                    </a:lnTo>
                    <a:lnTo>
                      <a:pt x="163" y="429"/>
                    </a:lnTo>
                    <a:lnTo>
                      <a:pt x="185" y="408"/>
                    </a:lnTo>
                    <a:lnTo>
                      <a:pt x="271" y="323"/>
                    </a:lnTo>
                    <a:lnTo>
                      <a:pt x="301" y="291"/>
                    </a:lnTo>
                    <a:lnTo>
                      <a:pt x="313" y="302"/>
                    </a:lnTo>
                    <a:lnTo>
                      <a:pt x="326" y="309"/>
                    </a:lnTo>
                    <a:lnTo>
                      <a:pt x="340" y="316"/>
                    </a:lnTo>
                    <a:lnTo>
                      <a:pt x="354" y="323"/>
                    </a:lnTo>
                    <a:lnTo>
                      <a:pt x="368" y="325"/>
                    </a:lnTo>
                    <a:lnTo>
                      <a:pt x="383" y="326"/>
                    </a:lnTo>
                    <a:lnTo>
                      <a:pt x="394" y="326"/>
                    </a:lnTo>
                    <a:lnTo>
                      <a:pt x="404" y="324"/>
                    </a:lnTo>
                    <a:lnTo>
                      <a:pt x="415" y="321"/>
                    </a:lnTo>
                    <a:lnTo>
                      <a:pt x="425" y="318"/>
                    </a:lnTo>
                    <a:lnTo>
                      <a:pt x="434" y="313"/>
                    </a:lnTo>
                    <a:lnTo>
                      <a:pt x="443" y="308"/>
                    </a:lnTo>
                    <a:lnTo>
                      <a:pt x="451" y="301"/>
                    </a:lnTo>
                    <a:lnTo>
                      <a:pt x="461" y="294"/>
                    </a:lnTo>
                    <a:lnTo>
                      <a:pt x="477" y="279"/>
                    </a:lnTo>
                    <a:lnTo>
                      <a:pt x="493" y="260"/>
                    </a:lnTo>
                    <a:lnTo>
                      <a:pt x="506" y="241"/>
                    </a:lnTo>
                    <a:lnTo>
                      <a:pt x="519" y="221"/>
                    </a:lnTo>
                    <a:lnTo>
                      <a:pt x="531" y="202"/>
                    </a:lnTo>
                    <a:lnTo>
                      <a:pt x="541" y="182"/>
                    </a:lnTo>
                    <a:lnTo>
                      <a:pt x="549" y="164"/>
                    </a:lnTo>
                    <a:lnTo>
                      <a:pt x="556" y="148"/>
                    </a:lnTo>
                    <a:lnTo>
                      <a:pt x="566" y="121"/>
                    </a:lnTo>
                    <a:lnTo>
                      <a:pt x="571" y="110"/>
                    </a:lnTo>
                    <a:lnTo>
                      <a:pt x="571" y="106"/>
                    </a:lnTo>
                    <a:lnTo>
                      <a:pt x="571" y="103"/>
                    </a:lnTo>
                    <a:lnTo>
                      <a:pt x="571" y="99"/>
                    </a:lnTo>
                    <a:lnTo>
                      <a:pt x="569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89" name="Group 88"/>
          <p:cNvGrpSpPr/>
          <p:nvPr userDrawn="1"/>
        </p:nvGrpSpPr>
        <p:grpSpPr>
          <a:xfrm>
            <a:off x="6506647" y="1587767"/>
            <a:ext cx="1280160" cy="1280160"/>
            <a:chOff x="6445774" y="1587767"/>
            <a:chExt cx="1459742" cy="1459742"/>
          </a:xfrm>
        </p:grpSpPr>
        <p:sp>
          <p:nvSpPr>
            <p:cNvPr id="90" name="Oval 89"/>
            <p:cNvSpPr/>
            <p:nvPr userDrawn="1"/>
          </p:nvSpPr>
          <p:spPr>
            <a:xfrm>
              <a:off x="6445774" y="1587767"/>
              <a:ext cx="1459742" cy="1459742"/>
            </a:xfrm>
            <a:prstGeom prst="ellipse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636587" y="1778580"/>
              <a:ext cx="1078117" cy="1078117"/>
            </a:xfrm>
            <a:prstGeom prst="ellipse">
              <a:avLst/>
            </a:prstGeom>
            <a:solidFill>
              <a:srgbClr val="5A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6950091" y="2050581"/>
              <a:ext cx="555610" cy="552545"/>
              <a:chOff x="9073433" y="4437684"/>
              <a:chExt cx="1058197" cy="1052360"/>
            </a:xfrm>
            <a:solidFill>
              <a:schemeClr val="bg1"/>
            </a:solidFill>
          </p:grpSpPr>
          <p:grpSp>
            <p:nvGrpSpPr>
              <p:cNvPr id="93" name="Group 92"/>
              <p:cNvGrpSpPr/>
              <p:nvPr/>
            </p:nvGrpSpPr>
            <p:grpSpPr>
              <a:xfrm>
                <a:off x="9658066" y="5022328"/>
                <a:ext cx="473564" cy="467716"/>
                <a:chOff x="2229673" y="3632896"/>
                <a:chExt cx="473564" cy="467716"/>
              </a:xfrm>
              <a:grpFill/>
            </p:grpSpPr>
            <p:sp>
              <p:nvSpPr>
                <p:cNvPr id="101" name="Freeform 1164"/>
                <p:cNvSpPr>
                  <a:spLocks/>
                </p:cNvSpPr>
                <p:nvPr/>
              </p:nvSpPr>
              <p:spPr bwMode="auto">
                <a:xfrm>
                  <a:off x="2229673" y="3971990"/>
                  <a:ext cx="128622" cy="128622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64 h 88"/>
                    <a:gd name="T4" fmla="*/ 25 w 88"/>
                    <a:gd name="T5" fmla="*/ 0 h 88"/>
                    <a:gd name="T6" fmla="*/ 0 w 88"/>
                    <a:gd name="T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88">
                      <a:moveTo>
                        <a:pt x="0" y="88"/>
                      </a:moveTo>
                      <a:lnTo>
                        <a:pt x="88" y="64"/>
                      </a:lnTo>
                      <a:lnTo>
                        <a:pt x="25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02" name="Freeform 1165"/>
                <p:cNvSpPr>
                  <a:spLocks/>
                </p:cNvSpPr>
                <p:nvPr/>
              </p:nvSpPr>
              <p:spPr bwMode="auto">
                <a:xfrm>
                  <a:off x="2282293" y="3732284"/>
                  <a:ext cx="321556" cy="315708"/>
                </a:xfrm>
                <a:custGeom>
                  <a:avLst/>
                  <a:gdLst>
                    <a:gd name="T0" fmla="*/ 0 w 218"/>
                    <a:gd name="T1" fmla="*/ 145 h 218"/>
                    <a:gd name="T2" fmla="*/ 73 w 218"/>
                    <a:gd name="T3" fmla="*/ 218 h 218"/>
                    <a:gd name="T4" fmla="*/ 218 w 218"/>
                    <a:gd name="T5" fmla="*/ 74 h 218"/>
                    <a:gd name="T6" fmla="*/ 144 w 218"/>
                    <a:gd name="T7" fmla="*/ 0 h 218"/>
                    <a:gd name="T8" fmla="*/ 0 w 218"/>
                    <a:gd name="T9" fmla="*/ 14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" h="218">
                      <a:moveTo>
                        <a:pt x="0" y="145"/>
                      </a:moveTo>
                      <a:lnTo>
                        <a:pt x="73" y="218"/>
                      </a:lnTo>
                      <a:lnTo>
                        <a:pt x="218" y="74"/>
                      </a:lnTo>
                      <a:lnTo>
                        <a:pt x="144" y="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03" name="Freeform 1166"/>
                <p:cNvSpPr>
                  <a:spLocks/>
                </p:cNvSpPr>
                <p:nvPr/>
              </p:nvSpPr>
              <p:spPr bwMode="auto">
                <a:xfrm>
                  <a:off x="2521995" y="3632896"/>
                  <a:ext cx="181242" cy="181242"/>
                </a:xfrm>
                <a:custGeom>
                  <a:avLst/>
                  <a:gdLst>
                    <a:gd name="T0" fmla="*/ 50 w 123"/>
                    <a:gd name="T1" fmla="*/ 0 h 123"/>
                    <a:gd name="T2" fmla="*/ 0 w 123"/>
                    <a:gd name="T3" fmla="*/ 50 h 123"/>
                    <a:gd name="T4" fmla="*/ 73 w 123"/>
                    <a:gd name="T5" fmla="*/ 123 h 123"/>
                    <a:gd name="T6" fmla="*/ 123 w 123"/>
                    <a:gd name="T7" fmla="*/ 73 h 123"/>
                    <a:gd name="T8" fmla="*/ 50 w 123"/>
                    <a:gd name="T9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123">
                      <a:moveTo>
                        <a:pt x="50" y="0"/>
                      </a:moveTo>
                      <a:lnTo>
                        <a:pt x="0" y="50"/>
                      </a:lnTo>
                      <a:lnTo>
                        <a:pt x="73" y="123"/>
                      </a:lnTo>
                      <a:lnTo>
                        <a:pt x="123" y="7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9073433" y="4437684"/>
                <a:ext cx="736653" cy="952976"/>
                <a:chOff x="1645040" y="3048252"/>
                <a:chExt cx="736653" cy="952976"/>
              </a:xfrm>
              <a:grpFill/>
            </p:grpSpPr>
            <p:sp>
              <p:nvSpPr>
                <p:cNvPr id="95" name="Freeform 1161"/>
                <p:cNvSpPr>
                  <a:spLocks/>
                </p:cNvSpPr>
                <p:nvPr/>
              </p:nvSpPr>
              <p:spPr bwMode="auto">
                <a:xfrm>
                  <a:off x="1645040" y="3188570"/>
                  <a:ext cx="736653" cy="812658"/>
                </a:xfrm>
                <a:custGeom>
                  <a:avLst/>
                  <a:gdLst>
                    <a:gd name="T0" fmla="*/ 411 w 506"/>
                    <a:gd name="T1" fmla="*/ 506 h 554"/>
                    <a:gd name="T2" fmla="*/ 506 w 506"/>
                    <a:gd name="T3" fmla="*/ 410 h 554"/>
                    <a:gd name="T4" fmla="*/ 506 w 506"/>
                    <a:gd name="T5" fmla="*/ 11 h 554"/>
                    <a:gd name="T6" fmla="*/ 505 w 506"/>
                    <a:gd name="T7" fmla="*/ 7 h 554"/>
                    <a:gd name="T8" fmla="*/ 503 w 506"/>
                    <a:gd name="T9" fmla="*/ 3 h 554"/>
                    <a:gd name="T10" fmla="*/ 499 w 506"/>
                    <a:gd name="T11" fmla="*/ 1 h 554"/>
                    <a:gd name="T12" fmla="*/ 494 w 506"/>
                    <a:gd name="T13" fmla="*/ 0 h 554"/>
                    <a:gd name="T14" fmla="*/ 410 w 506"/>
                    <a:gd name="T15" fmla="*/ 0 h 554"/>
                    <a:gd name="T16" fmla="*/ 410 w 506"/>
                    <a:gd name="T17" fmla="*/ 71 h 554"/>
                    <a:gd name="T18" fmla="*/ 434 w 506"/>
                    <a:gd name="T19" fmla="*/ 71 h 554"/>
                    <a:gd name="T20" fmla="*/ 434 w 506"/>
                    <a:gd name="T21" fmla="*/ 481 h 554"/>
                    <a:gd name="T22" fmla="*/ 73 w 506"/>
                    <a:gd name="T23" fmla="*/ 481 h 554"/>
                    <a:gd name="T24" fmla="*/ 73 w 506"/>
                    <a:gd name="T25" fmla="*/ 71 h 554"/>
                    <a:gd name="T26" fmla="*/ 97 w 506"/>
                    <a:gd name="T27" fmla="*/ 71 h 554"/>
                    <a:gd name="T28" fmla="*/ 97 w 506"/>
                    <a:gd name="T29" fmla="*/ 0 h 554"/>
                    <a:gd name="T30" fmla="*/ 12 w 506"/>
                    <a:gd name="T31" fmla="*/ 0 h 554"/>
                    <a:gd name="T32" fmla="*/ 7 w 506"/>
                    <a:gd name="T33" fmla="*/ 1 h 554"/>
                    <a:gd name="T34" fmla="*/ 4 w 506"/>
                    <a:gd name="T35" fmla="*/ 3 h 554"/>
                    <a:gd name="T36" fmla="*/ 1 w 506"/>
                    <a:gd name="T37" fmla="*/ 7 h 554"/>
                    <a:gd name="T38" fmla="*/ 0 w 506"/>
                    <a:gd name="T39" fmla="*/ 11 h 554"/>
                    <a:gd name="T40" fmla="*/ 0 w 506"/>
                    <a:gd name="T41" fmla="*/ 494 h 554"/>
                    <a:gd name="T42" fmla="*/ 0 w 506"/>
                    <a:gd name="T43" fmla="*/ 501 h 554"/>
                    <a:gd name="T44" fmla="*/ 1 w 506"/>
                    <a:gd name="T45" fmla="*/ 508 h 554"/>
                    <a:gd name="T46" fmla="*/ 2 w 506"/>
                    <a:gd name="T47" fmla="*/ 514 h 554"/>
                    <a:gd name="T48" fmla="*/ 4 w 506"/>
                    <a:gd name="T49" fmla="*/ 520 h 554"/>
                    <a:gd name="T50" fmla="*/ 6 w 506"/>
                    <a:gd name="T51" fmla="*/ 525 h 554"/>
                    <a:gd name="T52" fmla="*/ 9 w 506"/>
                    <a:gd name="T53" fmla="*/ 530 h 554"/>
                    <a:gd name="T54" fmla="*/ 12 w 506"/>
                    <a:gd name="T55" fmla="*/ 534 h 554"/>
                    <a:gd name="T56" fmla="*/ 15 w 506"/>
                    <a:gd name="T57" fmla="*/ 538 h 554"/>
                    <a:gd name="T58" fmla="*/ 20 w 506"/>
                    <a:gd name="T59" fmla="*/ 542 h 554"/>
                    <a:gd name="T60" fmla="*/ 24 w 506"/>
                    <a:gd name="T61" fmla="*/ 546 h 554"/>
                    <a:gd name="T62" fmla="*/ 29 w 506"/>
                    <a:gd name="T63" fmla="*/ 548 h 554"/>
                    <a:gd name="T64" fmla="*/ 35 w 506"/>
                    <a:gd name="T65" fmla="*/ 550 h 554"/>
                    <a:gd name="T66" fmla="*/ 40 w 506"/>
                    <a:gd name="T67" fmla="*/ 552 h 554"/>
                    <a:gd name="T68" fmla="*/ 46 w 506"/>
                    <a:gd name="T69" fmla="*/ 553 h 554"/>
                    <a:gd name="T70" fmla="*/ 53 w 506"/>
                    <a:gd name="T71" fmla="*/ 554 h 554"/>
                    <a:gd name="T72" fmla="*/ 60 w 506"/>
                    <a:gd name="T73" fmla="*/ 554 h 554"/>
                    <a:gd name="T74" fmla="*/ 396 w 506"/>
                    <a:gd name="T75" fmla="*/ 554 h 554"/>
                    <a:gd name="T76" fmla="*/ 408 w 506"/>
                    <a:gd name="T77" fmla="*/ 512 h 554"/>
                    <a:gd name="T78" fmla="*/ 409 w 506"/>
                    <a:gd name="T79" fmla="*/ 509 h 554"/>
                    <a:gd name="T80" fmla="*/ 411 w 506"/>
                    <a:gd name="T81" fmla="*/ 506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06" h="554">
                      <a:moveTo>
                        <a:pt x="411" y="506"/>
                      </a:moveTo>
                      <a:lnTo>
                        <a:pt x="506" y="410"/>
                      </a:lnTo>
                      <a:lnTo>
                        <a:pt x="506" y="11"/>
                      </a:lnTo>
                      <a:lnTo>
                        <a:pt x="505" y="7"/>
                      </a:lnTo>
                      <a:lnTo>
                        <a:pt x="503" y="3"/>
                      </a:lnTo>
                      <a:lnTo>
                        <a:pt x="499" y="1"/>
                      </a:lnTo>
                      <a:lnTo>
                        <a:pt x="494" y="0"/>
                      </a:lnTo>
                      <a:lnTo>
                        <a:pt x="410" y="0"/>
                      </a:lnTo>
                      <a:lnTo>
                        <a:pt x="410" y="71"/>
                      </a:lnTo>
                      <a:lnTo>
                        <a:pt x="434" y="71"/>
                      </a:lnTo>
                      <a:lnTo>
                        <a:pt x="434" y="481"/>
                      </a:lnTo>
                      <a:lnTo>
                        <a:pt x="73" y="481"/>
                      </a:lnTo>
                      <a:lnTo>
                        <a:pt x="73" y="71"/>
                      </a:lnTo>
                      <a:lnTo>
                        <a:pt x="97" y="71"/>
                      </a:lnTo>
                      <a:lnTo>
                        <a:pt x="97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494"/>
                      </a:lnTo>
                      <a:lnTo>
                        <a:pt x="0" y="501"/>
                      </a:lnTo>
                      <a:lnTo>
                        <a:pt x="1" y="508"/>
                      </a:lnTo>
                      <a:lnTo>
                        <a:pt x="2" y="514"/>
                      </a:lnTo>
                      <a:lnTo>
                        <a:pt x="4" y="520"/>
                      </a:lnTo>
                      <a:lnTo>
                        <a:pt x="6" y="525"/>
                      </a:lnTo>
                      <a:lnTo>
                        <a:pt x="9" y="530"/>
                      </a:lnTo>
                      <a:lnTo>
                        <a:pt x="12" y="534"/>
                      </a:lnTo>
                      <a:lnTo>
                        <a:pt x="15" y="538"/>
                      </a:lnTo>
                      <a:lnTo>
                        <a:pt x="20" y="542"/>
                      </a:lnTo>
                      <a:lnTo>
                        <a:pt x="24" y="546"/>
                      </a:lnTo>
                      <a:lnTo>
                        <a:pt x="29" y="548"/>
                      </a:lnTo>
                      <a:lnTo>
                        <a:pt x="35" y="550"/>
                      </a:lnTo>
                      <a:lnTo>
                        <a:pt x="40" y="552"/>
                      </a:lnTo>
                      <a:lnTo>
                        <a:pt x="46" y="553"/>
                      </a:lnTo>
                      <a:lnTo>
                        <a:pt x="53" y="554"/>
                      </a:lnTo>
                      <a:lnTo>
                        <a:pt x="60" y="554"/>
                      </a:lnTo>
                      <a:lnTo>
                        <a:pt x="396" y="554"/>
                      </a:lnTo>
                      <a:lnTo>
                        <a:pt x="408" y="512"/>
                      </a:lnTo>
                      <a:lnTo>
                        <a:pt x="409" y="509"/>
                      </a:lnTo>
                      <a:lnTo>
                        <a:pt x="411" y="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" name="Freeform 1162"/>
                <p:cNvSpPr>
                  <a:spLocks/>
                </p:cNvSpPr>
                <p:nvPr/>
              </p:nvSpPr>
              <p:spPr bwMode="auto">
                <a:xfrm>
                  <a:off x="1867194" y="3439962"/>
                  <a:ext cx="257243" cy="35079"/>
                </a:xfrm>
                <a:custGeom>
                  <a:avLst/>
                  <a:gdLst>
                    <a:gd name="T0" fmla="*/ 164 w 176"/>
                    <a:gd name="T1" fmla="*/ 0 h 25"/>
                    <a:gd name="T2" fmla="*/ 12 w 176"/>
                    <a:gd name="T3" fmla="*/ 0 h 25"/>
                    <a:gd name="T4" fmla="*/ 7 w 176"/>
                    <a:gd name="T5" fmla="*/ 1 h 25"/>
                    <a:gd name="T6" fmla="*/ 4 w 176"/>
                    <a:gd name="T7" fmla="*/ 4 h 25"/>
                    <a:gd name="T8" fmla="*/ 1 w 176"/>
                    <a:gd name="T9" fmla="*/ 7 h 25"/>
                    <a:gd name="T10" fmla="*/ 0 w 176"/>
                    <a:gd name="T11" fmla="*/ 12 h 25"/>
                    <a:gd name="T12" fmla="*/ 1 w 176"/>
                    <a:gd name="T13" fmla="*/ 18 h 25"/>
                    <a:gd name="T14" fmla="*/ 4 w 176"/>
                    <a:gd name="T15" fmla="*/ 21 h 25"/>
                    <a:gd name="T16" fmla="*/ 7 w 176"/>
                    <a:gd name="T17" fmla="*/ 24 h 25"/>
                    <a:gd name="T18" fmla="*/ 12 w 176"/>
                    <a:gd name="T19" fmla="*/ 25 h 25"/>
                    <a:gd name="T20" fmla="*/ 164 w 176"/>
                    <a:gd name="T21" fmla="*/ 25 h 25"/>
                    <a:gd name="T22" fmla="*/ 168 w 176"/>
                    <a:gd name="T23" fmla="*/ 24 h 25"/>
                    <a:gd name="T24" fmla="*/ 172 w 176"/>
                    <a:gd name="T25" fmla="*/ 21 h 25"/>
                    <a:gd name="T26" fmla="*/ 175 w 176"/>
                    <a:gd name="T27" fmla="*/ 18 h 25"/>
                    <a:gd name="T28" fmla="*/ 176 w 176"/>
                    <a:gd name="T29" fmla="*/ 12 h 25"/>
                    <a:gd name="T30" fmla="*/ 175 w 176"/>
                    <a:gd name="T31" fmla="*/ 7 h 25"/>
                    <a:gd name="T32" fmla="*/ 172 w 176"/>
                    <a:gd name="T33" fmla="*/ 4 h 25"/>
                    <a:gd name="T34" fmla="*/ 168 w 176"/>
                    <a:gd name="T35" fmla="*/ 1 h 25"/>
                    <a:gd name="T36" fmla="*/ 164 w 176"/>
                    <a:gd name="T3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25">
                      <a:moveTo>
                        <a:pt x="164" y="0"/>
                      </a:move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8"/>
                      </a:lnTo>
                      <a:lnTo>
                        <a:pt x="4" y="21"/>
                      </a:lnTo>
                      <a:lnTo>
                        <a:pt x="7" y="24"/>
                      </a:lnTo>
                      <a:lnTo>
                        <a:pt x="12" y="25"/>
                      </a:lnTo>
                      <a:lnTo>
                        <a:pt x="164" y="25"/>
                      </a:lnTo>
                      <a:lnTo>
                        <a:pt x="168" y="24"/>
                      </a:lnTo>
                      <a:lnTo>
                        <a:pt x="172" y="21"/>
                      </a:lnTo>
                      <a:lnTo>
                        <a:pt x="175" y="18"/>
                      </a:lnTo>
                      <a:lnTo>
                        <a:pt x="176" y="12"/>
                      </a:lnTo>
                      <a:lnTo>
                        <a:pt x="175" y="7"/>
                      </a:lnTo>
                      <a:lnTo>
                        <a:pt x="172" y="4"/>
                      </a:lnTo>
                      <a:lnTo>
                        <a:pt x="168" y="1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7" name="Freeform 1163"/>
                <p:cNvSpPr>
                  <a:spLocks/>
                </p:cNvSpPr>
                <p:nvPr/>
              </p:nvSpPr>
              <p:spPr bwMode="auto">
                <a:xfrm>
                  <a:off x="1820422" y="3048252"/>
                  <a:ext cx="385865" cy="304015"/>
                </a:xfrm>
                <a:custGeom>
                  <a:avLst/>
                  <a:gdLst>
                    <a:gd name="T0" fmla="*/ 253 w 266"/>
                    <a:gd name="T1" fmla="*/ 205 h 205"/>
                    <a:gd name="T2" fmla="*/ 263 w 266"/>
                    <a:gd name="T3" fmla="*/ 202 h 205"/>
                    <a:gd name="T4" fmla="*/ 266 w 266"/>
                    <a:gd name="T5" fmla="*/ 193 h 205"/>
                    <a:gd name="T6" fmla="*/ 265 w 266"/>
                    <a:gd name="T7" fmla="*/ 56 h 205"/>
                    <a:gd name="T8" fmla="*/ 258 w 266"/>
                    <a:gd name="T9" fmla="*/ 49 h 205"/>
                    <a:gd name="T10" fmla="*/ 217 w 266"/>
                    <a:gd name="T11" fmla="*/ 48 h 205"/>
                    <a:gd name="T12" fmla="*/ 205 w 266"/>
                    <a:gd name="T13" fmla="*/ 43 h 205"/>
                    <a:gd name="T14" fmla="*/ 200 w 266"/>
                    <a:gd name="T15" fmla="*/ 32 h 205"/>
                    <a:gd name="T16" fmla="*/ 192 w 266"/>
                    <a:gd name="T17" fmla="*/ 19 h 205"/>
                    <a:gd name="T18" fmla="*/ 178 w 266"/>
                    <a:gd name="T19" fmla="*/ 9 h 205"/>
                    <a:gd name="T20" fmla="*/ 169 w 266"/>
                    <a:gd name="T21" fmla="*/ 5 h 205"/>
                    <a:gd name="T22" fmla="*/ 166 w 266"/>
                    <a:gd name="T23" fmla="*/ 4 h 205"/>
                    <a:gd name="T24" fmla="*/ 162 w 266"/>
                    <a:gd name="T25" fmla="*/ 4 h 205"/>
                    <a:gd name="T26" fmla="*/ 158 w 266"/>
                    <a:gd name="T27" fmla="*/ 3 h 205"/>
                    <a:gd name="T28" fmla="*/ 154 w 266"/>
                    <a:gd name="T29" fmla="*/ 2 h 205"/>
                    <a:gd name="T30" fmla="*/ 150 w 266"/>
                    <a:gd name="T31" fmla="*/ 1 h 205"/>
                    <a:gd name="T32" fmla="*/ 145 w 266"/>
                    <a:gd name="T33" fmla="*/ 1 h 205"/>
                    <a:gd name="T34" fmla="*/ 140 w 266"/>
                    <a:gd name="T35" fmla="*/ 0 h 205"/>
                    <a:gd name="T36" fmla="*/ 131 w 266"/>
                    <a:gd name="T37" fmla="*/ 0 h 205"/>
                    <a:gd name="T38" fmla="*/ 125 w 266"/>
                    <a:gd name="T39" fmla="*/ 1 h 205"/>
                    <a:gd name="T40" fmla="*/ 121 w 266"/>
                    <a:gd name="T41" fmla="*/ 1 h 205"/>
                    <a:gd name="T42" fmla="*/ 117 w 266"/>
                    <a:gd name="T43" fmla="*/ 2 h 205"/>
                    <a:gd name="T44" fmla="*/ 113 w 266"/>
                    <a:gd name="T45" fmla="*/ 3 h 205"/>
                    <a:gd name="T46" fmla="*/ 110 w 266"/>
                    <a:gd name="T47" fmla="*/ 4 h 205"/>
                    <a:gd name="T48" fmla="*/ 106 w 266"/>
                    <a:gd name="T49" fmla="*/ 4 h 205"/>
                    <a:gd name="T50" fmla="*/ 102 w 266"/>
                    <a:gd name="T51" fmla="*/ 5 h 205"/>
                    <a:gd name="T52" fmla="*/ 92 w 266"/>
                    <a:gd name="T53" fmla="*/ 9 h 205"/>
                    <a:gd name="T54" fmla="*/ 79 w 266"/>
                    <a:gd name="T55" fmla="*/ 19 h 205"/>
                    <a:gd name="T56" fmla="*/ 70 w 266"/>
                    <a:gd name="T57" fmla="*/ 32 h 205"/>
                    <a:gd name="T58" fmla="*/ 65 w 266"/>
                    <a:gd name="T59" fmla="*/ 43 h 205"/>
                    <a:gd name="T60" fmla="*/ 55 w 266"/>
                    <a:gd name="T61" fmla="*/ 48 h 205"/>
                    <a:gd name="T62" fmla="*/ 9 w 266"/>
                    <a:gd name="T63" fmla="*/ 49 h 205"/>
                    <a:gd name="T64" fmla="*/ 1 w 266"/>
                    <a:gd name="T65" fmla="*/ 56 h 205"/>
                    <a:gd name="T66" fmla="*/ 0 w 266"/>
                    <a:gd name="T67" fmla="*/ 193 h 205"/>
                    <a:gd name="T68" fmla="*/ 5 w 266"/>
                    <a:gd name="T69" fmla="*/ 202 h 205"/>
                    <a:gd name="T70" fmla="*/ 13 w 266"/>
                    <a:gd name="T71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66" h="205">
                      <a:moveTo>
                        <a:pt x="13" y="205"/>
                      </a:moveTo>
                      <a:lnTo>
                        <a:pt x="253" y="205"/>
                      </a:lnTo>
                      <a:lnTo>
                        <a:pt x="258" y="204"/>
                      </a:lnTo>
                      <a:lnTo>
                        <a:pt x="263" y="202"/>
                      </a:lnTo>
                      <a:lnTo>
                        <a:pt x="265" y="198"/>
                      </a:lnTo>
                      <a:lnTo>
                        <a:pt x="266" y="193"/>
                      </a:lnTo>
                      <a:lnTo>
                        <a:pt x="266" y="60"/>
                      </a:lnTo>
                      <a:lnTo>
                        <a:pt x="265" y="56"/>
                      </a:lnTo>
                      <a:lnTo>
                        <a:pt x="263" y="52"/>
                      </a:lnTo>
                      <a:lnTo>
                        <a:pt x="258" y="49"/>
                      </a:lnTo>
                      <a:lnTo>
                        <a:pt x="253" y="48"/>
                      </a:lnTo>
                      <a:lnTo>
                        <a:pt x="217" y="48"/>
                      </a:lnTo>
                      <a:lnTo>
                        <a:pt x="207" y="48"/>
                      </a:lnTo>
                      <a:lnTo>
                        <a:pt x="205" y="43"/>
                      </a:lnTo>
                      <a:lnTo>
                        <a:pt x="203" y="38"/>
                      </a:lnTo>
                      <a:lnTo>
                        <a:pt x="200" y="32"/>
                      </a:lnTo>
                      <a:lnTo>
                        <a:pt x="197" y="26"/>
                      </a:lnTo>
                      <a:lnTo>
                        <a:pt x="192" y="19"/>
                      </a:lnTo>
                      <a:lnTo>
                        <a:pt x="186" y="14"/>
                      </a:lnTo>
                      <a:lnTo>
                        <a:pt x="178" y="9"/>
                      </a:lnTo>
                      <a:lnTo>
                        <a:pt x="169" y="5"/>
                      </a:lnTo>
                      <a:lnTo>
                        <a:pt x="169" y="5"/>
                      </a:lnTo>
                      <a:lnTo>
                        <a:pt x="169" y="5"/>
                      </a:lnTo>
                      <a:lnTo>
                        <a:pt x="166" y="4"/>
                      </a:lnTo>
                      <a:lnTo>
                        <a:pt x="163" y="4"/>
                      </a:lnTo>
                      <a:lnTo>
                        <a:pt x="162" y="4"/>
                      </a:lnTo>
                      <a:lnTo>
                        <a:pt x="161" y="4"/>
                      </a:lnTo>
                      <a:lnTo>
                        <a:pt x="158" y="3"/>
                      </a:lnTo>
                      <a:lnTo>
                        <a:pt x="155" y="2"/>
                      </a:lnTo>
                      <a:lnTo>
                        <a:pt x="154" y="2"/>
                      </a:lnTo>
                      <a:lnTo>
                        <a:pt x="153" y="1"/>
                      </a:lnTo>
                      <a:lnTo>
                        <a:pt x="150" y="1"/>
                      </a:lnTo>
                      <a:lnTo>
                        <a:pt x="147" y="1"/>
                      </a:lnTo>
                      <a:lnTo>
                        <a:pt x="145" y="1"/>
                      </a:lnTo>
                      <a:lnTo>
                        <a:pt x="144" y="1"/>
                      </a:lnTo>
                      <a:lnTo>
                        <a:pt x="140" y="0"/>
                      </a:lnTo>
                      <a:lnTo>
                        <a:pt x="135" y="0"/>
                      </a:lnTo>
                      <a:lnTo>
                        <a:pt x="131" y="0"/>
                      </a:lnTo>
                      <a:lnTo>
                        <a:pt x="126" y="1"/>
                      </a:lnTo>
                      <a:lnTo>
                        <a:pt x="125" y="1"/>
                      </a:lnTo>
                      <a:lnTo>
                        <a:pt x="124" y="1"/>
                      </a:lnTo>
                      <a:lnTo>
                        <a:pt x="121" y="1"/>
                      </a:lnTo>
                      <a:lnTo>
                        <a:pt x="118" y="1"/>
                      </a:lnTo>
                      <a:lnTo>
                        <a:pt x="117" y="2"/>
                      </a:lnTo>
                      <a:lnTo>
                        <a:pt x="116" y="2"/>
                      </a:lnTo>
                      <a:lnTo>
                        <a:pt x="113" y="3"/>
                      </a:lnTo>
                      <a:lnTo>
                        <a:pt x="110" y="4"/>
                      </a:lnTo>
                      <a:lnTo>
                        <a:pt x="110" y="4"/>
                      </a:lnTo>
                      <a:lnTo>
                        <a:pt x="109" y="4"/>
                      </a:lnTo>
                      <a:lnTo>
                        <a:pt x="106" y="4"/>
                      </a:lnTo>
                      <a:lnTo>
                        <a:pt x="102" y="5"/>
                      </a:lnTo>
                      <a:lnTo>
                        <a:pt x="102" y="5"/>
                      </a:lnTo>
                      <a:lnTo>
                        <a:pt x="101" y="5"/>
                      </a:lnTo>
                      <a:lnTo>
                        <a:pt x="92" y="9"/>
                      </a:lnTo>
                      <a:lnTo>
                        <a:pt x="85" y="14"/>
                      </a:lnTo>
                      <a:lnTo>
                        <a:pt x="79" y="19"/>
                      </a:lnTo>
                      <a:lnTo>
                        <a:pt x="74" y="26"/>
                      </a:lnTo>
                      <a:lnTo>
                        <a:pt x="70" y="32"/>
                      </a:lnTo>
                      <a:lnTo>
                        <a:pt x="67" y="38"/>
                      </a:lnTo>
                      <a:lnTo>
                        <a:pt x="65" y="43"/>
                      </a:lnTo>
                      <a:lnTo>
                        <a:pt x="64" y="48"/>
                      </a:lnTo>
                      <a:lnTo>
                        <a:pt x="55" y="48"/>
                      </a:lnTo>
                      <a:lnTo>
                        <a:pt x="13" y="48"/>
                      </a:lnTo>
                      <a:lnTo>
                        <a:pt x="9" y="49"/>
                      </a:lnTo>
                      <a:lnTo>
                        <a:pt x="5" y="52"/>
                      </a:lnTo>
                      <a:lnTo>
                        <a:pt x="1" y="56"/>
                      </a:lnTo>
                      <a:lnTo>
                        <a:pt x="0" y="60"/>
                      </a:lnTo>
                      <a:lnTo>
                        <a:pt x="0" y="193"/>
                      </a:lnTo>
                      <a:lnTo>
                        <a:pt x="1" y="198"/>
                      </a:lnTo>
                      <a:lnTo>
                        <a:pt x="5" y="202"/>
                      </a:lnTo>
                      <a:lnTo>
                        <a:pt x="9" y="204"/>
                      </a:lnTo>
                      <a:lnTo>
                        <a:pt x="13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8" name="Freeform 1167"/>
                <p:cNvSpPr>
                  <a:spLocks/>
                </p:cNvSpPr>
                <p:nvPr/>
              </p:nvSpPr>
              <p:spPr bwMode="auto">
                <a:xfrm>
                  <a:off x="1867194" y="3545198"/>
                  <a:ext cx="257243" cy="35079"/>
                </a:xfrm>
                <a:custGeom>
                  <a:avLst/>
                  <a:gdLst>
                    <a:gd name="T0" fmla="*/ 164 w 176"/>
                    <a:gd name="T1" fmla="*/ 0 h 23"/>
                    <a:gd name="T2" fmla="*/ 12 w 176"/>
                    <a:gd name="T3" fmla="*/ 0 h 23"/>
                    <a:gd name="T4" fmla="*/ 7 w 176"/>
                    <a:gd name="T5" fmla="*/ 1 h 23"/>
                    <a:gd name="T6" fmla="*/ 4 w 176"/>
                    <a:gd name="T7" fmla="*/ 3 h 23"/>
                    <a:gd name="T8" fmla="*/ 1 w 176"/>
                    <a:gd name="T9" fmla="*/ 7 h 23"/>
                    <a:gd name="T10" fmla="*/ 0 w 176"/>
                    <a:gd name="T11" fmla="*/ 12 h 23"/>
                    <a:gd name="T12" fmla="*/ 1 w 176"/>
                    <a:gd name="T13" fmla="*/ 16 h 23"/>
                    <a:gd name="T14" fmla="*/ 4 w 176"/>
                    <a:gd name="T15" fmla="*/ 20 h 23"/>
                    <a:gd name="T16" fmla="*/ 7 w 176"/>
                    <a:gd name="T17" fmla="*/ 23 h 23"/>
                    <a:gd name="T18" fmla="*/ 12 w 176"/>
                    <a:gd name="T19" fmla="*/ 23 h 23"/>
                    <a:gd name="T20" fmla="*/ 164 w 176"/>
                    <a:gd name="T21" fmla="*/ 23 h 23"/>
                    <a:gd name="T22" fmla="*/ 168 w 176"/>
                    <a:gd name="T23" fmla="*/ 23 h 23"/>
                    <a:gd name="T24" fmla="*/ 172 w 176"/>
                    <a:gd name="T25" fmla="*/ 20 h 23"/>
                    <a:gd name="T26" fmla="*/ 175 w 176"/>
                    <a:gd name="T27" fmla="*/ 16 h 23"/>
                    <a:gd name="T28" fmla="*/ 176 w 176"/>
                    <a:gd name="T29" fmla="*/ 12 h 23"/>
                    <a:gd name="T30" fmla="*/ 175 w 176"/>
                    <a:gd name="T31" fmla="*/ 7 h 23"/>
                    <a:gd name="T32" fmla="*/ 172 w 176"/>
                    <a:gd name="T33" fmla="*/ 3 h 23"/>
                    <a:gd name="T34" fmla="*/ 168 w 176"/>
                    <a:gd name="T35" fmla="*/ 1 h 23"/>
                    <a:gd name="T36" fmla="*/ 164 w 176"/>
                    <a:gd name="T3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23">
                      <a:moveTo>
                        <a:pt x="164" y="0"/>
                      </a:move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3"/>
                      </a:lnTo>
                      <a:lnTo>
                        <a:pt x="12" y="23"/>
                      </a:lnTo>
                      <a:lnTo>
                        <a:pt x="164" y="23"/>
                      </a:lnTo>
                      <a:lnTo>
                        <a:pt x="168" y="23"/>
                      </a:lnTo>
                      <a:lnTo>
                        <a:pt x="172" y="20"/>
                      </a:lnTo>
                      <a:lnTo>
                        <a:pt x="175" y="16"/>
                      </a:lnTo>
                      <a:lnTo>
                        <a:pt x="176" y="12"/>
                      </a:lnTo>
                      <a:lnTo>
                        <a:pt x="175" y="7"/>
                      </a:lnTo>
                      <a:lnTo>
                        <a:pt x="172" y="3"/>
                      </a:lnTo>
                      <a:lnTo>
                        <a:pt x="168" y="1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9" name="Freeform 1168"/>
                <p:cNvSpPr>
                  <a:spLocks/>
                </p:cNvSpPr>
                <p:nvPr/>
              </p:nvSpPr>
              <p:spPr bwMode="auto">
                <a:xfrm>
                  <a:off x="1867194" y="3650434"/>
                  <a:ext cx="257243" cy="35079"/>
                </a:xfrm>
                <a:custGeom>
                  <a:avLst/>
                  <a:gdLst>
                    <a:gd name="T0" fmla="*/ 176 w 176"/>
                    <a:gd name="T1" fmla="*/ 11 h 23"/>
                    <a:gd name="T2" fmla="*/ 175 w 176"/>
                    <a:gd name="T3" fmla="*/ 7 h 23"/>
                    <a:gd name="T4" fmla="*/ 172 w 176"/>
                    <a:gd name="T5" fmla="*/ 3 h 23"/>
                    <a:gd name="T6" fmla="*/ 168 w 176"/>
                    <a:gd name="T7" fmla="*/ 1 h 23"/>
                    <a:gd name="T8" fmla="*/ 164 w 176"/>
                    <a:gd name="T9" fmla="*/ 0 h 23"/>
                    <a:gd name="T10" fmla="*/ 12 w 176"/>
                    <a:gd name="T11" fmla="*/ 0 h 23"/>
                    <a:gd name="T12" fmla="*/ 7 w 176"/>
                    <a:gd name="T13" fmla="*/ 1 h 23"/>
                    <a:gd name="T14" fmla="*/ 4 w 176"/>
                    <a:gd name="T15" fmla="*/ 3 h 23"/>
                    <a:gd name="T16" fmla="*/ 1 w 176"/>
                    <a:gd name="T17" fmla="*/ 7 h 23"/>
                    <a:gd name="T18" fmla="*/ 0 w 176"/>
                    <a:gd name="T19" fmla="*/ 11 h 23"/>
                    <a:gd name="T20" fmla="*/ 1 w 176"/>
                    <a:gd name="T21" fmla="*/ 16 h 23"/>
                    <a:gd name="T22" fmla="*/ 4 w 176"/>
                    <a:gd name="T23" fmla="*/ 20 h 23"/>
                    <a:gd name="T24" fmla="*/ 7 w 176"/>
                    <a:gd name="T25" fmla="*/ 22 h 23"/>
                    <a:gd name="T26" fmla="*/ 12 w 176"/>
                    <a:gd name="T27" fmla="*/ 23 h 23"/>
                    <a:gd name="T28" fmla="*/ 164 w 176"/>
                    <a:gd name="T29" fmla="*/ 23 h 23"/>
                    <a:gd name="T30" fmla="*/ 168 w 176"/>
                    <a:gd name="T31" fmla="*/ 22 h 23"/>
                    <a:gd name="T32" fmla="*/ 172 w 176"/>
                    <a:gd name="T33" fmla="*/ 20 h 23"/>
                    <a:gd name="T34" fmla="*/ 175 w 176"/>
                    <a:gd name="T35" fmla="*/ 16 h 23"/>
                    <a:gd name="T36" fmla="*/ 176 w 176"/>
                    <a:gd name="T3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23">
                      <a:moveTo>
                        <a:pt x="176" y="11"/>
                      </a:moveTo>
                      <a:lnTo>
                        <a:pt x="175" y="7"/>
                      </a:lnTo>
                      <a:lnTo>
                        <a:pt x="172" y="3"/>
                      </a:lnTo>
                      <a:lnTo>
                        <a:pt x="168" y="1"/>
                      </a:lnTo>
                      <a:lnTo>
                        <a:pt x="164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4" y="23"/>
                      </a:lnTo>
                      <a:lnTo>
                        <a:pt x="168" y="22"/>
                      </a:lnTo>
                      <a:lnTo>
                        <a:pt x="172" y="20"/>
                      </a:lnTo>
                      <a:lnTo>
                        <a:pt x="175" y="16"/>
                      </a:lnTo>
                      <a:lnTo>
                        <a:pt x="176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00" name="Freeform 1169"/>
                <p:cNvSpPr>
                  <a:spLocks/>
                </p:cNvSpPr>
                <p:nvPr/>
              </p:nvSpPr>
              <p:spPr bwMode="auto">
                <a:xfrm>
                  <a:off x="1867194" y="3755670"/>
                  <a:ext cx="169549" cy="35079"/>
                </a:xfrm>
                <a:custGeom>
                  <a:avLst/>
                  <a:gdLst>
                    <a:gd name="T0" fmla="*/ 12 w 115"/>
                    <a:gd name="T1" fmla="*/ 0 h 24"/>
                    <a:gd name="T2" fmla="*/ 7 w 115"/>
                    <a:gd name="T3" fmla="*/ 1 h 24"/>
                    <a:gd name="T4" fmla="*/ 4 w 115"/>
                    <a:gd name="T5" fmla="*/ 3 h 24"/>
                    <a:gd name="T6" fmla="*/ 1 w 115"/>
                    <a:gd name="T7" fmla="*/ 8 h 24"/>
                    <a:gd name="T8" fmla="*/ 0 w 115"/>
                    <a:gd name="T9" fmla="*/ 12 h 24"/>
                    <a:gd name="T10" fmla="*/ 1 w 115"/>
                    <a:gd name="T11" fmla="*/ 17 h 24"/>
                    <a:gd name="T12" fmla="*/ 4 w 115"/>
                    <a:gd name="T13" fmla="*/ 21 h 24"/>
                    <a:gd name="T14" fmla="*/ 7 w 115"/>
                    <a:gd name="T15" fmla="*/ 23 h 24"/>
                    <a:gd name="T16" fmla="*/ 12 w 115"/>
                    <a:gd name="T17" fmla="*/ 24 h 24"/>
                    <a:gd name="T18" fmla="*/ 103 w 115"/>
                    <a:gd name="T19" fmla="*/ 24 h 24"/>
                    <a:gd name="T20" fmla="*/ 108 w 115"/>
                    <a:gd name="T21" fmla="*/ 23 h 24"/>
                    <a:gd name="T22" fmla="*/ 112 w 115"/>
                    <a:gd name="T23" fmla="*/ 21 h 24"/>
                    <a:gd name="T24" fmla="*/ 114 w 115"/>
                    <a:gd name="T25" fmla="*/ 17 h 24"/>
                    <a:gd name="T26" fmla="*/ 115 w 115"/>
                    <a:gd name="T27" fmla="*/ 12 h 24"/>
                    <a:gd name="T28" fmla="*/ 114 w 115"/>
                    <a:gd name="T29" fmla="*/ 8 h 24"/>
                    <a:gd name="T30" fmla="*/ 112 w 115"/>
                    <a:gd name="T31" fmla="*/ 3 h 24"/>
                    <a:gd name="T32" fmla="*/ 108 w 115"/>
                    <a:gd name="T33" fmla="*/ 1 h 24"/>
                    <a:gd name="T34" fmla="*/ 103 w 115"/>
                    <a:gd name="T35" fmla="*/ 0 h 24"/>
                    <a:gd name="T36" fmla="*/ 12 w 115"/>
                    <a:gd name="T3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5" h="24">
                      <a:moveTo>
                        <a:pt x="12" y="0"/>
                      </a:move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4" y="21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03" y="24"/>
                      </a:lnTo>
                      <a:lnTo>
                        <a:pt x="108" y="23"/>
                      </a:lnTo>
                      <a:lnTo>
                        <a:pt x="112" y="21"/>
                      </a:lnTo>
                      <a:lnTo>
                        <a:pt x="114" y="17"/>
                      </a:lnTo>
                      <a:lnTo>
                        <a:pt x="115" y="12"/>
                      </a:lnTo>
                      <a:lnTo>
                        <a:pt x="114" y="8"/>
                      </a:lnTo>
                      <a:lnTo>
                        <a:pt x="112" y="3"/>
                      </a:lnTo>
                      <a:lnTo>
                        <a:pt x="108" y="1"/>
                      </a:lnTo>
                      <a:lnTo>
                        <a:pt x="103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104" name="Group 103"/>
          <p:cNvGrpSpPr/>
          <p:nvPr userDrawn="1"/>
        </p:nvGrpSpPr>
        <p:grpSpPr>
          <a:xfrm>
            <a:off x="3799131" y="1587767"/>
            <a:ext cx="1280160" cy="1280160"/>
            <a:chOff x="3664789" y="1587767"/>
            <a:chExt cx="1459742" cy="1459742"/>
          </a:xfrm>
        </p:grpSpPr>
        <p:sp>
          <p:nvSpPr>
            <p:cNvPr id="105" name="Oval 104"/>
            <p:cNvSpPr/>
            <p:nvPr userDrawn="1"/>
          </p:nvSpPr>
          <p:spPr>
            <a:xfrm>
              <a:off x="3664789" y="1587767"/>
              <a:ext cx="1459742" cy="1459742"/>
            </a:xfrm>
            <a:prstGeom prst="ellipse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3855602" y="1778580"/>
              <a:ext cx="1078117" cy="1078117"/>
            </a:xfrm>
            <a:prstGeom prst="ellipse">
              <a:avLst/>
            </a:prstGeom>
            <a:solidFill>
              <a:srgbClr val="5A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 userDrawn="1"/>
          </p:nvGrpSpPr>
          <p:grpSpPr>
            <a:xfrm>
              <a:off x="4104498" y="2027891"/>
              <a:ext cx="580513" cy="624208"/>
              <a:chOff x="7543800" y="2236728"/>
              <a:chExt cx="2805113" cy="3016250"/>
            </a:xfrm>
            <a:solidFill>
              <a:schemeClr val="bg1"/>
            </a:solidFill>
          </p:grpSpPr>
          <p:sp>
            <p:nvSpPr>
              <p:cNvPr id="108" name="Freeform 12"/>
              <p:cNvSpPr>
                <a:spLocks/>
              </p:cNvSpPr>
              <p:nvPr/>
            </p:nvSpPr>
            <p:spPr bwMode="auto">
              <a:xfrm>
                <a:off x="7543800" y="2236728"/>
                <a:ext cx="2805113" cy="3016250"/>
              </a:xfrm>
              <a:custGeom>
                <a:avLst/>
                <a:gdLst>
                  <a:gd name="T0" fmla="*/ 3431 w 8835"/>
                  <a:gd name="T1" fmla="*/ 109 h 9500"/>
                  <a:gd name="T2" fmla="*/ 2407 w 8835"/>
                  <a:gd name="T3" fmla="*/ 483 h 9500"/>
                  <a:gd name="T4" fmla="*/ 1529 w 8835"/>
                  <a:gd name="T5" fmla="*/ 1074 h 9500"/>
                  <a:gd name="T6" fmla="*/ 811 w 8835"/>
                  <a:gd name="T7" fmla="*/ 1865 h 9500"/>
                  <a:gd name="T8" fmla="*/ 305 w 8835"/>
                  <a:gd name="T9" fmla="*/ 2804 h 9500"/>
                  <a:gd name="T10" fmla="*/ 32 w 8835"/>
                  <a:gd name="T11" fmla="*/ 3866 h 9500"/>
                  <a:gd name="T12" fmla="*/ 42 w 8835"/>
                  <a:gd name="T13" fmla="*/ 5049 h 9500"/>
                  <a:gd name="T14" fmla="*/ 289 w 8835"/>
                  <a:gd name="T15" fmla="*/ 6003 h 9500"/>
                  <a:gd name="T16" fmla="*/ 694 w 8835"/>
                  <a:gd name="T17" fmla="*/ 6801 h 9500"/>
                  <a:gd name="T18" fmla="*/ 1343 w 8835"/>
                  <a:gd name="T19" fmla="*/ 7594 h 9500"/>
                  <a:gd name="T20" fmla="*/ 1849 w 8835"/>
                  <a:gd name="T21" fmla="*/ 7956 h 9500"/>
                  <a:gd name="T22" fmla="*/ 2045 w 8835"/>
                  <a:gd name="T23" fmla="*/ 7951 h 9500"/>
                  <a:gd name="T24" fmla="*/ 2243 w 8835"/>
                  <a:gd name="T25" fmla="*/ 7856 h 9500"/>
                  <a:gd name="T26" fmla="*/ 2362 w 8835"/>
                  <a:gd name="T27" fmla="*/ 7708 h 9500"/>
                  <a:gd name="T28" fmla="*/ 2416 w 8835"/>
                  <a:gd name="T29" fmla="*/ 7487 h 9500"/>
                  <a:gd name="T30" fmla="*/ 2307 w 8835"/>
                  <a:gd name="T31" fmla="*/ 7186 h 9500"/>
                  <a:gd name="T32" fmla="*/ 1658 w 8835"/>
                  <a:gd name="T33" fmla="*/ 6523 h 9500"/>
                  <a:gd name="T34" fmla="*/ 1288 w 8835"/>
                  <a:gd name="T35" fmla="*/ 5921 h 9500"/>
                  <a:gd name="T36" fmla="*/ 1049 w 8835"/>
                  <a:gd name="T37" fmla="*/ 5261 h 9500"/>
                  <a:gd name="T38" fmla="*/ 951 w 8835"/>
                  <a:gd name="T39" fmla="*/ 4563 h 9500"/>
                  <a:gd name="T40" fmla="*/ 1101 w 8835"/>
                  <a:gd name="T41" fmla="*/ 3396 h 9500"/>
                  <a:gd name="T42" fmla="*/ 1448 w 8835"/>
                  <a:gd name="T43" fmla="*/ 2622 h 9500"/>
                  <a:gd name="T44" fmla="*/ 2086 w 8835"/>
                  <a:gd name="T45" fmla="*/ 1849 h 9500"/>
                  <a:gd name="T46" fmla="*/ 2838 w 8835"/>
                  <a:gd name="T47" fmla="*/ 1328 h 9500"/>
                  <a:gd name="T48" fmla="*/ 3726 w 8835"/>
                  <a:gd name="T49" fmla="*/ 1017 h 9500"/>
                  <a:gd name="T50" fmla="*/ 4850 w 8835"/>
                  <a:gd name="T51" fmla="*/ 973 h 9500"/>
                  <a:gd name="T52" fmla="*/ 5684 w 8835"/>
                  <a:gd name="T53" fmla="*/ 1189 h 9500"/>
                  <a:gd name="T54" fmla="*/ 6419 w 8835"/>
                  <a:gd name="T55" fmla="*/ 1586 h 9500"/>
                  <a:gd name="T56" fmla="*/ 7095 w 8835"/>
                  <a:gd name="T57" fmla="*/ 2216 h 9500"/>
                  <a:gd name="T58" fmla="*/ 7543 w 8835"/>
                  <a:gd name="T59" fmla="*/ 2916 h 9500"/>
                  <a:gd name="T60" fmla="*/ 7818 w 8835"/>
                  <a:gd name="T61" fmla="*/ 3730 h 9500"/>
                  <a:gd name="T62" fmla="*/ 7883 w 8835"/>
                  <a:gd name="T63" fmla="*/ 4539 h 9500"/>
                  <a:gd name="T64" fmla="*/ 7841 w 8835"/>
                  <a:gd name="T65" fmla="*/ 4972 h 9500"/>
                  <a:gd name="T66" fmla="*/ 7656 w 8835"/>
                  <a:gd name="T67" fmla="*/ 5660 h 9500"/>
                  <a:gd name="T68" fmla="*/ 7344 w 8835"/>
                  <a:gd name="T69" fmla="*/ 6275 h 9500"/>
                  <a:gd name="T70" fmla="*/ 6915 w 8835"/>
                  <a:gd name="T71" fmla="*/ 6821 h 9500"/>
                  <a:gd name="T72" fmla="*/ 6576 w 8835"/>
                  <a:gd name="T73" fmla="*/ 7133 h 9500"/>
                  <a:gd name="T74" fmla="*/ 6098 w 8835"/>
                  <a:gd name="T75" fmla="*/ 7452 h 9500"/>
                  <a:gd name="T76" fmla="*/ 5561 w 8835"/>
                  <a:gd name="T77" fmla="*/ 7695 h 9500"/>
                  <a:gd name="T78" fmla="*/ 4877 w 8835"/>
                  <a:gd name="T79" fmla="*/ 7363 h 9500"/>
                  <a:gd name="T80" fmla="*/ 4795 w 8835"/>
                  <a:gd name="T81" fmla="*/ 7235 h 9500"/>
                  <a:gd name="T82" fmla="*/ 3287 w 8835"/>
                  <a:gd name="T83" fmla="*/ 8285 h 9500"/>
                  <a:gd name="T84" fmla="*/ 3305 w 8835"/>
                  <a:gd name="T85" fmla="*/ 8467 h 9500"/>
                  <a:gd name="T86" fmla="*/ 4798 w 8835"/>
                  <a:gd name="T87" fmla="*/ 9492 h 9500"/>
                  <a:gd name="T88" fmla="*/ 4873 w 8835"/>
                  <a:gd name="T89" fmla="*/ 9402 h 9500"/>
                  <a:gd name="T90" fmla="*/ 5170 w 8835"/>
                  <a:gd name="T91" fmla="*/ 8774 h 9500"/>
                  <a:gd name="T92" fmla="*/ 5838 w 8835"/>
                  <a:gd name="T93" fmla="*/ 8605 h 9500"/>
                  <a:gd name="T94" fmla="*/ 6473 w 8835"/>
                  <a:gd name="T95" fmla="*/ 8332 h 9500"/>
                  <a:gd name="T96" fmla="*/ 7057 w 8835"/>
                  <a:gd name="T97" fmla="*/ 7964 h 9500"/>
                  <a:gd name="T98" fmla="*/ 7540 w 8835"/>
                  <a:gd name="T99" fmla="*/ 7543 h 9500"/>
                  <a:gd name="T100" fmla="*/ 8039 w 8835"/>
                  <a:gd name="T101" fmla="*/ 6950 h 9500"/>
                  <a:gd name="T102" fmla="*/ 8379 w 8835"/>
                  <a:gd name="T103" fmla="*/ 6372 h 9500"/>
                  <a:gd name="T104" fmla="*/ 8630 w 8835"/>
                  <a:gd name="T105" fmla="*/ 5746 h 9500"/>
                  <a:gd name="T106" fmla="*/ 8757 w 8835"/>
                  <a:gd name="T107" fmla="*/ 5247 h 9500"/>
                  <a:gd name="T108" fmla="*/ 8823 w 8835"/>
                  <a:gd name="T109" fmla="*/ 4733 h 9500"/>
                  <a:gd name="T110" fmla="*/ 8800 w 8835"/>
                  <a:gd name="T111" fmla="*/ 3866 h 9500"/>
                  <a:gd name="T112" fmla="*/ 8527 w 8835"/>
                  <a:gd name="T113" fmla="*/ 2804 h 9500"/>
                  <a:gd name="T114" fmla="*/ 8021 w 8835"/>
                  <a:gd name="T115" fmla="*/ 1865 h 9500"/>
                  <a:gd name="T116" fmla="*/ 7302 w 8835"/>
                  <a:gd name="T117" fmla="*/ 1074 h 9500"/>
                  <a:gd name="T118" fmla="*/ 6424 w 8835"/>
                  <a:gd name="T119" fmla="*/ 483 h 9500"/>
                  <a:gd name="T120" fmla="*/ 5507 w 8835"/>
                  <a:gd name="T121" fmla="*/ 134 h 9500"/>
                  <a:gd name="T122" fmla="*/ 4417 w 8835"/>
                  <a:gd name="T123" fmla="*/ 0 h 9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35" h="9500">
                    <a:moveTo>
                      <a:pt x="4417" y="0"/>
                    </a:moveTo>
                    <a:lnTo>
                      <a:pt x="4305" y="1"/>
                    </a:lnTo>
                    <a:lnTo>
                      <a:pt x="4194" y="5"/>
                    </a:lnTo>
                    <a:lnTo>
                      <a:pt x="4083" y="10"/>
                    </a:lnTo>
                    <a:lnTo>
                      <a:pt x="3973" y="21"/>
                    </a:lnTo>
                    <a:lnTo>
                      <a:pt x="3863" y="32"/>
                    </a:lnTo>
                    <a:lnTo>
                      <a:pt x="3754" y="47"/>
                    </a:lnTo>
                    <a:lnTo>
                      <a:pt x="3645" y="65"/>
                    </a:lnTo>
                    <a:lnTo>
                      <a:pt x="3539" y="87"/>
                    </a:lnTo>
                    <a:lnTo>
                      <a:pt x="3431" y="109"/>
                    </a:lnTo>
                    <a:lnTo>
                      <a:pt x="3325" y="134"/>
                    </a:lnTo>
                    <a:lnTo>
                      <a:pt x="3218" y="163"/>
                    </a:lnTo>
                    <a:lnTo>
                      <a:pt x="3113" y="194"/>
                    </a:lnTo>
                    <a:lnTo>
                      <a:pt x="3008" y="228"/>
                    </a:lnTo>
                    <a:lnTo>
                      <a:pt x="2904" y="265"/>
                    </a:lnTo>
                    <a:lnTo>
                      <a:pt x="2801" y="306"/>
                    </a:lnTo>
                    <a:lnTo>
                      <a:pt x="2699" y="348"/>
                    </a:lnTo>
                    <a:lnTo>
                      <a:pt x="2599" y="390"/>
                    </a:lnTo>
                    <a:lnTo>
                      <a:pt x="2503" y="435"/>
                    </a:lnTo>
                    <a:lnTo>
                      <a:pt x="2407" y="483"/>
                    </a:lnTo>
                    <a:lnTo>
                      <a:pt x="2314" y="532"/>
                    </a:lnTo>
                    <a:lnTo>
                      <a:pt x="2220" y="583"/>
                    </a:lnTo>
                    <a:lnTo>
                      <a:pt x="2130" y="638"/>
                    </a:lnTo>
                    <a:lnTo>
                      <a:pt x="2040" y="693"/>
                    </a:lnTo>
                    <a:lnTo>
                      <a:pt x="1952" y="752"/>
                    </a:lnTo>
                    <a:lnTo>
                      <a:pt x="1864" y="811"/>
                    </a:lnTo>
                    <a:lnTo>
                      <a:pt x="1778" y="874"/>
                    </a:lnTo>
                    <a:lnTo>
                      <a:pt x="1694" y="938"/>
                    </a:lnTo>
                    <a:lnTo>
                      <a:pt x="1612" y="1006"/>
                    </a:lnTo>
                    <a:lnTo>
                      <a:pt x="1529" y="1074"/>
                    </a:lnTo>
                    <a:lnTo>
                      <a:pt x="1451" y="1146"/>
                    </a:lnTo>
                    <a:lnTo>
                      <a:pt x="1372" y="1219"/>
                    </a:lnTo>
                    <a:lnTo>
                      <a:pt x="1296" y="1296"/>
                    </a:lnTo>
                    <a:lnTo>
                      <a:pt x="1218" y="1373"/>
                    </a:lnTo>
                    <a:lnTo>
                      <a:pt x="1145" y="1452"/>
                    </a:lnTo>
                    <a:lnTo>
                      <a:pt x="1074" y="1530"/>
                    </a:lnTo>
                    <a:lnTo>
                      <a:pt x="1005" y="1612"/>
                    </a:lnTo>
                    <a:lnTo>
                      <a:pt x="937" y="1695"/>
                    </a:lnTo>
                    <a:lnTo>
                      <a:pt x="873" y="1779"/>
                    </a:lnTo>
                    <a:lnTo>
                      <a:pt x="811" y="1865"/>
                    </a:lnTo>
                    <a:lnTo>
                      <a:pt x="752" y="1953"/>
                    </a:lnTo>
                    <a:lnTo>
                      <a:pt x="693" y="2041"/>
                    </a:lnTo>
                    <a:lnTo>
                      <a:pt x="637" y="2131"/>
                    </a:lnTo>
                    <a:lnTo>
                      <a:pt x="583" y="2221"/>
                    </a:lnTo>
                    <a:lnTo>
                      <a:pt x="532" y="2315"/>
                    </a:lnTo>
                    <a:lnTo>
                      <a:pt x="482" y="2409"/>
                    </a:lnTo>
                    <a:lnTo>
                      <a:pt x="435" y="2505"/>
                    </a:lnTo>
                    <a:lnTo>
                      <a:pt x="390" y="2602"/>
                    </a:lnTo>
                    <a:lnTo>
                      <a:pt x="348" y="2702"/>
                    </a:lnTo>
                    <a:lnTo>
                      <a:pt x="305" y="2804"/>
                    </a:lnTo>
                    <a:lnTo>
                      <a:pt x="265" y="2907"/>
                    </a:lnTo>
                    <a:lnTo>
                      <a:pt x="228" y="3011"/>
                    </a:lnTo>
                    <a:lnTo>
                      <a:pt x="194" y="3116"/>
                    </a:lnTo>
                    <a:lnTo>
                      <a:pt x="163" y="3220"/>
                    </a:lnTo>
                    <a:lnTo>
                      <a:pt x="134" y="3327"/>
                    </a:lnTo>
                    <a:lnTo>
                      <a:pt x="109" y="3433"/>
                    </a:lnTo>
                    <a:lnTo>
                      <a:pt x="87" y="3541"/>
                    </a:lnTo>
                    <a:lnTo>
                      <a:pt x="65" y="3649"/>
                    </a:lnTo>
                    <a:lnTo>
                      <a:pt x="47" y="3757"/>
                    </a:lnTo>
                    <a:lnTo>
                      <a:pt x="32" y="3866"/>
                    </a:lnTo>
                    <a:lnTo>
                      <a:pt x="21" y="3976"/>
                    </a:lnTo>
                    <a:lnTo>
                      <a:pt x="10" y="4086"/>
                    </a:lnTo>
                    <a:lnTo>
                      <a:pt x="5" y="4197"/>
                    </a:lnTo>
                    <a:lnTo>
                      <a:pt x="1" y="4308"/>
                    </a:lnTo>
                    <a:lnTo>
                      <a:pt x="0" y="4421"/>
                    </a:lnTo>
                    <a:lnTo>
                      <a:pt x="0" y="4511"/>
                    </a:lnTo>
                    <a:lnTo>
                      <a:pt x="3" y="4602"/>
                    </a:lnTo>
                    <a:lnTo>
                      <a:pt x="14" y="4783"/>
                    </a:lnTo>
                    <a:lnTo>
                      <a:pt x="31" y="4961"/>
                    </a:lnTo>
                    <a:lnTo>
                      <a:pt x="42" y="5049"/>
                    </a:lnTo>
                    <a:lnTo>
                      <a:pt x="57" y="5140"/>
                    </a:lnTo>
                    <a:lnTo>
                      <a:pt x="88" y="5315"/>
                    </a:lnTo>
                    <a:lnTo>
                      <a:pt x="106" y="5402"/>
                    </a:lnTo>
                    <a:lnTo>
                      <a:pt x="128" y="5490"/>
                    </a:lnTo>
                    <a:lnTo>
                      <a:pt x="150" y="5576"/>
                    </a:lnTo>
                    <a:lnTo>
                      <a:pt x="176" y="5663"/>
                    </a:lnTo>
                    <a:lnTo>
                      <a:pt x="201" y="5748"/>
                    </a:lnTo>
                    <a:lnTo>
                      <a:pt x="230" y="5835"/>
                    </a:lnTo>
                    <a:lnTo>
                      <a:pt x="258" y="5919"/>
                    </a:lnTo>
                    <a:lnTo>
                      <a:pt x="289" y="6003"/>
                    </a:lnTo>
                    <a:lnTo>
                      <a:pt x="322" y="6085"/>
                    </a:lnTo>
                    <a:lnTo>
                      <a:pt x="357" y="6169"/>
                    </a:lnTo>
                    <a:lnTo>
                      <a:pt x="392" y="6250"/>
                    </a:lnTo>
                    <a:lnTo>
                      <a:pt x="430" y="6331"/>
                    </a:lnTo>
                    <a:lnTo>
                      <a:pt x="470" y="6411"/>
                    </a:lnTo>
                    <a:lnTo>
                      <a:pt x="512" y="6492"/>
                    </a:lnTo>
                    <a:lnTo>
                      <a:pt x="554" y="6569"/>
                    </a:lnTo>
                    <a:lnTo>
                      <a:pt x="599" y="6647"/>
                    </a:lnTo>
                    <a:lnTo>
                      <a:pt x="646" y="6723"/>
                    </a:lnTo>
                    <a:lnTo>
                      <a:pt x="694" y="6801"/>
                    </a:lnTo>
                    <a:lnTo>
                      <a:pt x="743" y="6876"/>
                    </a:lnTo>
                    <a:lnTo>
                      <a:pt x="795" y="6951"/>
                    </a:lnTo>
                    <a:lnTo>
                      <a:pt x="848" y="7025"/>
                    </a:lnTo>
                    <a:lnTo>
                      <a:pt x="904" y="7099"/>
                    </a:lnTo>
                    <a:lnTo>
                      <a:pt x="986" y="7202"/>
                    </a:lnTo>
                    <a:lnTo>
                      <a:pt x="1070" y="7305"/>
                    </a:lnTo>
                    <a:lnTo>
                      <a:pt x="1113" y="7354"/>
                    </a:lnTo>
                    <a:lnTo>
                      <a:pt x="1158" y="7404"/>
                    </a:lnTo>
                    <a:lnTo>
                      <a:pt x="1249" y="7501"/>
                    </a:lnTo>
                    <a:lnTo>
                      <a:pt x="1343" y="7594"/>
                    </a:lnTo>
                    <a:lnTo>
                      <a:pt x="1391" y="7639"/>
                    </a:lnTo>
                    <a:lnTo>
                      <a:pt x="1440" y="7685"/>
                    </a:lnTo>
                    <a:lnTo>
                      <a:pt x="1489" y="7729"/>
                    </a:lnTo>
                    <a:lnTo>
                      <a:pt x="1540" y="7773"/>
                    </a:lnTo>
                    <a:lnTo>
                      <a:pt x="1643" y="7860"/>
                    </a:lnTo>
                    <a:lnTo>
                      <a:pt x="1681" y="7888"/>
                    </a:lnTo>
                    <a:lnTo>
                      <a:pt x="1721" y="7912"/>
                    </a:lnTo>
                    <a:lnTo>
                      <a:pt x="1762" y="7930"/>
                    </a:lnTo>
                    <a:lnTo>
                      <a:pt x="1806" y="7947"/>
                    </a:lnTo>
                    <a:lnTo>
                      <a:pt x="1849" y="7956"/>
                    </a:lnTo>
                    <a:lnTo>
                      <a:pt x="1895" y="7963"/>
                    </a:lnTo>
                    <a:lnTo>
                      <a:pt x="1941" y="7965"/>
                    </a:lnTo>
                    <a:lnTo>
                      <a:pt x="1991" y="7963"/>
                    </a:lnTo>
                    <a:lnTo>
                      <a:pt x="2014" y="7958"/>
                    </a:lnTo>
                    <a:lnTo>
                      <a:pt x="2026" y="7956"/>
                    </a:lnTo>
                    <a:lnTo>
                      <a:pt x="2028" y="7955"/>
                    </a:lnTo>
                    <a:lnTo>
                      <a:pt x="2031" y="7955"/>
                    </a:lnTo>
                    <a:lnTo>
                      <a:pt x="2038" y="7955"/>
                    </a:lnTo>
                    <a:lnTo>
                      <a:pt x="2043" y="7952"/>
                    </a:lnTo>
                    <a:lnTo>
                      <a:pt x="2045" y="7951"/>
                    </a:lnTo>
                    <a:lnTo>
                      <a:pt x="2049" y="7951"/>
                    </a:lnTo>
                    <a:lnTo>
                      <a:pt x="2060" y="7949"/>
                    </a:lnTo>
                    <a:lnTo>
                      <a:pt x="2084" y="7943"/>
                    </a:lnTo>
                    <a:lnTo>
                      <a:pt x="2104" y="7935"/>
                    </a:lnTo>
                    <a:lnTo>
                      <a:pt x="2115" y="7930"/>
                    </a:lnTo>
                    <a:lnTo>
                      <a:pt x="2126" y="7927"/>
                    </a:lnTo>
                    <a:lnTo>
                      <a:pt x="2168" y="7908"/>
                    </a:lnTo>
                    <a:lnTo>
                      <a:pt x="2186" y="7896"/>
                    </a:lnTo>
                    <a:lnTo>
                      <a:pt x="2206" y="7884"/>
                    </a:lnTo>
                    <a:lnTo>
                      <a:pt x="2243" y="7856"/>
                    </a:lnTo>
                    <a:lnTo>
                      <a:pt x="2259" y="7840"/>
                    </a:lnTo>
                    <a:lnTo>
                      <a:pt x="2277" y="7824"/>
                    </a:lnTo>
                    <a:lnTo>
                      <a:pt x="2293" y="7805"/>
                    </a:lnTo>
                    <a:lnTo>
                      <a:pt x="2301" y="7796"/>
                    </a:lnTo>
                    <a:lnTo>
                      <a:pt x="2310" y="7788"/>
                    </a:lnTo>
                    <a:lnTo>
                      <a:pt x="2338" y="7749"/>
                    </a:lnTo>
                    <a:lnTo>
                      <a:pt x="2350" y="7728"/>
                    </a:lnTo>
                    <a:lnTo>
                      <a:pt x="2352" y="7722"/>
                    </a:lnTo>
                    <a:lnTo>
                      <a:pt x="2355" y="7717"/>
                    </a:lnTo>
                    <a:lnTo>
                      <a:pt x="2362" y="7708"/>
                    </a:lnTo>
                    <a:lnTo>
                      <a:pt x="2381" y="7666"/>
                    </a:lnTo>
                    <a:lnTo>
                      <a:pt x="2384" y="7655"/>
                    </a:lnTo>
                    <a:lnTo>
                      <a:pt x="2389" y="7644"/>
                    </a:lnTo>
                    <a:lnTo>
                      <a:pt x="2397" y="7624"/>
                    </a:lnTo>
                    <a:lnTo>
                      <a:pt x="2402" y="7600"/>
                    </a:lnTo>
                    <a:lnTo>
                      <a:pt x="2406" y="7578"/>
                    </a:lnTo>
                    <a:lnTo>
                      <a:pt x="2410" y="7555"/>
                    </a:lnTo>
                    <a:lnTo>
                      <a:pt x="2411" y="7544"/>
                    </a:lnTo>
                    <a:lnTo>
                      <a:pt x="2413" y="7533"/>
                    </a:lnTo>
                    <a:lnTo>
                      <a:pt x="2416" y="7487"/>
                    </a:lnTo>
                    <a:lnTo>
                      <a:pt x="2414" y="7480"/>
                    </a:lnTo>
                    <a:lnTo>
                      <a:pt x="2414" y="7474"/>
                    </a:lnTo>
                    <a:lnTo>
                      <a:pt x="2414" y="7463"/>
                    </a:lnTo>
                    <a:lnTo>
                      <a:pt x="2413" y="7440"/>
                    </a:lnTo>
                    <a:lnTo>
                      <a:pt x="2405" y="7390"/>
                    </a:lnTo>
                    <a:lnTo>
                      <a:pt x="2394" y="7345"/>
                    </a:lnTo>
                    <a:lnTo>
                      <a:pt x="2377" y="7302"/>
                    </a:lnTo>
                    <a:lnTo>
                      <a:pt x="2359" y="7261"/>
                    </a:lnTo>
                    <a:lnTo>
                      <a:pt x="2335" y="7222"/>
                    </a:lnTo>
                    <a:lnTo>
                      <a:pt x="2307" y="7186"/>
                    </a:lnTo>
                    <a:lnTo>
                      <a:pt x="2274" y="7152"/>
                    </a:lnTo>
                    <a:lnTo>
                      <a:pt x="2240" y="7121"/>
                    </a:lnTo>
                    <a:lnTo>
                      <a:pt x="2158" y="7053"/>
                    </a:lnTo>
                    <a:lnTo>
                      <a:pt x="2080" y="6985"/>
                    </a:lnTo>
                    <a:lnTo>
                      <a:pt x="2004" y="6913"/>
                    </a:lnTo>
                    <a:lnTo>
                      <a:pt x="1931" y="6840"/>
                    </a:lnTo>
                    <a:lnTo>
                      <a:pt x="1858" y="6762"/>
                    </a:lnTo>
                    <a:lnTo>
                      <a:pt x="1790" y="6685"/>
                    </a:lnTo>
                    <a:lnTo>
                      <a:pt x="1721" y="6605"/>
                    </a:lnTo>
                    <a:lnTo>
                      <a:pt x="1658" y="6523"/>
                    </a:lnTo>
                    <a:lnTo>
                      <a:pt x="1614" y="6464"/>
                    </a:lnTo>
                    <a:lnTo>
                      <a:pt x="1572" y="6406"/>
                    </a:lnTo>
                    <a:lnTo>
                      <a:pt x="1532" y="6347"/>
                    </a:lnTo>
                    <a:lnTo>
                      <a:pt x="1494" y="6289"/>
                    </a:lnTo>
                    <a:lnTo>
                      <a:pt x="1455" y="6229"/>
                    </a:lnTo>
                    <a:lnTo>
                      <a:pt x="1419" y="6169"/>
                    </a:lnTo>
                    <a:lnTo>
                      <a:pt x="1384" y="6107"/>
                    </a:lnTo>
                    <a:lnTo>
                      <a:pt x="1351" y="6047"/>
                    </a:lnTo>
                    <a:lnTo>
                      <a:pt x="1318" y="5983"/>
                    </a:lnTo>
                    <a:lnTo>
                      <a:pt x="1288" y="5921"/>
                    </a:lnTo>
                    <a:lnTo>
                      <a:pt x="1258" y="5857"/>
                    </a:lnTo>
                    <a:lnTo>
                      <a:pt x="1230" y="5794"/>
                    </a:lnTo>
                    <a:lnTo>
                      <a:pt x="1202" y="5728"/>
                    </a:lnTo>
                    <a:lnTo>
                      <a:pt x="1177" y="5663"/>
                    </a:lnTo>
                    <a:lnTo>
                      <a:pt x="1151" y="5597"/>
                    </a:lnTo>
                    <a:lnTo>
                      <a:pt x="1129" y="5532"/>
                    </a:lnTo>
                    <a:lnTo>
                      <a:pt x="1106" y="5464"/>
                    </a:lnTo>
                    <a:lnTo>
                      <a:pt x="1086" y="5396"/>
                    </a:lnTo>
                    <a:lnTo>
                      <a:pt x="1067" y="5328"/>
                    </a:lnTo>
                    <a:lnTo>
                      <a:pt x="1049" y="5261"/>
                    </a:lnTo>
                    <a:lnTo>
                      <a:pt x="1032" y="5192"/>
                    </a:lnTo>
                    <a:lnTo>
                      <a:pt x="1018" y="5123"/>
                    </a:lnTo>
                    <a:lnTo>
                      <a:pt x="1004" y="5054"/>
                    </a:lnTo>
                    <a:lnTo>
                      <a:pt x="994" y="4986"/>
                    </a:lnTo>
                    <a:lnTo>
                      <a:pt x="982" y="4915"/>
                    </a:lnTo>
                    <a:lnTo>
                      <a:pt x="973" y="4845"/>
                    </a:lnTo>
                    <a:lnTo>
                      <a:pt x="965" y="4775"/>
                    </a:lnTo>
                    <a:lnTo>
                      <a:pt x="959" y="4705"/>
                    </a:lnTo>
                    <a:lnTo>
                      <a:pt x="953" y="4634"/>
                    </a:lnTo>
                    <a:lnTo>
                      <a:pt x="951" y="4563"/>
                    </a:lnTo>
                    <a:lnTo>
                      <a:pt x="949" y="4491"/>
                    </a:lnTo>
                    <a:lnTo>
                      <a:pt x="949" y="4421"/>
                    </a:lnTo>
                    <a:lnTo>
                      <a:pt x="952" y="4244"/>
                    </a:lnTo>
                    <a:lnTo>
                      <a:pt x="965" y="4071"/>
                    </a:lnTo>
                    <a:lnTo>
                      <a:pt x="973" y="3984"/>
                    </a:lnTo>
                    <a:lnTo>
                      <a:pt x="986" y="3899"/>
                    </a:lnTo>
                    <a:lnTo>
                      <a:pt x="1017" y="3730"/>
                    </a:lnTo>
                    <a:lnTo>
                      <a:pt x="1034" y="3645"/>
                    </a:lnTo>
                    <a:lnTo>
                      <a:pt x="1054" y="3562"/>
                    </a:lnTo>
                    <a:lnTo>
                      <a:pt x="1101" y="3396"/>
                    </a:lnTo>
                    <a:lnTo>
                      <a:pt x="1128" y="3313"/>
                    </a:lnTo>
                    <a:lnTo>
                      <a:pt x="1157" y="3232"/>
                    </a:lnTo>
                    <a:lnTo>
                      <a:pt x="1188" y="3151"/>
                    </a:lnTo>
                    <a:lnTo>
                      <a:pt x="1222" y="3071"/>
                    </a:lnTo>
                    <a:lnTo>
                      <a:pt x="1254" y="2992"/>
                    </a:lnTo>
                    <a:lnTo>
                      <a:pt x="1290" y="2916"/>
                    </a:lnTo>
                    <a:lnTo>
                      <a:pt x="1327" y="2841"/>
                    </a:lnTo>
                    <a:lnTo>
                      <a:pt x="1366" y="2768"/>
                    </a:lnTo>
                    <a:lnTo>
                      <a:pt x="1406" y="2694"/>
                    </a:lnTo>
                    <a:lnTo>
                      <a:pt x="1448" y="2622"/>
                    </a:lnTo>
                    <a:lnTo>
                      <a:pt x="1492" y="2551"/>
                    </a:lnTo>
                    <a:lnTo>
                      <a:pt x="1539" y="2483"/>
                    </a:lnTo>
                    <a:lnTo>
                      <a:pt x="1585" y="2413"/>
                    </a:lnTo>
                    <a:lnTo>
                      <a:pt x="1635" y="2346"/>
                    </a:lnTo>
                    <a:lnTo>
                      <a:pt x="1738" y="2216"/>
                    </a:lnTo>
                    <a:lnTo>
                      <a:pt x="1791" y="2151"/>
                    </a:lnTo>
                    <a:lnTo>
                      <a:pt x="1848" y="2088"/>
                    </a:lnTo>
                    <a:lnTo>
                      <a:pt x="1966" y="1967"/>
                    </a:lnTo>
                    <a:lnTo>
                      <a:pt x="2025" y="1906"/>
                    </a:lnTo>
                    <a:lnTo>
                      <a:pt x="2086" y="1849"/>
                    </a:lnTo>
                    <a:lnTo>
                      <a:pt x="2148" y="1792"/>
                    </a:lnTo>
                    <a:lnTo>
                      <a:pt x="2213" y="1739"/>
                    </a:lnTo>
                    <a:lnTo>
                      <a:pt x="2344" y="1636"/>
                    </a:lnTo>
                    <a:lnTo>
                      <a:pt x="2411" y="1586"/>
                    </a:lnTo>
                    <a:lnTo>
                      <a:pt x="2480" y="1540"/>
                    </a:lnTo>
                    <a:lnTo>
                      <a:pt x="2549" y="1493"/>
                    </a:lnTo>
                    <a:lnTo>
                      <a:pt x="2619" y="1449"/>
                    </a:lnTo>
                    <a:lnTo>
                      <a:pt x="2691" y="1406"/>
                    </a:lnTo>
                    <a:lnTo>
                      <a:pt x="2765" y="1367"/>
                    </a:lnTo>
                    <a:lnTo>
                      <a:pt x="2838" y="1328"/>
                    </a:lnTo>
                    <a:lnTo>
                      <a:pt x="2913" y="1291"/>
                    </a:lnTo>
                    <a:lnTo>
                      <a:pt x="2989" y="1255"/>
                    </a:lnTo>
                    <a:lnTo>
                      <a:pt x="3068" y="1222"/>
                    </a:lnTo>
                    <a:lnTo>
                      <a:pt x="3148" y="1189"/>
                    </a:lnTo>
                    <a:lnTo>
                      <a:pt x="3229" y="1158"/>
                    </a:lnTo>
                    <a:lnTo>
                      <a:pt x="3310" y="1129"/>
                    </a:lnTo>
                    <a:lnTo>
                      <a:pt x="3393" y="1102"/>
                    </a:lnTo>
                    <a:lnTo>
                      <a:pt x="3559" y="1055"/>
                    </a:lnTo>
                    <a:lnTo>
                      <a:pt x="3642" y="1035"/>
                    </a:lnTo>
                    <a:lnTo>
                      <a:pt x="3726" y="1017"/>
                    </a:lnTo>
                    <a:lnTo>
                      <a:pt x="3895" y="986"/>
                    </a:lnTo>
                    <a:lnTo>
                      <a:pt x="3981" y="973"/>
                    </a:lnTo>
                    <a:lnTo>
                      <a:pt x="4068" y="965"/>
                    </a:lnTo>
                    <a:lnTo>
                      <a:pt x="4240" y="953"/>
                    </a:lnTo>
                    <a:lnTo>
                      <a:pt x="4417" y="949"/>
                    </a:lnTo>
                    <a:lnTo>
                      <a:pt x="4504" y="949"/>
                    </a:lnTo>
                    <a:lnTo>
                      <a:pt x="4592" y="953"/>
                    </a:lnTo>
                    <a:lnTo>
                      <a:pt x="4677" y="957"/>
                    </a:lnTo>
                    <a:lnTo>
                      <a:pt x="4764" y="965"/>
                    </a:lnTo>
                    <a:lnTo>
                      <a:pt x="4850" y="973"/>
                    </a:lnTo>
                    <a:lnTo>
                      <a:pt x="4935" y="986"/>
                    </a:lnTo>
                    <a:lnTo>
                      <a:pt x="5020" y="1000"/>
                    </a:lnTo>
                    <a:lnTo>
                      <a:pt x="5105" y="1017"/>
                    </a:lnTo>
                    <a:lnTo>
                      <a:pt x="5189" y="1035"/>
                    </a:lnTo>
                    <a:lnTo>
                      <a:pt x="5273" y="1055"/>
                    </a:lnTo>
                    <a:lnTo>
                      <a:pt x="5355" y="1077"/>
                    </a:lnTo>
                    <a:lnTo>
                      <a:pt x="5438" y="1102"/>
                    </a:lnTo>
                    <a:lnTo>
                      <a:pt x="5519" y="1129"/>
                    </a:lnTo>
                    <a:lnTo>
                      <a:pt x="5603" y="1158"/>
                    </a:lnTo>
                    <a:lnTo>
                      <a:pt x="5684" y="1189"/>
                    </a:lnTo>
                    <a:lnTo>
                      <a:pt x="5766" y="1222"/>
                    </a:lnTo>
                    <a:lnTo>
                      <a:pt x="5842" y="1255"/>
                    </a:lnTo>
                    <a:lnTo>
                      <a:pt x="5919" y="1291"/>
                    </a:lnTo>
                    <a:lnTo>
                      <a:pt x="5993" y="1328"/>
                    </a:lnTo>
                    <a:lnTo>
                      <a:pt x="6068" y="1367"/>
                    </a:lnTo>
                    <a:lnTo>
                      <a:pt x="6139" y="1406"/>
                    </a:lnTo>
                    <a:lnTo>
                      <a:pt x="6211" y="1449"/>
                    </a:lnTo>
                    <a:lnTo>
                      <a:pt x="6282" y="1493"/>
                    </a:lnTo>
                    <a:lnTo>
                      <a:pt x="6352" y="1540"/>
                    </a:lnTo>
                    <a:lnTo>
                      <a:pt x="6419" y="1586"/>
                    </a:lnTo>
                    <a:lnTo>
                      <a:pt x="6488" y="1636"/>
                    </a:lnTo>
                    <a:lnTo>
                      <a:pt x="6554" y="1685"/>
                    </a:lnTo>
                    <a:lnTo>
                      <a:pt x="6620" y="1739"/>
                    </a:lnTo>
                    <a:lnTo>
                      <a:pt x="6683" y="1792"/>
                    </a:lnTo>
                    <a:lnTo>
                      <a:pt x="6747" y="1849"/>
                    </a:lnTo>
                    <a:lnTo>
                      <a:pt x="6808" y="1906"/>
                    </a:lnTo>
                    <a:lnTo>
                      <a:pt x="6869" y="1967"/>
                    </a:lnTo>
                    <a:lnTo>
                      <a:pt x="6985" y="2088"/>
                    </a:lnTo>
                    <a:lnTo>
                      <a:pt x="7041" y="2151"/>
                    </a:lnTo>
                    <a:lnTo>
                      <a:pt x="7095" y="2216"/>
                    </a:lnTo>
                    <a:lnTo>
                      <a:pt x="7147" y="2280"/>
                    </a:lnTo>
                    <a:lnTo>
                      <a:pt x="7198" y="2346"/>
                    </a:lnTo>
                    <a:lnTo>
                      <a:pt x="7247" y="2413"/>
                    </a:lnTo>
                    <a:lnTo>
                      <a:pt x="7295" y="2483"/>
                    </a:lnTo>
                    <a:lnTo>
                      <a:pt x="7340" y="2551"/>
                    </a:lnTo>
                    <a:lnTo>
                      <a:pt x="7384" y="2622"/>
                    </a:lnTo>
                    <a:lnTo>
                      <a:pt x="7426" y="2694"/>
                    </a:lnTo>
                    <a:lnTo>
                      <a:pt x="7468" y="2768"/>
                    </a:lnTo>
                    <a:lnTo>
                      <a:pt x="7506" y="2841"/>
                    </a:lnTo>
                    <a:lnTo>
                      <a:pt x="7543" y="2916"/>
                    </a:lnTo>
                    <a:lnTo>
                      <a:pt x="7579" y="2992"/>
                    </a:lnTo>
                    <a:lnTo>
                      <a:pt x="7613" y="3071"/>
                    </a:lnTo>
                    <a:lnTo>
                      <a:pt x="7646" y="3151"/>
                    </a:lnTo>
                    <a:lnTo>
                      <a:pt x="7677" y="3232"/>
                    </a:lnTo>
                    <a:lnTo>
                      <a:pt x="7706" y="3313"/>
                    </a:lnTo>
                    <a:lnTo>
                      <a:pt x="7733" y="3396"/>
                    </a:lnTo>
                    <a:lnTo>
                      <a:pt x="7757" y="3478"/>
                    </a:lnTo>
                    <a:lnTo>
                      <a:pt x="7779" y="3562"/>
                    </a:lnTo>
                    <a:lnTo>
                      <a:pt x="7798" y="3645"/>
                    </a:lnTo>
                    <a:lnTo>
                      <a:pt x="7818" y="3730"/>
                    </a:lnTo>
                    <a:lnTo>
                      <a:pt x="7833" y="3813"/>
                    </a:lnTo>
                    <a:lnTo>
                      <a:pt x="7847" y="3899"/>
                    </a:lnTo>
                    <a:lnTo>
                      <a:pt x="7859" y="3984"/>
                    </a:lnTo>
                    <a:lnTo>
                      <a:pt x="7869" y="4071"/>
                    </a:lnTo>
                    <a:lnTo>
                      <a:pt x="7876" y="4157"/>
                    </a:lnTo>
                    <a:lnTo>
                      <a:pt x="7882" y="4244"/>
                    </a:lnTo>
                    <a:lnTo>
                      <a:pt x="7885" y="4332"/>
                    </a:lnTo>
                    <a:lnTo>
                      <a:pt x="7886" y="4421"/>
                    </a:lnTo>
                    <a:lnTo>
                      <a:pt x="7885" y="4499"/>
                    </a:lnTo>
                    <a:lnTo>
                      <a:pt x="7883" y="4539"/>
                    </a:lnTo>
                    <a:lnTo>
                      <a:pt x="7882" y="4548"/>
                    </a:lnTo>
                    <a:lnTo>
                      <a:pt x="7882" y="4558"/>
                    </a:lnTo>
                    <a:lnTo>
                      <a:pt x="7882" y="4579"/>
                    </a:lnTo>
                    <a:lnTo>
                      <a:pt x="7877" y="4658"/>
                    </a:lnTo>
                    <a:lnTo>
                      <a:pt x="7874" y="4697"/>
                    </a:lnTo>
                    <a:lnTo>
                      <a:pt x="7871" y="4738"/>
                    </a:lnTo>
                    <a:lnTo>
                      <a:pt x="7867" y="4776"/>
                    </a:lnTo>
                    <a:lnTo>
                      <a:pt x="7863" y="4815"/>
                    </a:lnTo>
                    <a:lnTo>
                      <a:pt x="7853" y="4894"/>
                    </a:lnTo>
                    <a:lnTo>
                      <a:pt x="7841" y="4972"/>
                    </a:lnTo>
                    <a:lnTo>
                      <a:pt x="7829" y="5050"/>
                    </a:lnTo>
                    <a:lnTo>
                      <a:pt x="7812" y="5127"/>
                    </a:lnTo>
                    <a:lnTo>
                      <a:pt x="7803" y="5165"/>
                    </a:lnTo>
                    <a:lnTo>
                      <a:pt x="7795" y="5204"/>
                    </a:lnTo>
                    <a:lnTo>
                      <a:pt x="7775" y="5281"/>
                    </a:lnTo>
                    <a:lnTo>
                      <a:pt x="7756" y="5357"/>
                    </a:lnTo>
                    <a:lnTo>
                      <a:pt x="7733" y="5432"/>
                    </a:lnTo>
                    <a:lnTo>
                      <a:pt x="7708" y="5509"/>
                    </a:lnTo>
                    <a:lnTo>
                      <a:pt x="7683" y="5584"/>
                    </a:lnTo>
                    <a:lnTo>
                      <a:pt x="7656" y="5660"/>
                    </a:lnTo>
                    <a:lnTo>
                      <a:pt x="7626" y="5731"/>
                    </a:lnTo>
                    <a:lnTo>
                      <a:pt x="7596" y="5803"/>
                    </a:lnTo>
                    <a:lnTo>
                      <a:pt x="7564" y="5872"/>
                    </a:lnTo>
                    <a:lnTo>
                      <a:pt x="7531" y="5943"/>
                    </a:lnTo>
                    <a:lnTo>
                      <a:pt x="7497" y="6010"/>
                    </a:lnTo>
                    <a:lnTo>
                      <a:pt x="7478" y="6044"/>
                    </a:lnTo>
                    <a:lnTo>
                      <a:pt x="7461" y="6078"/>
                    </a:lnTo>
                    <a:lnTo>
                      <a:pt x="7424" y="6144"/>
                    </a:lnTo>
                    <a:lnTo>
                      <a:pt x="7385" y="6211"/>
                    </a:lnTo>
                    <a:lnTo>
                      <a:pt x="7344" y="6275"/>
                    </a:lnTo>
                    <a:lnTo>
                      <a:pt x="7302" y="6340"/>
                    </a:lnTo>
                    <a:lnTo>
                      <a:pt x="7258" y="6402"/>
                    </a:lnTo>
                    <a:lnTo>
                      <a:pt x="7214" y="6466"/>
                    </a:lnTo>
                    <a:lnTo>
                      <a:pt x="7168" y="6526"/>
                    </a:lnTo>
                    <a:lnTo>
                      <a:pt x="7144" y="6556"/>
                    </a:lnTo>
                    <a:lnTo>
                      <a:pt x="7121" y="6588"/>
                    </a:lnTo>
                    <a:lnTo>
                      <a:pt x="7071" y="6648"/>
                    </a:lnTo>
                    <a:lnTo>
                      <a:pt x="7021" y="6708"/>
                    </a:lnTo>
                    <a:lnTo>
                      <a:pt x="6968" y="6765"/>
                    </a:lnTo>
                    <a:lnTo>
                      <a:pt x="6915" y="6821"/>
                    </a:lnTo>
                    <a:lnTo>
                      <a:pt x="6887" y="6848"/>
                    </a:lnTo>
                    <a:lnTo>
                      <a:pt x="6860" y="6876"/>
                    </a:lnTo>
                    <a:lnTo>
                      <a:pt x="6832" y="6902"/>
                    </a:lnTo>
                    <a:lnTo>
                      <a:pt x="6806" y="6930"/>
                    </a:lnTo>
                    <a:lnTo>
                      <a:pt x="6777" y="6956"/>
                    </a:lnTo>
                    <a:lnTo>
                      <a:pt x="6749" y="6982"/>
                    </a:lnTo>
                    <a:lnTo>
                      <a:pt x="6692" y="7033"/>
                    </a:lnTo>
                    <a:lnTo>
                      <a:pt x="6662" y="7058"/>
                    </a:lnTo>
                    <a:lnTo>
                      <a:pt x="6633" y="7083"/>
                    </a:lnTo>
                    <a:lnTo>
                      <a:pt x="6576" y="7133"/>
                    </a:lnTo>
                    <a:lnTo>
                      <a:pt x="6514" y="7179"/>
                    </a:lnTo>
                    <a:lnTo>
                      <a:pt x="6498" y="7190"/>
                    </a:lnTo>
                    <a:lnTo>
                      <a:pt x="6483" y="7201"/>
                    </a:lnTo>
                    <a:lnTo>
                      <a:pt x="6453" y="7224"/>
                    </a:lnTo>
                    <a:lnTo>
                      <a:pt x="6391" y="7268"/>
                    </a:lnTo>
                    <a:lnTo>
                      <a:pt x="6328" y="7312"/>
                    </a:lnTo>
                    <a:lnTo>
                      <a:pt x="6263" y="7354"/>
                    </a:lnTo>
                    <a:lnTo>
                      <a:pt x="6198" y="7394"/>
                    </a:lnTo>
                    <a:lnTo>
                      <a:pt x="6131" y="7434"/>
                    </a:lnTo>
                    <a:lnTo>
                      <a:pt x="6098" y="7452"/>
                    </a:lnTo>
                    <a:lnTo>
                      <a:pt x="6065" y="7472"/>
                    </a:lnTo>
                    <a:lnTo>
                      <a:pt x="5994" y="7508"/>
                    </a:lnTo>
                    <a:lnTo>
                      <a:pt x="5975" y="7516"/>
                    </a:lnTo>
                    <a:lnTo>
                      <a:pt x="5958" y="7525"/>
                    </a:lnTo>
                    <a:lnTo>
                      <a:pt x="5923" y="7544"/>
                    </a:lnTo>
                    <a:lnTo>
                      <a:pt x="5851" y="7577"/>
                    </a:lnTo>
                    <a:lnTo>
                      <a:pt x="5781" y="7610"/>
                    </a:lnTo>
                    <a:lnTo>
                      <a:pt x="5707" y="7640"/>
                    </a:lnTo>
                    <a:lnTo>
                      <a:pt x="5635" y="7669"/>
                    </a:lnTo>
                    <a:lnTo>
                      <a:pt x="5561" y="7695"/>
                    </a:lnTo>
                    <a:lnTo>
                      <a:pt x="5488" y="7721"/>
                    </a:lnTo>
                    <a:lnTo>
                      <a:pt x="5413" y="7744"/>
                    </a:lnTo>
                    <a:lnTo>
                      <a:pt x="5339" y="7766"/>
                    </a:lnTo>
                    <a:lnTo>
                      <a:pt x="5263" y="7786"/>
                    </a:lnTo>
                    <a:lnTo>
                      <a:pt x="5187" y="7804"/>
                    </a:lnTo>
                    <a:lnTo>
                      <a:pt x="5110" y="7820"/>
                    </a:lnTo>
                    <a:lnTo>
                      <a:pt x="5034" y="7835"/>
                    </a:lnTo>
                    <a:lnTo>
                      <a:pt x="4955" y="7848"/>
                    </a:lnTo>
                    <a:lnTo>
                      <a:pt x="4877" y="7860"/>
                    </a:lnTo>
                    <a:lnTo>
                      <a:pt x="4877" y="7363"/>
                    </a:lnTo>
                    <a:lnTo>
                      <a:pt x="4876" y="7345"/>
                    </a:lnTo>
                    <a:lnTo>
                      <a:pt x="4873" y="7328"/>
                    </a:lnTo>
                    <a:lnTo>
                      <a:pt x="4868" y="7312"/>
                    </a:lnTo>
                    <a:lnTo>
                      <a:pt x="4862" y="7297"/>
                    </a:lnTo>
                    <a:lnTo>
                      <a:pt x="4853" y="7281"/>
                    </a:lnTo>
                    <a:lnTo>
                      <a:pt x="4844" y="7268"/>
                    </a:lnTo>
                    <a:lnTo>
                      <a:pt x="4833" y="7257"/>
                    </a:lnTo>
                    <a:lnTo>
                      <a:pt x="4822" y="7249"/>
                    </a:lnTo>
                    <a:lnTo>
                      <a:pt x="4808" y="7240"/>
                    </a:lnTo>
                    <a:lnTo>
                      <a:pt x="4795" y="7235"/>
                    </a:lnTo>
                    <a:lnTo>
                      <a:pt x="4780" y="7231"/>
                    </a:lnTo>
                    <a:lnTo>
                      <a:pt x="4766" y="7231"/>
                    </a:lnTo>
                    <a:lnTo>
                      <a:pt x="4751" y="7232"/>
                    </a:lnTo>
                    <a:lnTo>
                      <a:pt x="4737" y="7236"/>
                    </a:lnTo>
                    <a:lnTo>
                      <a:pt x="4723" y="7242"/>
                    </a:lnTo>
                    <a:lnTo>
                      <a:pt x="4712" y="7250"/>
                    </a:lnTo>
                    <a:lnTo>
                      <a:pt x="3319" y="8252"/>
                    </a:lnTo>
                    <a:lnTo>
                      <a:pt x="3306" y="8260"/>
                    </a:lnTo>
                    <a:lnTo>
                      <a:pt x="3296" y="8272"/>
                    </a:lnTo>
                    <a:lnTo>
                      <a:pt x="3287" y="8285"/>
                    </a:lnTo>
                    <a:lnTo>
                      <a:pt x="3280" y="8301"/>
                    </a:lnTo>
                    <a:lnTo>
                      <a:pt x="3269" y="8332"/>
                    </a:lnTo>
                    <a:lnTo>
                      <a:pt x="3266" y="8366"/>
                    </a:lnTo>
                    <a:lnTo>
                      <a:pt x="3266" y="8383"/>
                    </a:lnTo>
                    <a:lnTo>
                      <a:pt x="3268" y="8400"/>
                    </a:lnTo>
                    <a:lnTo>
                      <a:pt x="3272" y="8415"/>
                    </a:lnTo>
                    <a:lnTo>
                      <a:pt x="3279" y="8430"/>
                    </a:lnTo>
                    <a:lnTo>
                      <a:pt x="3286" y="8443"/>
                    </a:lnTo>
                    <a:lnTo>
                      <a:pt x="3295" y="8456"/>
                    </a:lnTo>
                    <a:lnTo>
                      <a:pt x="3305" y="8467"/>
                    </a:lnTo>
                    <a:lnTo>
                      <a:pt x="3319" y="8479"/>
                    </a:lnTo>
                    <a:lnTo>
                      <a:pt x="4712" y="9481"/>
                    </a:lnTo>
                    <a:lnTo>
                      <a:pt x="4726" y="9490"/>
                    </a:lnTo>
                    <a:lnTo>
                      <a:pt x="4740" y="9495"/>
                    </a:lnTo>
                    <a:lnTo>
                      <a:pt x="4754" y="9499"/>
                    </a:lnTo>
                    <a:lnTo>
                      <a:pt x="4767" y="9500"/>
                    </a:lnTo>
                    <a:lnTo>
                      <a:pt x="4781" y="9499"/>
                    </a:lnTo>
                    <a:lnTo>
                      <a:pt x="4795" y="9495"/>
                    </a:lnTo>
                    <a:lnTo>
                      <a:pt x="4798" y="9493"/>
                    </a:lnTo>
                    <a:lnTo>
                      <a:pt x="4798" y="9492"/>
                    </a:lnTo>
                    <a:lnTo>
                      <a:pt x="4799" y="9492"/>
                    </a:lnTo>
                    <a:lnTo>
                      <a:pt x="4801" y="9492"/>
                    </a:lnTo>
                    <a:lnTo>
                      <a:pt x="4808" y="9490"/>
                    </a:lnTo>
                    <a:lnTo>
                      <a:pt x="4822" y="9483"/>
                    </a:lnTo>
                    <a:lnTo>
                      <a:pt x="4833" y="9472"/>
                    </a:lnTo>
                    <a:lnTo>
                      <a:pt x="4844" y="9461"/>
                    </a:lnTo>
                    <a:lnTo>
                      <a:pt x="4853" y="9448"/>
                    </a:lnTo>
                    <a:lnTo>
                      <a:pt x="4862" y="9434"/>
                    </a:lnTo>
                    <a:lnTo>
                      <a:pt x="4868" y="9418"/>
                    </a:lnTo>
                    <a:lnTo>
                      <a:pt x="4873" y="9402"/>
                    </a:lnTo>
                    <a:lnTo>
                      <a:pt x="4874" y="9392"/>
                    </a:lnTo>
                    <a:lnTo>
                      <a:pt x="4876" y="9384"/>
                    </a:lnTo>
                    <a:lnTo>
                      <a:pt x="4877" y="9368"/>
                    </a:lnTo>
                    <a:lnTo>
                      <a:pt x="4877" y="8816"/>
                    </a:lnTo>
                    <a:lnTo>
                      <a:pt x="4975" y="8803"/>
                    </a:lnTo>
                    <a:lnTo>
                      <a:pt x="5023" y="8796"/>
                    </a:lnTo>
                    <a:lnTo>
                      <a:pt x="5035" y="8794"/>
                    </a:lnTo>
                    <a:lnTo>
                      <a:pt x="5047" y="8793"/>
                    </a:lnTo>
                    <a:lnTo>
                      <a:pt x="5073" y="8790"/>
                    </a:lnTo>
                    <a:lnTo>
                      <a:pt x="5170" y="8774"/>
                    </a:lnTo>
                    <a:lnTo>
                      <a:pt x="5219" y="8765"/>
                    </a:lnTo>
                    <a:lnTo>
                      <a:pt x="5243" y="8760"/>
                    </a:lnTo>
                    <a:lnTo>
                      <a:pt x="5268" y="8757"/>
                    </a:lnTo>
                    <a:lnTo>
                      <a:pt x="5364" y="8736"/>
                    </a:lnTo>
                    <a:lnTo>
                      <a:pt x="5412" y="8724"/>
                    </a:lnTo>
                    <a:lnTo>
                      <a:pt x="5460" y="8714"/>
                    </a:lnTo>
                    <a:lnTo>
                      <a:pt x="5555" y="8690"/>
                    </a:lnTo>
                    <a:lnTo>
                      <a:pt x="5651" y="8664"/>
                    </a:lnTo>
                    <a:lnTo>
                      <a:pt x="5744" y="8635"/>
                    </a:lnTo>
                    <a:lnTo>
                      <a:pt x="5838" y="8605"/>
                    </a:lnTo>
                    <a:lnTo>
                      <a:pt x="5930" y="8572"/>
                    </a:lnTo>
                    <a:lnTo>
                      <a:pt x="6023" y="8538"/>
                    </a:lnTo>
                    <a:lnTo>
                      <a:pt x="6113" y="8500"/>
                    </a:lnTo>
                    <a:lnTo>
                      <a:pt x="6123" y="8494"/>
                    </a:lnTo>
                    <a:lnTo>
                      <a:pt x="6135" y="8489"/>
                    </a:lnTo>
                    <a:lnTo>
                      <a:pt x="6158" y="8480"/>
                    </a:lnTo>
                    <a:lnTo>
                      <a:pt x="6204" y="8462"/>
                    </a:lnTo>
                    <a:lnTo>
                      <a:pt x="6295" y="8421"/>
                    </a:lnTo>
                    <a:lnTo>
                      <a:pt x="6385" y="8378"/>
                    </a:lnTo>
                    <a:lnTo>
                      <a:pt x="6473" y="8332"/>
                    </a:lnTo>
                    <a:lnTo>
                      <a:pt x="6493" y="8319"/>
                    </a:lnTo>
                    <a:lnTo>
                      <a:pt x="6515" y="8308"/>
                    </a:lnTo>
                    <a:lnTo>
                      <a:pt x="6559" y="8285"/>
                    </a:lnTo>
                    <a:lnTo>
                      <a:pt x="6645" y="8235"/>
                    </a:lnTo>
                    <a:lnTo>
                      <a:pt x="6731" y="8185"/>
                    </a:lnTo>
                    <a:lnTo>
                      <a:pt x="6813" y="8132"/>
                    </a:lnTo>
                    <a:lnTo>
                      <a:pt x="6853" y="8104"/>
                    </a:lnTo>
                    <a:lnTo>
                      <a:pt x="6895" y="8077"/>
                    </a:lnTo>
                    <a:lnTo>
                      <a:pt x="6976" y="8021"/>
                    </a:lnTo>
                    <a:lnTo>
                      <a:pt x="7057" y="7964"/>
                    </a:lnTo>
                    <a:lnTo>
                      <a:pt x="7134" y="7904"/>
                    </a:lnTo>
                    <a:lnTo>
                      <a:pt x="7211" y="7842"/>
                    </a:lnTo>
                    <a:lnTo>
                      <a:pt x="7248" y="7810"/>
                    </a:lnTo>
                    <a:lnTo>
                      <a:pt x="7266" y="7794"/>
                    </a:lnTo>
                    <a:lnTo>
                      <a:pt x="7276" y="7786"/>
                    </a:lnTo>
                    <a:lnTo>
                      <a:pt x="7286" y="7779"/>
                    </a:lnTo>
                    <a:lnTo>
                      <a:pt x="7361" y="7714"/>
                    </a:lnTo>
                    <a:lnTo>
                      <a:pt x="7434" y="7647"/>
                    </a:lnTo>
                    <a:lnTo>
                      <a:pt x="7506" y="7578"/>
                    </a:lnTo>
                    <a:lnTo>
                      <a:pt x="7540" y="7543"/>
                    </a:lnTo>
                    <a:lnTo>
                      <a:pt x="7576" y="7508"/>
                    </a:lnTo>
                    <a:lnTo>
                      <a:pt x="7647" y="7436"/>
                    </a:lnTo>
                    <a:lnTo>
                      <a:pt x="7717" y="7357"/>
                    </a:lnTo>
                    <a:lnTo>
                      <a:pt x="7786" y="7279"/>
                    </a:lnTo>
                    <a:lnTo>
                      <a:pt x="7818" y="7238"/>
                    </a:lnTo>
                    <a:lnTo>
                      <a:pt x="7852" y="7199"/>
                    </a:lnTo>
                    <a:lnTo>
                      <a:pt x="7916" y="7118"/>
                    </a:lnTo>
                    <a:lnTo>
                      <a:pt x="7978" y="7034"/>
                    </a:lnTo>
                    <a:lnTo>
                      <a:pt x="8008" y="6992"/>
                    </a:lnTo>
                    <a:lnTo>
                      <a:pt x="8039" y="6950"/>
                    </a:lnTo>
                    <a:lnTo>
                      <a:pt x="8097" y="6864"/>
                    </a:lnTo>
                    <a:lnTo>
                      <a:pt x="8154" y="6779"/>
                    </a:lnTo>
                    <a:lnTo>
                      <a:pt x="8207" y="6689"/>
                    </a:lnTo>
                    <a:lnTo>
                      <a:pt x="8232" y="6644"/>
                    </a:lnTo>
                    <a:lnTo>
                      <a:pt x="8259" y="6600"/>
                    </a:lnTo>
                    <a:lnTo>
                      <a:pt x="8309" y="6510"/>
                    </a:lnTo>
                    <a:lnTo>
                      <a:pt x="8357" y="6420"/>
                    </a:lnTo>
                    <a:lnTo>
                      <a:pt x="8362" y="6407"/>
                    </a:lnTo>
                    <a:lnTo>
                      <a:pt x="8368" y="6395"/>
                    </a:lnTo>
                    <a:lnTo>
                      <a:pt x="8379" y="6372"/>
                    </a:lnTo>
                    <a:lnTo>
                      <a:pt x="8402" y="6326"/>
                    </a:lnTo>
                    <a:lnTo>
                      <a:pt x="8446" y="6232"/>
                    </a:lnTo>
                    <a:lnTo>
                      <a:pt x="8488" y="6137"/>
                    </a:lnTo>
                    <a:lnTo>
                      <a:pt x="8508" y="6089"/>
                    </a:lnTo>
                    <a:lnTo>
                      <a:pt x="8528" y="6041"/>
                    </a:lnTo>
                    <a:lnTo>
                      <a:pt x="8537" y="6016"/>
                    </a:lnTo>
                    <a:lnTo>
                      <a:pt x="8546" y="5991"/>
                    </a:lnTo>
                    <a:lnTo>
                      <a:pt x="8564" y="5943"/>
                    </a:lnTo>
                    <a:lnTo>
                      <a:pt x="8599" y="5846"/>
                    </a:lnTo>
                    <a:lnTo>
                      <a:pt x="8630" y="5746"/>
                    </a:lnTo>
                    <a:lnTo>
                      <a:pt x="8637" y="5721"/>
                    </a:lnTo>
                    <a:lnTo>
                      <a:pt x="8641" y="5708"/>
                    </a:lnTo>
                    <a:lnTo>
                      <a:pt x="8645" y="5696"/>
                    </a:lnTo>
                    <a:lnTo>
                      <a:pt x="8661" y="5648"/>
                    </a:lnTo>
                    <a:lnTo>
                      <a:pt x="8674" y="5597"/>
                    </a:lnTo>
                    <a:lnTo>
                      <a:pt x="8688" y="5547"/>
                    </a:lnTo>
                    <a:lnTo>
                      <a:pt x="8714" y="5447"/>
                    </a:lnTo>
                    <a:lnTo>
                      <a:pt x="8724" y="5396"/>
                    </a:lnTo>
                    <a:lnTo>
                      <a:pt x="8736" y="5347"/>
                    </a:lnTo>
                    <a:lnTo>
                      <a:pt x="8757" y="5247"/>
                    </a:lnTo>
                    <a:lnTo>
                      <a:pt x="8759" y="5233"/>
                    </a:lnTo>
                    <a:lnTo>
                      <a:pt x="8761" y="5221"/>
                    </a:lnTo>
                    <a:lnTo>
                      <a:pt x="8766" y="5195"/>
                    </a:lnTo>
                    <a:lnTo>
                      <a:pt x="8775" y="5144"/>
                    </a:lnTo>
                    <a:lnTo>
                      <a:pt x="8790" y="5042"/>
                    </a:lnTo>
                    <a:lnTo>
                      <a:pt x="8792" y="5016"/>
                    </a:lnTo>
                    <a:lnTo>
                      <a:pt x="8796" y="4990"/>
                    </a:lnTo>
                    <a:lnTo>
                      <a:pt x="8803" y="4939"/>
                    </a:lnTo>
                    <a:lnTo>
                      <a:pt x="8815" y="4837"/>
                    </a:lnTo>
                    <a:lnTo>
                      <a:pt x="8823" y="4733"/>
                    </a:lnTo>
                    <a:lnTo>
                      <a:pt x="8826" y="4681"/>
                    </a:lnTo>
                    <a:lnTo>
                      <a:pt x="8829" y="4630"/>
                    </a:lnTo>
                    <a:lnTo>
                      <a:pt x="8830" y="4577"/>
                    </a:lnTo>
                    <a:lnTo>
                      <a:pt x="8833" y="4525"/>
                    </a:lnTo>
                    <a:lnTo>
                      <a:pt x="8835" y="4421"/>
                    </a:lnTo>
                    <a:lnTo>
                      <a:pt x="8833" y="4308"/>
                    </a:lnTo>
                    <a:lnTo>
                      <a:pt x="8829" y="4197"/>
                    </a:lnTo>
                    <a:lnTo>
                      <a:pt x="8821" y="4086"/>
                    </a:lnTo>
                    <a:lnTo>
                      <a:pt x="8813" y="3976"/>
                    </a:lnTo>
                    <a:lnTo>
                      <a:pt x="8800" y="3866"/>
                    </a:lnTo>
                    <a:lnTo>
                      <a:pt x="8785" y="3757"/>
                    </a:lnTo>
                    <a:lnTo>
                      <a:pt x="8767" y="3649"/>
                    </a:lnTo>
                    <a:lnTo>
                      <a:pt x="8747" y="3541"/>
                    </a:lnTo>
                    <a:lnTo>
                      <a:pt x="8723" y="3433"/>
                    </a:lnTo>
                    <a:lnTo>
                      <a:pt x="8697" y="3327"/>
                    </a:lnTo>
                    <a:lnTo>
                      <a:pt x="8668" y="3220"/>
                    </a:lnTo>
                    <a:lnTo>
                      <a:pt x="8638" y="3116"/>
                    </a:lnTo>
                    <a:lnTo>
                      <a:pt x="8604" y="3011"/>
                    </a:lnTo>
                    <a:lnTo>
                      <a:pt x="8568" y="2907"/>
                    </a:lnTo>
                    <a:lnTo>
                      <a:pt x="8527" y="2804"/>
                    </a:lnTo>
                    <a:lnTo>
                      <a:pt x="8487" y="2702"/>
                    </a:lnTo>
                    <a:lnTo>
                      <a:pt x="8443" y="2602"/>
                    </a:lnTo>
                    <a:lnTo>
                      <a:pt x="8398" y="2505"/>
                    </a:lnTo>
                    <a:lnTo>
                      <a:pt x="8350" y="2409"/>
                    </a:lnTo>
                    <a:lnTo>
                      <a:pt x="8301" y="2315"/>
                    </a:lnTo>
                    <a:lnTo>
                      <a:pt x="8248" y="2221"/>
                    </a:lnTo>
                    <a:lnTo>
                      <a:pt x="8195" y="2131"/>
                    </a:lnTo>
                    <a:lnTo>
                      <a:pt x="8139" y="2041"/>
                    </a:lnTo>
                    <a:lnTo>
                      <a:pt x="8082" y="1953"/>
                    </a:lnTo>
                    <a:lnTo>
                      <a:pt x="8021" y="1865"/>
                    </a:lnTo>
                    <a:lnTo>
                      <a:pt x="7958" y="1779"/>
                    </a:lnTo>
                    <a:lnTo>
                      <a:pt x="7893" y="1695"/>
                    </a:lnTo>
                    <a:lnTo>
                      <a:pt x="7827" y="1612"/>
                    </a:lnTo>
                    <a:lnTo>
                      <a:pt x="7758" y="1530"/>
                    </a:lnTo>
                    <a:lnTo>
                      <a:pt x="7687" y="1452"/>
                    </a:lnTo>
                    <a:lnTo>
                      <a:pt x="7615" y="1373"/>
                    </a:lnTo>
                    <a:lnTo>
                      <a:pt x="7539" y="1296"/>
                    </a:lnTo>
                    <a:lnTo>
                      <a:pt x="7461" y="1219"/>
                    </a:lnTo>
                    <a:lnTo>
                      <a:pt x="7382" y="1146"/>
                    </a:lnTo>
                    <a:lnTo>
                      <a:pt x="7302" y="1074"/>
                    </a:lnTo>
                    <a:lnTo>
                      <a:pt x="7221" y="1006"/>
                    </a:lnTo>
                    <a:lnTo>
                      <a:pt x="7138" y="938"/>
                    </a:lnTo>
                    <a:lnTo>
                      <a:pt x="7053" y="874"/>
                    </a:lnTo>
                    <a:lnTo>
                      <a:pt x="6968" y="811"/>
                    </a:lnTo>
                    <a:lnTo>
                      <a:pt x="6881" y="752"/>
                    </a:lnTo>
                    <a:lnTo>
                      <a:pt x="6792" y="693"/>
                    </a:lnTo>
                    <a:lnTo>
                      <a:pt x="6702" y="638"/>
                    </a:lnTo>
                    <a:lnTo>
                      <a:pt x="6610" y="583"/>
                    </a:lnTo>
                    <a:lnTo>
                      <a:pt x="6519" y="532"/>
                    </a:lnTo>
                    <a:lnTo>
                      <a:pt x="6424" y="483"/>
                    </a:lnTo>
                    <a:lnTo>
                      <a:pt x="6329" y="435"/>
                    </a:lnTo>
                    <a:lnTo>
                      <a:pt x="6232" y="390"/>
                    </a:lnTo>
                    <a:lnTo>
                      <a:pt x="6135" y="348"/>
                    </a:lnTo>
                    <a:lnTo>
                      <a:pt x="6031" y="306"/>
                    </a:lnTo>
                    <a:lnTo>
                      <a:pt x="5928" y="265"/>
                    </a:lnTo>
                    <a:lnTo>
                      <a:pt x="5875" y="245"/>
                    </a:lnTo>
                    <a:lnTo>
                      <a:pt x="5823" y="228"/>
                    </a:lnTo>
                    <a:lnTo>
                      <a:pt x="5718" y="194"/>
                    </a:lnTo>
                    <a:lnTo>
                      <a:pt x="5612" y="163"/>
                    </a:lnTo>
                    <a:lnTo>
                      <a:pt x="5507" y="134"/>
                    </a:lnTo>
                    <a:lnTo>
                      <a:pt x="5400" y="109"/>
                    </a:lnTo>
                    <a:lnTo>
                      <a:pt x="5295" y="87"/>
                    </a:lnTo>
                    <a:lnTo>
                      <a:pt x="5186" y="65"/>
                    </a:lnTo>
                    <a:lnTo>
                      <a:pt x="5079" y="47"/>
                    </a:lnTo>
                    <a:lnTo>
                      <a:pt x="4969" y="32"/>
                    </a:lnTo>
                    <a:lnTo>
                      <a:pt x="4860" y="21"/>
                    </a:lnTo>
                    <a:lnTo>
                      <a:pt x="4749" y="10"/>
                    </a:lnTo>
                    <a:lnTo>
                      <a:pt x="4639" y="5"/>
                    </a:lnTo>
                    <a:lnTo>
                      <a:pt x="4528" y="1"/>
                    </a:lnTo>
                    <a:lnTo>
                      <a:pt x="44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3"/>
              <p:cNvSpPr>
                <a:spLocks/>
              </p:cNvSpPr>
              <p:nvPr/>
            </p:nvSpPr>
            <p:spPr bwMode="auto">
              <a:xfrm>
                <a:off x="8904288" y="2720916"/>
                <a:ext cx="84138" cy="112713"/>
              </a:xfrm>
              <a:custGeom>
                <a:avLst/>
                <a:gdLst>
                  <a:gd name="T0" fmla="*/ 263 w 263"/>
                  <a:gd name="T1" fmla="*/ 222 h 354"/>
                  <a:gd name="T2" fmla="*/ 263 w 263"/>
                  <a:gd name="T3" fmla="*/ 132 h 354"/>
                  <a:gd name="T4" fmla="*/ 262 w 263"/>
                  <a:gd name="T5" fmla="*/ 118 h 354"/>
                  <a:gd name="T6" fmla="*/ 259 w 263"/>
                  <a:gd name="T7" fmla="*/ 105 h 354"/>
                  <a:gd name="T8" fmla="*/ 252 w 263"/>
                  <a:gd name="T9" fmla="*/ 81 h 354"/>
                  <a:gd name="T10" fmla="*/ 241 w 263"/>
                  <a:gd name="T11" fmla="*/ 58 h 354"/>
                  <a:gd name="T12" fmla="*/ 225 w 263"/>
                  <a:gd name="T13" fmla="*/ 38 h 354"/>
                  <a:gd name="T14" fmla="*/ 204 w 263"/>
                  <a:gd name="T15" fmla="*/ 21 h 354"/>
                  <a:gd name="T16" fmla="*/ 192 w 263"/>
                  <a:gd name="T17" fmla="*/ 14 h 354"/>
                  <a:gd name="T18" fmla="*/ 182 w 263"/>
                  <a:gd name="T19" fmla="*/ 9 h 354"/>
                  <a:gd name="T20" fmla="*/ 169 w 263"/>
                  <a:gd name="T21" fmla="*/ 4 h 354"/>
                  <a:gd name="T22" fmla="*/ 158 w 263"/>
                  <a:gd name="T23" fmla="*/ 2 h 354"/>
                  <a:gd name="T24" fmla="*/ 132 w 263"/>
                  <a:gd name="T25" fmla="*/ 0 h 354"/>
                  <a:gd name="T26" fmla="*/ 105 w 263"/>
                  <a:gd name="T27" fmla="*/ 2 h 354"/>
                  <a:gd name="T28" fmla="*/ 81 w 263"/>
                  <a:gd name="T29" fmla="*/ 9 h 354"/>
                  <a:gd name="T30" fmla="*/ 58 w 263"/>
                  <a:gd name="T31" fmla="*/ 21 h 354"/>
                  <a:gd name="T32" fmla="*/ 38 w 263"/>
                  <a:gd name="T33" fmla="*/ 38 h 354"/>
                  <a:gd name="T34" fmla="*/ 21 w 263"/>
                  <a:gd name="T35" fmla="*/ 58 h 354"/>
                  <a:gd name="T36" fmla="*/ 9 w 263"/>
                  <a:gd name="T37" fmla="*/ 81 h 354"/>
                  <a:gd name="T38" fmla="*/ 3 w 263"/>
                  <a:gd name="T39" fmla="*/ 105 h 354"/>
                  <a:gd name="T40" fmla="*/ 0 w 263"/>
                  <a:gd name="T41" fmla="*/ 132 h 354"/>
                  <a:gd name="T42" fmla="*/ 0 w 263"/>
                  <a:gd name="T43" fmla="*/ 222 h 354"/>
                  <a:gd name="T44" fmla="*/ 3 w 263"/>
                  <a:gd name="T45" fmla="*/ 248 h 354"/>
                  <a:gd name="T46" fmla="*/ 5 w 263"/>
                  <a:gd name="T47" fmla="*/ 259 h 354"/>
                  <a:gd name="T48" fmla="*/ 9 w 263"/>
                  <a:gd name="T49" fmla="*/ 272 h 354"/>
                  <a:gd name="T50" fmla="*/ 14 w 263"/>
                  <a:gd name="T51" fmla="*/ 282 h 354"/>
                  <a:gd name="T52" fmla="*/ 21 w 263"/>
                  <a:gd name="T53" fmla="*/ 294 h 354"/>
                  <a:gd name="T54" fmla="*/ 28 w 263"/>
                  <a:gd name="T55" fmla="*/ 304 h 354"/>
                  <a:gd name="T56" fmla="*/ 38 w 263"/>
                  <a:gd name="T57" fmla="*/ 316 h 354"/>
                  <a:gd name="T58" fmla="*/ 58 w 263"/>
                  <a:gd name="T59" fmla="*/ 332 h 354"/>
                  <a:gd name="T60" fmla="*/ 81 w 263"/>
                  <a:gd name="T61" fmla="*/ 344 h 354"/>
                  <a:gd name="T62" fmla="*/ 105 w 263"/>
                  <a:gd name="T63" fmla="*/ 351 h 354"/>
                  <a:gd name="T64" fmla="*/ 118 w 263"/>
                  <a:gd name="T65" fmla="*/ 353 h 354"/>
                  <a:gd name="T66" fmla="*/ 132 w 263"/>
                  <a:gd name="T67" fmla="*/ 354 h 354"/>
                  <a:gd name="T68" fmla="*/ 144 w 263"/>
                  <a:gd name="T69" fmla="*/ 353 h 354"/>
                  <a:gd name="T70" fmla="*/ 158 w 263"/>
                  <a:gd name="T71" fmla="*/ 351 h 354"/>
                  <a:gd name="T72" fmla="*/ 169 w 263"/>
                  <a:gd name="T73" fmla="*/ 347 h 354"/>
                  <a:gd name="T74" fmla="*/ 175 w 263"/>
                  <a:gd name="T75" fmla="*/ 345 h 354"/>
                  <a:gd name="T76" fmla="*/ 182 w 263"/>
                  <a:gd name="T77" fmla="*/ 344 h 354"/>
                  <a:gd name="T78" fmla="*/ 186 w 263"/>
                  <a:gd name="T79" fmla="*/ 340 h 354"/>
                  <a:gd name="T80" fmla="*/ 192 w 263"/>
                  <a:gd name="T81" fmla="*/ 338 h 354"/>
                  <a:gd name="T82" fmla="*/ 204 w 263"/>
                  <a:gd name="T83" fmla="*/ 332 h 354"/>
                  <a:gd name="T84" fmla="*/ 225 w 263"/>
                  <a:gd name="T85" fmla="*/ 316 h 354"/>
                  <a:gd name="T86" fmla="*/ 233 w 263"/>
                  <a:gd name="T87" fmla="*/ 304 h 354"/>
                  <a:gd name="T88" fmla="*/ 233 w 263"/>
                  <a:gd name="T89" fmla="*/ 302 h 354"/>
                  <a:gd name="T90" fmla="*/ 233 w 263"/>
                  <a:gd name="T91" fmla="*/ 301 h 354"/>
                  <a:gd name="T92" fmla="*/ 234 w 263"/>
                  <a:gd name="T93" fmla="*/ 301 h 354"/>
                  <a:gd name="T94" fmla="*/ 236 w 263"/>
                  <a:gd name="T95" fmla="*/ 298 h 354"/>
                  <a:gd name="T96" fmla="*/ 241 w 263"/>
                  <a:gd name="T97" fmla="*/ 294 h 354"/>
                  <a:gd name="T98" fmla="*/ 247 w 263"/>
                  <a:gd name="T99" fmla="*/ 282 h 354"/>
                  <a:gd name="T100" fmla="*/ 249 w 263"/>
                  <a:gd name="T101" fmla="*/ 276 h 354"/>
                  <a:gd name="T102" fmla="*/ 252 w 263"/>
                  <a:gd name="T103" fmla="*/ 272 h 354"/>
                  <a:gd name="T104" fmla="*/ 254 w 263"/>
                  <a:gd name="T105" fmla="*/ 265 h 354"/>
                  <a:gd name="T106" fmla="*/ 256 w 263"/>
                  <a:gd name="T107" fmla="*/ 259 h 354"/>
                  <a:gd name="T108" fmla="*/ 259 w 263"/>
                  <a:gd name="T109" fmla="*/ 248 h 354"/>
                  <a:gd name="T110" fmla="*/ 262 w 263"/>
                  <a:gd name="T111" fmla="*/ 234 h 354"/>
                  <a:gd name="T112" fmla="*/ 263 w 263"/>
                  <a:gd name="T113" fmla="*/ 22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3" h="354">
                    <a:moveTo>
                      <a:pt x="263" y="222"/>
                    </a:moveTo>
                    <a:lnTo>
                      <a:pt x="263" y="132"/>
                    </a:lnTo>
                    <a:lnTo>
                      <a:pt x="262" y="118"/>
                    </a:lnTo>
                    <a:lnTo>
                      <a:pt x="259" y="105"/>
                    </a:lnTo>
                    <a:lnTo>
                      <a:pt x="252" y="81"/>
                    </a:lnTo>
                    <a:lnTo>
                      <a:pt x="241" y="58"/>
                    </a:lnTo>
                    <a:lnTo>
                      <a:pt x="225" y="38"/>
                    </a:lnTo>
                    <a:lnTo>
                      <a:pt x="204" y="21"/>
                    </a:lnTo>
                    <a:lnTo>
                      <a:pt x="192" y="14"/>
                    </a:lnTo>
                    <a:lnTo>
                      <a:pt x="182" y="9"/>
                    </a:lnTo>
                    <a:lnTo>
                      <a:pt x="169" y="4"/>
                    </a:lnTo>
                    <a:lnTo>
                      <a:pt x="158" y="2"/>
                    </a:lnTo>
                    <a:lnTo>
                      <a:pt x="132" y="0"/>
                    </a:lnTo>
                    <a:lnTo>
                      <a:pt x="105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8" y="38"/>
                    </a:lnTo>
                    <a:lnTo>
                      <a:pt x="21" y="58"/>
                    </a:lnTo>
                    <a:lnTo>
                      <a:pt x="9" y="81"/>
                    </a:lnTo>
                    <a:lnTo>
                      <a:pt x="3" y="105"/>
                    </a:lnTo>
                    <a:lnTo>
                      <a:pt x="0" y="132"/>
                    </a:lnTo>
                    <a:lnTo>
                      <a:pt x="0" y="222"/>
                    </a:lnTo>
                    <a:lnTo>
                      <a:pt x="3" y="248"/>
                    </a:lnTo>
                    <a:lnTo>
                      <a:pt x="5" y="259"/>
                    </a:lnTo>
                    <a:lnTo>
                      <a:pt x="9" y="272"/>
                    </a:lnTo>
                    <a:lnTo>
                      <a:pt x="14" y="282"/>
                    </a:lnTo>
                    <a:lnTo>
                      <a:pt x="21" y="294"/>
                    </a:lnTo>
                    <a:lnTo>
                      <a:pt x="28" y="304"/>
                    </a:lnTo>
                    <a:lnTo>
                      <a:pt x="38" y="316"/>
                    </a:lnTo>
                    <a:lnTo>
                      <a:pt x="58" y="332"/>
                    </a:lnTo>
                    <a:lnTo>
                      <a:pt x="81" y="344"/>
                    </a:lnTo>
                    <a:lnTo>
                      <a:pt x="105" y="351"/>
                    </a:lnTo>
                    <a:lnTo>
                      <a:pt x="118" y="353"/>
                    </a:lnTo>
                    <a:lnTo>
                      <a:pt x="132" y="354"/>
                    </a:lnTo>
                    <a:lnTo>
                      <a:pt x="144" y="353"/>
                    </a:lnTo>
                    <a:lnTo>
                      <a:pt x="158" y="351"/>
                    </a:lnTo>
                    <a:lnTo>
                      <a:pt x="169" y="347"/>
                    </a:lnTo>
                    <a:lnTo>
                      <a:pt x="175" y="345"/>
                    </a:lnTo>
                    <a:lnTo>
                      <a:pt x="182" y="344"/>
                    </a:lnTo>
                    <a:lnTo>
                      <a:pt x="186" y="340"/>
                    </a:lnTo>
                    <a:lnTo>
                      <a:pt x="192" y="338"/>
                    </a:lnTo>
                    <a:lnTo>
                      <a:pt x="204" y="332"/>
                    </a:lnTo>
                    <a:lnTo>
                      <a:pt x="225" y="316"/>
                    </a:lnTo>
                    <a:lnTo>
                      <a:pt x="233" y="304"/>
                    </a:lnTo>
                    <a:lnTo>
                      <a:pt x="233" y="302"/>
                    </a:lnTo>
                    <a:lnTo>
                      <a:pt x="233" y="301"/>
                    </a:lnTo>
                    <a:lnTo>
                      <a:pt x="234" y="301"/>
                    </a:lnTo>
                    <a:lnTo>
                      <a:pt x="236" y="298"/>
                    </a:lnTo>
                    <a:lnTo>
                      <a:pt x="241" y="294"/>
                    </a:lnTo>
                    <a:lnTo>
                      <a:pt x="247" y="282"/>
                    </a:lnTo>
                    <a:lnTo>
                      <a:pt x="249" y="276"/>
                    </a:lnTo>
                    <a:lnTo>
                      <a:pt x="252" y="272"/>
                    </a:lnTo>
                    <a:lnTo>
                      <a:pt x="254" y="265"/>
                    </a:lnTo>
                    <a:lnTo>
                      <a:pt x="256" y="259"/>
                    </a:lnTo>
                    <a:lnTo>
                      <a:pt x="259" y="248"/>
                    </a:lnTo>
                    <a:lnTo>
                      <a:pt x="262" y="234"/>
                    </a:lnTo>
                    <a:lnTo>
                      <a:pt x="263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/>
              <p:cNvSpPr>
                <a:spLocks/>
              </p:cNvSpPr>
              <p:nvPr/>
            </p:nvSpPr>
            <p:spPr bwMode="auto">
              <a:xfrm>
                <a:off x="8904288" y="4446528"/>
                <a:ext cx="84138" cy="112713"/>
              </a:xfrm>
              <a:custGeom>
                <a:avLst/>
                <a:gdLst>
                  <a:gd name="T0" fmla="*/ 225 w 263"/>
                  <a:gd name="T1" fmla="*/ 38 h 354"/>
                  <a:gd name="T2" fmla="*/ 204 w 263"/>
                  <a:gd name="T3" fmla="*/ 21 h 354"/>
                  <a:gd name="T4" fmla="*/ 192 w 263"/>
                  <a:gd name="T5" fmla="*/ 14 h 354"/>
                  <a:gd name="T6" fmla="*/ 182 w 263"/>
                  <a:gd name="T7" fmla="*/ 9 h 354"/>
                  <a:gd name="T8" fmla="*/ 169 w 263"/>
                  <a:gd name="T9" fmla="*/ 5 h 354"/>
                  <a:gd name="T10" fmla="*/ 158 w 263"/>
                  <a:gd name="T11" fmla="*/ 2 h 354"/>
                  <a:gd name="T12" fmla="*/ 132 w 263"/>
                  <a:gd name="T13" fmla="*/ 0 h 354"/>
                  <a:gd name="T14" fmla="*/ 105 w 263"/>
                  <a:gd name="T15" fmla="*/ 2 h 354"/>
                  <a:gd name="T16" fmla="*/ 81 w 263"/>
                  <a:gd name="T17" fmla="*/ 9 h 354"/>
                  <a:gd name="T18" fmla="*/ 58 w 263"/>
                  <a:gd name="T19" fmla="*/ 21 h 354"/>
                  <a:gd name="T20" fmla="*/ 38 w 263"/>
                  <a:gd name="T21" fmla="*/ 38 h 354"/>
                  <a:gd name="T22" fmla="*/ 21 w 263"/>
                  <a:gd name="T23" fmla="*/ 58 h 354"/>
                  <a:gd name="T24" fmla="*/ 9 w 263"/>
                  <a:gd name="T25" fmla="*/ 81 h 354"/>
                  <a:gd name="T26" fmla="*/ 3 w 263"/>
                  <a:gd name="T27" fmla="*/ 106 h 354"/>
                  <a:gd name="T28" fmla="*/ 0 w 263"/>
                  <a:gd name="T29" fmla="*/ 132 h 354"/>
                  <a:gd name="T30" fmla="*/ 0 w 263"/>
                  <a:gd name="T31" fmla="*/ 222 h 354"/>
                  <a:gd name="T32" fmla="*/ 3 w 263"/>
                  <a:gd name="T33" fmla="*/ 248 h 354"/>
                  <a:gd name="T34" fmla="*/ 5 w 263"/>
                  <a:gd name="T35" fmla="*/ 259 h 354"/>
                  <a:gd name="T36" fmla="*/ 9 w 263"/>
                  <a:gd name="T37" fmla="*/ 272 h 354"/>
                  <a:gd name="T38" fmla="*/ 14 w 263"/>
                  <a:gd name="T39" fmla="*/ 283 h 354"/>
                  <a:gd name="T40" fmla="*/ 21 w 263"/>
                  <a:gd name="T41" fmla="*/ 294 h 354"/>
                  <a:gd name="T42" fmla="*/ 28 w 263"/>
                  <a:gd name="T43" fmla="*/ 305 h 354"/>
                  <a:gd name="T44" fmla="*/ 38 w 263"/>
                  <a:gd name="T45" fmla="*/ 316 h 354"/>
                  <a:gd name="T46" fmla="*/ 58 w 263"/>
                  <a:gd name="T47" fmla="*/ 332 h 354"/>
                  <a:gd name="T48" fmla="*/ 81 w 263"/>
                  <a:gd name="T49" fmla="*/ 344 h 354"/>
                  <a:gd name="T50" fmla="*/ 105 w 263"/>
                  <a:gd name="T51" fmla="*/ 351 h 354"/>
                  <a:gd name="T52" fmla="*/ 118 w 263"/>
                  <a:gd name="T53" fmla="*/ 353 h 354"/>
                  <a:gd name="T54" fmla="*/ 132 w 263"/>
                  <a:gd name="T55" fmla="*/ 354 h 354"/>
                  <a:gd name="T56" fmla="*/ 144 w 263"/>
                  <a:gd name="T57" fmla="*/ 353 h 354"/>
                  <a:gd name="T58" fmla="*/ 158 w 263"/>
                  <a:gd name="T59" fmla="*/ 351 h 354"/>
                  <a:gd name="T60" fmla="*/ 169 w 263"/>
                  <a:gd name="T61" fmla="*/ 347 h 354"/>
                  <a:gd name="T62" fmla="*/ 175 w 263"/>
                  <a:gd name="T63" fmla="*/ 345 h 354"/>
                  <a:gd name="T64" fmla="*/ 182 w 263"/>
                  <a:gd name="T65" fmla="*/ 344 h 354"/>
                  <a:gd name="T66" fmla="*/ 186 w 263"/>
                  <a:gd name="T67" fmla="*/ 341 h 354"/>
                  <a:gd name="T68" fmla="*/ 192 w 263"/>
                  <a:gd name="T69" fmla="*/ 338 h 354"/>
                  <a:gd name="T70" fmla="*/ 204 w 263"/>
                  <a:gd name="T71" fmla="*/ 332 h 354"/>
                  <a:gd name="T72" fmla="*/ 225 w 263"/>
                  <a:gd name="T73" fmla="*/ 316 h 354"/>
                  <a:gd name="T74" fmla="*/ 233 w 263"/>
                  <a:gd name="T75" fmla="*/ 305 h 354"/>
                  <a:gd name="T76" fmla="*/ 233 w 263"/>
                  <a:gd name="T77" fmla="*/ 302 h 354"/>
                  <a:gd name="T78" fmla="*/ 233 w 263"/>
                  <a:gd name="T79" fmla="*/ 301 h 354"/>
                  <a:gd name="T80" fmla="*/ 234 w 263"/>
                  <a:gd name="T81" fmla="*/ 301 h 354"/>
                  <a:gd name="T82" fmla="*/ 236 w 263"/>
                  <a:gd name="T83" fmla="*/ 299 h 354"/>
                  <a:gd name="T84" fmla="*/ 241 w 263"/>
                  <a:gd name="T85" fmla="*/ 294 h 354"/>
                  <a:gd name="T86" fmla="*/ 247 w 263"/>
                  <a:gd name="T87" fmla="*/ 283 h 354"/>
                  <a:gd name="T88" fmla="*/ 249 w 263"/>
                  <a:gd name="T89" fmla="*/ 277 h 354"/>
                  <a:gd name="T90" fmla="*/ 252 w 263"/>
                  <a:gd name="T91" fmla="*/ 272 h 354"/>
                  <a:gd name="T92" fmla="*/ 254 w 263"/>
                  <a:gd name="T93" fmla="*/ 265 h 354"/>
                  <a:gd name="T94" fmla="*/ 256 w 263"/>
                  <a:gd name="T95" fmla="*/ 259 h 354"/>
                  <a:gd name="T96" fmla="*/ 259 w 263"/>
                  <a:gd name="T97" fmla="*/ 248 h 354"/>
                  <a:gd name="T98" fmla="*/ 262 w 263"/>
                  <a:gd name="T99" fmla="*/ 234 h 354"/>
                  <a:gd name="T100" fmla="*/ 263 w 263"/>
                  <a:gd name="T101" fmla="*/ 222 h 354"/>
                  <a:gd name="T102" fmla="*/ 263 w 263"/>
                  <a:gd name="T103" fmla="*/ 132 h 354"/>
                  <a:gd name="T104" fmla="*/ 262 w 263"/>
                  <a:gd name="T105" fmla="*/ 118 h 354"/>
                  <a:gd name="T106" fmla="*/ 259 w 263"/>
                  <a:gd name="T107" fmla="*/ 106 h 354"/>
                  <a:gd name="T108" fmla="*/ 252 w 263"/>
                  <a:gd name="T109" fmla="*/ 81 h 354"/>
                  <a:gd name="T110" fmla="*/ 241 w 263"/>
                  <a:gd name="T111" fmla="*/ 58 h 354"/>
                  <a:gd name="T112" fmla="*/ 225 w 263"/>
                  <a:gd name="T113" fmla="*/ 3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3" h="354">
                    <a:moveTo>
                      <a:pt x="225" y="38"/>
                    </a:moveTo>
                    <a:lnTo>
                      <a:pt x="204" y="21"/>
                    </a:lnTo>
                    <a:lnTo>
                      <a:pt x="192" y="14"/>
                    </a:lnTo>
                    <a:lnTo>
                      <a:pt x="182" y="9"/>
                    </a:lnTo>
                    <a:lnTo>
                      <a:pt x="169" y="5"/>
                    </a:lnTo>
                    <a:lnTo>
                      <a:pt x="158" y="2"/>
                    </a:lnTo>
                    <a:lnTo>
                      <a:pt x="132" y="0"/>
                    </a:lnTo>
                    <a:lnTo>
                      <a:pt x="105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8" y="38"/>
                    </a:lnTo>
                    <a:lnTo>
                      <a:pt x="21" y="58"/>
                    </a:lnTo>
                    <a:lnTo>
                      <a:pt x="9" y="81"/>
                    </a:lnTo>
                    <a:lnTo>
                      <a:pt x="3" y="106"/>
                    </a:lnTo>
                    <a:lnTo>
                      <a:pt x="0" y="132"/>
                    </a:lnTo>
                    <a:lnTo>
                      <a:pt x="0" y="222"/>
                    </a:lnTo>
                    <a:lnTo>
                      <a:pt x="3" y="248"/>
                    </a:lnTo>
                    <a:lnTo>
                      <a:pt x="5" y="259"/>
                    </a:lnTo>
                    <a:lnTo>
                      <a:pt x="9" y="272"/>
                    </a:lnTo>
                    <a:lnTo>
                      <a:pt x="14" y="283"/>
                    </a:lnTo>
                    <a:lnTo>
                      <a:pt x="21" y="294"/>
                    </a:lnTo>
                    <a:lnTo>
                      <a:pt x="28" y="305"/>
                    </a:lnTo>
                    <a:lnTo>
                      <a:pt x="38" y="316"/>
                    </a:lnTo>
                    <a:lnTo>
                      <a:pt x="58" y="332"/>
                    </a:lnTo>
                    <a:lnTo>
                      <a:pt x="81" y="344"/>
                    </a:lnTo>
                    <a:lnTo>
                      <a:pt x="105" y="351"/>
                    </a:lnTo>
                    <a:lnTo>
                      <a:pt x="118" y="353"/>
                    </a:lnTo>
                    <a:lnTo>
                      <a:pt x="132" y="354"/>
                    </a:lnTo>
                    <a:lnTo>
                      <a:pt x="144" y="353"/>
                    </a:lnTo>
                    <a:lnTo>
                      <a:pt x="158" y="351"/>
                    </a:lnTo>
                    <a:lnTo>
                      <a:pt x="169" y="347"/>
                    </a:lnTo>
                    <a:lnTo>
                      <a:pt x="175" y="345"/>
                    </a:lnTo>
                    <a:lnTo>
                      <a:pt x="182" y="344"/>
                    </a:lnTo>
                    <a:lnTo>
                      <a:pt x="186" y="341"/>
                    </a:lnTo>
                    <a:lnTo>
                      <a:pt x="192" y="338"/>
                    </a:lnTo>
                    <a:lnTo>
                      <a:pt x="204" y="332"/>
                    </a:lnTo>
                    <a:lnTo>
                      <a:pt x="225" y="316"/>
                    </a:lnTo>
                    <a:lnTo>
                      <a:pt x="233" y="305"/>
                    </a:lnTo>
                    <a:lnTo>
                      <a:pt x="233" y="302"/>
                    </a:lnTo>
                    <a:lnTo>
                      <a:pt x="233" y="301"/>
                    </a:lnTo>
                    <a:lnTo>
                      <a:pt x="234" y="301"/>
                    </a:lnTo>
                    <a:lnTo>
                      <a:pt x="236" y="299"/>
                    </a:lnTo>
                    <a:lnTo>
                      <a:pt x="241" y="294"/>
                    </a:lnTo>
                    <a:lnTo>
                      <a:pt x="247" y="283"/>
                    </a:lnTo>
                    <a:lnTo>
                      <a:pt x="249" y="277"/>
                    </a:lnTo>
                    <a:lnTo>
                      <a:pt x="252" y="272"/>
                    </a:lnTo>
                    <a:lnTo>
                      <a:pt x="254" y="265"/>
                    </a:lnTo>
                    <a:lnTo>
                      <a:pt x="256" y="259"/>
                    </a:lnTo>
                    <a:lnTo>
                      <a:pt x="259" y="248"/>
                    </a:lnTo>
                    <a:lnTo>
                      <a:pt x="262" y="234"/>
                    </a:lnTo>
                    <a:lnTo>
                      <a:pt x="263" y="222"/>
                    </a:lnTo>
                    <a:lnTo>
                      <a:pt x="263" y="132"/>
                    </a:lnTo>
                    <a:lnTo>
                      <a:pt x="262" y="118"/>
                    </a:lnTo>
                    <a:lnTo>
                      <a:pt x="259" y="106"/>
                    </a:lnTo>
                    <a:lnTo>
                      <a:pt x="252" y="81"/>
                    </a:lnTo>
                    <a:lnTo>
                      <a:pt x="241" y="58"/>
                    </a:lnTo>
                    <a:lnTo>
                      <a:pt x="225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/>
              <p:cNvSpPr>
                <a:spLocks/>
              </p:cNvSpPr>
              <p:nvPr/>
            </p:nvSpPr>
            <p:spPr bwMode="auto">
              <a:xfrm>
                <a:off x="9752013" y="3598803"/>
                <a:ext cx="112713" cy="82550"/>
              </a:xfrm>
              <a:custGeom>
                <a:avLst/>
                <a:gdLst>
                  <a:gd name="T0" fmla="*/ 222 w 354"/>
                  <a:gd name="T1" fmla="*/ 0 h 262"/>
                  <a:gd name="T2" fmla="*/ 132 w 354"/>
                  <a:gd name="T3" fmla="*/ 0 h 262"/>
                  <a:gd name="T4" fmla="*/ 105 w 354"/>
                  <a:gd name="T5" fmla="*/ 2 h 262"/>
                  <a:gd name="T6" fmla="*/ 81 w 354"/>
                  <a:gd name="T7" fmla="*/ 9 h 262"/>
                  <a:gd name="T8" fmla="*/ 58 w 354"/>
                  <a:gd name="T9" fmla="*/ 21 h 262"/>
                  <a:gd name="T10" fmla="*/ 38 w 354"/>
                  <a:gd name="T11" fmla="*/ 38 h 262"/>
                  <a:gd name="T12" fmla="*/ 21 w 354"/>
                  <a:gd name="T13" fmla="*/ 58 h 262"/>
                  <a:gd name="T14" fmla="*/ 9 w 354"/>
                  <a:gd name="T15" fmla="*/ 80 h 262"/>
                  <a:gd name="T16" fmla="*/ 2 w 354"/>
                  <a:gd name="T17" fmla="*/ 104 h 262"/>
                  <a:gd name="T18" fmla="*/ 0 w 354"/>
                  <a:gd name="T19" fmla="*/ 131 h 262"/>
                  <a:gd name="T20" fmla="*/ 2 w 354"/>
                  <a:gd name="T21" fmla="*/ 156 h 262"/>
                  <a:gd name="T22" fmla="*/ 5 w 354"/>
                  <a:gd name="T23" fmla="*/ 168 h 262"/>
                  <a:gd name="T24" fmla="*/ 9 w 354"/>
                  <a:gd name="T25" fmla="*/ 180 h 262"/>
                  <a:gd name="T26" fmla="*/ 14 w 354"/>
                  <a:gd name="T27" fmla="*/ 191 h 262"/>
                  <a:gd name="T28" fmla="*/ 21 w 354"/>
                  <a:gd name="T29" fmla="*/ 202 h 262"/>
                  <a:gd name="T30" fmla="*/ 28 w 354"/>
                  <a:gd name="T31" fmla="*/ 213 h 262"/>
                  <a:gd name="T32" fmla="*/ 38 w 354"/>
                  <a:gd name="T33" fmla="*/ 224 h 262"/>
                  <a:gd name="T34" fmla="*/ 58 w 354"/>
                  <a:gd name="T35" fmla="*/ 240 h 262"/>
                  <a:gd name="T36" fmla="*/ 81 w 354"/>
                  <a:gd name="T37" fmla="*/ 252 h 262"/>
                  <a:gd name="T38" fmla="*/ 105 w 354"/>
                  <a:gd name="T39" fmla="*/ 259 h 262"/>
                  <a:gd name="T40" fmla="*/ 118 w 354"/>
                  <a:gd name="T41" fmla="*/ 261 h 262"/>
                  <a:gd name="T42" fmla="*/ 132 w 354"/>
                  <a:gd name="T43" fmla="*/ 262 h 262"/>
                  <a:gd name="T44" fmla="*/ 222 w 354"/>
                  <a:gd name="T45" fmla="*/ 262 h 262"/>
                  <a:gd name="T46" fmla="*/ 234 w 354"/>
                  <a:gd name="T47" fmla="*/ 261 h 262"/>
                  <a:gd name="T48" fmla="*/ 248 w 354"/>
                  <a:gd name="T49" fmla="*/ 259 h 262"/>
                  <a:gd name="T50" fmla="*/ 259 w 354"/>
                  <a:gd name="T51" fmla="*/ 256 h 262"/>
                  <a:gd name="T52" fmla="*/ 265 w 354"/>
                  <a:gd name="T53" fmla="*/ 253 h 262"/>
                  <a:gd name="T54" fmla="*/ 272 w 354"/>
                  <a:gd name="T55" fmla="*/ 252 h 262"/>
                  <a:gd name="T56" fmla="*/ 277 w 354"/>
                  <a:gd name="T57" fmla="*/ 249 h 262"/>
                  <a:gd name="T58" fmla="*/ 282 w 354"/>
                  <a:gd name="T59" fmla="*/ 246 h 262"/>
                  <a:gd name="T60" fmla="*/ 294 w 354"/>
                  <a:gd name="T61" fmla="*/ 240 h 262"/>
                  <a:gd name="T62" fmla="*/ 299 w 354"/>
                  <a:gd name="T63" fmla="*/ 236 h 262"/>
                  <a:gd name="T64" fmla="*/ 301 w 354"/>
                  <a:gd name="T65" fmla="*/ 234 h 262"/>
                  <a:gd name="T66" fmla="*/ 301 w 354"/>
                  <a:gd name="T67" fmla="*/ 232 h 262"/>
                  <a:gd name="T68" fmla="*/ 302 w 354"/>
                  <a:gd name="T69" fmla="*/ 232 h 262"/>
                  <a:gd name="T70" fmla="*/ 304 w 354"/>
                  <a:gd name="T71" fmla="*/ 232 h 262"/>
                  <a:gd name="T72" fmla="*/ 316 w 354"/>
                  <a:gd name="T73" fmla="*/ 224 h 262"/>
                  <a:gd name="T74" fmla="*/ 324 w 354"/>
                  <a:gd name="T75" fmla="*/ 213 h 262"/>
                  <a:gd name="T76" fmla="*/ 324 w 354"/>
                  <a:gd name="T77" fmla="*/ 210 h 262"/>
                  <a:gd name="T78" fmla="*/ 324 w 354"/>
                  <a:gd name="T79" fmla="*/ 209 h 262"/>
                  <a:gd name="T80" fmla="*/ 325 w 354"/>
                  <a:gd name="T81" fmla="*/ 209 h 262"/>
                  <a:gd name="T82" fmla="*/ 327 w 354"/>
                  <a:gd name="T83" fmla="*/ 207 h 262"/>
                  <a:gd name="T84" fmla="*/ 332 w 354"/>
                  <a:gd name="T85" fmla="*/ 202 h 262"/>
                  <a:gd name="T86" fmla="*/ 338 w 354"/>
                  <a:gd name="T87" fmla="*/ 191 h 262"/>
                  <a:gd name="T88" fmla="*/ 340 w 354"/>
                  <a:gd name="T89" fmla="*/ 185 h 262"/>
                  <a:gd name="T90" fmla="*/ 344 w 354"/>
                  <a:gd name="T91" fmla="*/ 180 h 262"/>
                  <a:gd name="T92" fmla="*/ 345 w 354"/>
                  <a:gd name="T93" fmla="*/ 173 h 262"/>
                  <a:gd name="T94" fmla="*/ 347 w 354"/>
                  <a:gd name="T95" fmla="*/ 168 h 262"/>
                  <a:gd name="T96" fmla="*/ 351 w 354"/>
                  <a:gd name="T97" fmla="*/ 156 h 262"/>
                  <a:gd name="T98" fmla="*/ 353 w 354"/>
                  <a:gd name="T99" fmla="*/ 142 h 262"/>
                  <a:gd name="T100" fmla="*/ 354 w 354"/>
                  <a:gd name="T101" fmla="*/ 131 h 262"/>
                  <a:gd name="T102" fmla="*/ 353 w 354"/>
                  <a:gd name="T103" fmla="*/ 117 h 262"/>
                  <a:gd name="T104" fmla="*/ 351 w 354"/>
                  <a:gd name="T105" fmla="*/ 104 h 262"/>
                  <a:gd name="T106" fmla="*/ 344 w 354"/>
                  <a:gd name="T107" fmla="*/ 80 h 262"/>
                  <a:gd name="T108" fmla="*/ 332 w 354"/>
                  <a:gd name="T109" fmla="*/ 58 h 262"/>
                  <a:gd name="T110" fmla="*/ 316 w 354"/>
                  <a:gd name="T111" fmla="*/ 38 h 262"/>
                  <a:gd name="T112" fmla="*/ 304 w 354"/>
                  <a:gd name="T113" fmla="*/ 27 h 262"/>
                  <a:gd name="T114" fmla="*/ 294 w 354"/>
                  <a:gd name="T115" fmla="*/ 21 h 262"/>
                  <a:gd name="T116" fmla="*/ 282 w 354"/>
                  <a:gd name="T117" fmla="*/ 14 h 262"/>
                  <a:gd name="T118" fmla="*/ 272 w 354"/>
                  <a:gd name="T119" fmla="*/ 9 h 262"/>
                  <a:gd name="T120" fmla="*/ 259 w 354"/>
                  <a:gd name="T121" fmla="*/ 4 h 262"/>
                  <a:gd name="T122" fmla="*/ 248 w 354"/>
                  <a:gd name="T123" fmla="*/ 2 h 262"/>
                  <a:gd name="T124" fmla="*/ 222 w 354"/>
                  <a:gd name="T125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4" h="262">
                    <a:moveTo>
                      <a:pt x="222" y="0"/>
                    </a:moveTo>
                    <a:lnTo>
                      <a:pt x="132" y="0"/>
                    </a:lnTo>
                    <a:lnTo>
                      <a:pt x="105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8" y="38"/>
                    </a:lnTo>
                    <a:lnTo>
                      <a:pt x="21" y="58"/>
                    </a:lnTo>
                    <a:lnTo>
                      <a:pt x="9" y="80"/>
                    </a:lnTo>
                    <a:lnTo>
                      <a:pt x="2" y="104"/>
                    </a:lnTo>
                    <a:lnTo>
                      <a:pt x="0" y="131"/>
                    </a:lnTo>
                    <a:lnTo>
                      <a:pt x="2" y="156"/>
                    </a:lnTo>
                    <a:lnTo>
                      <a:pt x="5" y="168"/>
                    </a:lnTo>
                    <a:lnTo>
                      <a:pt x="9" y="180"/>
                    </a:lnTo>
                    <a:lnTo>
                      <a:pt x="14" y="191"/>
                    </a:lnTo>
                    <a:lnTo>
                      <a:pt x="21" y="202"/>
                    </a:lnTo>
                    <a:lnTo>
                      <a:pt x="28" y="213"/>
                    </a:lnTo>
                    <a:lnTo>
                      <a:pt x="38" y="224"/>
                    </a:lnTo>
                    <a:lnTo>
                      <a:pt x="58" y="240"/>
                    </a:lnTo>
                    <a:lnTo>
                      <a:pt x="81" y="252"/>
                    </a:lnTo>
                    <a:lnTo>
                      <a:pt x="105" y="259"/>
                    </a:lnTo>
                    <a:lnTo>
                      <a:pt x="118" y="261"/>
                    </a:lnTo>
                    <a:lnTo>
                      <a:pt x="132" y="262"/>
                    </a:lnTo>
                    <a:lnTo>
                      <a:pt x="222" y="262"/>
                    </a:lnTo>
                    <a:lnTo>
                      <a:pt x="234" y="261"/>
                    </a:lnTo>
                    <a:lnTo>
                      <a:pt x="248" y="259"/>
                    </a:lnTo>
                    <a:lnTo>
                      <a:pt x="259" y="256"/>
                    </a:lnTo>
                    <a:lnTo>
                      <a:pt x="265" y="253"/>
                    </a:lnTo>
                    <a:lnTo>
                      <a:pt x="272" y="252"/>
                    </a:lnTo>
                    <a:lnTo>
                      <a:pt x="277" y="249"/>
                    </a:lnTo>
                    <a:lnTo>
                      <a:pt x="282" y="246"/>
                    </a:lnTo>
                    <a:lnTo>
                      <a:pt x="294" y="240"/>
                    </a:lnTo>
                    <a:lnTo>
                      <a:pt x="299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2" y="232"/>
                    </a:lnTo>
                    <a:lnTo>
                      <a:pt x="304" y="232"/>
                    </a:lnTo>
                    <a:lnTo>
                      <a:pt x="316" y="224"/>
                    </a:lnTo>
                    <a:lnTo>
                      <a:pt x="324" y="213"/>
                    </a:lnTo>
                    <a:lnTo>
                      <a:pt x="324" y="210"/>
                    </a:lnTo>
                    <a:lnTo>
                      <a:pt x="324" y="209"/>
                    </a:lnTo>
                    <a:lnTo>
                      <a:pt x="325" y="209"/>
                    </a:lnTo>
                    <a:lnTo>
                      <a:pt x="327" y="207"/>
                    </a:lnTo>
                    <a:lnTo>
                      <a:pt x="332" y="202"/>
                    </a:lnTo>
                    <a:lnTo>
                      <a:pt x="338" y="191"/>
                    </a:lnTo>
                    <a:lnTo>
                      <a:pt x="340" y="185"/>
                    </a:lnTo>
                    <a:lnTo>
                      <a:pt x="344" y="180"/>
                    </a:lnTo>
                    <a:lnTo>
                      <a:pt x="345" y="173"/>
                    </a:lnTo>
                    <a:lnTo>
                      <a:pt x="347" y="168"/>
                    </a:lnTo>
                    <a:lnTo>
                      <a:pt x="351" y="156"/>
                    </a:lnTo>
                    <a:lnTo>
                      <a:pt x="353" y="142"/>
                    </a:lnTo>
                    <a:lnTo>
                      <a:pt x="354" y="131"/>
                    </a:lnTo>
                    <a:lnTo>
                      <a:pt x="353" y="117"/>
                    </a:lnTo>
                    <a:lnTo>
                      <a:pt x="351" y="104"/>
                    </a:lnTo>
                    <a:lnTo>
                      <a:pt x="344" y="80"/>
                    </a:lnTo>
                    <a:lnTo>
                      <a:pt x="332" y="58"/>
                    </a:lnTo>
                    <a:lnTo>
                      <a:pt x="316" y="38"/>
                    </a:lnTo>
                    <a:lnTo>
                      <a:pt x="304" y="27"/>
                    </a:lnTo>
                    <a:lnTo>
                      <a:pt x="294" y="21"/>
                    </a:lnTo>
                    <a:lnTo>
                      <a:pt x="282" y="14"/>
                    </a:lnTo>
                    <a:lnTo>
                      <a:pt x="272" y="9"/>
                    </a:lnTo>
                    <a:lnTo>
                      <a:pt x="259" y="4"/>
                    </a:lnTo>
                    <a:lnTo>
                      <a:pt x="248" y="2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/>
              <p:cNvSpPr>
                <a:spLocks/>
              </p:cNvSpPr>
              <p:nvPr/>
            </p:nvSpPr>
            <p:spPr bwMode="auto">
              <a:xfrm>
                <a:off x="8027988" y="3598803"/>
                <a:ext cx="112713" cy="82550"/>
              </a:xfrm>
              <a:custGeom>
                <a:avLst/>
                <a:gdLst>
                  <a:gd name="T0" fmla="*/ 132 w 354"/>
                  <a:gd name="T1" fmla="*/ 0 h 262"/>
                  <a:gd name="T2" fmla="*/ 105 w 354"/>
                  <a:gd name="T3" fmla="*/ 2 h 262"/>
                  <a:gd name="T4" fmla="*/ 81 w 354"/>
                  <a:gd name="T5" fmla="*/ 9 h 262"/>
                  <a:gd name="T6" fmla="*/ 58 w 354"/>
                  <a:gd name="T7" fmla="*/ 21 h 262"/>
                  <a:gd name="T8" fmla="*/ 38 w 354"/>
                  <a:gd name="T9" fmla="*/ 38 h 262"/>
                  <a:gd name="T10" fmla="*/ 21 w 354"/>
                  <a:gd name="T11" fmla="*/ 58 h 262"/>
                  <a:gd name="T12" fmla="*/ 9 w 354"/>
                  <a:gd name="T13" fmla="*/ 80 h 262"/>
                  <a:gd name="T14" fmla="*/ 2 w 354"/>
                  <a:gd name="T15" fmla="*/ 104 h 262"/>
                  <a:gd name="T16" fmla="*/ 0 w 354"/>
                  <a:gd name="T17" fmla="*/ 131 h 262"/>
                  <a:gd name="T18" fmla="*/ 2 w 354"/>
                  <a:gd name="T19" fmla="*/ 156 h 262"/>
                  <a:gd name="T20" fmla="*/ 5 w 354"/>
                  <a:gd name="T21" fmla="*/ 168 h 262"/>
                  <a:gd name="T22" fmla="*/ 9 w 354"/>
                  <a:gd name="T23" fmla="*/ 180 h 262"/>
                  <a:gd name="T24" fmla="*/ 14 w 354"/>
                  <a:gd name="T25" fmla="*/ 191 h 262"/>
                  <a:gd name="T26" fmla="*/ 21 w 354"/>
                  <a:gd name="T27" fmla="*/ 202 h 262"/>
                  <a:gd name="T28" fmla="*/ 28 w 354"/>
                  <a:gd name="T29" fmla="*/ 213 h 262"/>
                  <a:gd name="T30" fmla="*/ 38 w 354"/>
                  <a:gd name="T31" fmla="*/ 224 h 262"/>
                  <a:gd name="T32" fmla="*/ 58 w 354"/>
                  <a:gd name="T33" fmla="*/ 240 h 262"/>
                  <a:gd name="T34" fmla="*/ 81 w 354"/>
                  <a:gd name="T35" fmla="*/ 252 h 262"/>
                  <a:gd name="T36" fmla="*/ 105 w 354"/>
                  <a:gd name="T37" fmla="*/ 259 h 262"/>
                  <a:gd name="T38" fmla="*/ 118 w 354"/>
                  <a:gd name="T39" fmla="*/ 261 h 262"/>
                  <a:gd name="T40" fmla="*/ 132 w 354"/>
                  <a:gd name="T41" fmla="*/ 262 h 262"/>
                  <a:gd name="T42" fmla="*/ 222 w 354"/>
                  <a:gd name="T43" fmla="*/ 262 h 262"/>
                  <a:gd name="T44" fmla="*/ 234 w 354"/>
                  <a:gd name="T45" fmla="*/ 261 h 262"/>
                  <a:gd name="T46" fmla="*/ 247 w 354"/>
                  <a:gd name="T47" fmla="*/ 259 h 262"/>
                  <a:gd name="T48" fmla="*/ 259 w 354"/>
                  <a:gd name="T49" fmla="*/ 256 h 262"/>
                  <a:gd name="T50" fmla="*/ 265 w 354"/>
                  <a:gd name="T51" fmla="*/ 253 h 262"/>
                  <a:gd name="T52" fmla="*/ 272 w 354"/>
                  <a:gd name="T53" fmla="*/ 252 h 262"/>
                  <a:gd name="T54" fmla="*/ 276 w 354"/>
                  <a:gd name="T55" fmla="*/ 249 h 262"/>
                  <a:gd name="T56" fmla="*/ 282 w 354"/>
                  <a:gd name="T57" fmla="*/ 246 h 262"/>
                  <a:gd name="T58" fmla="*/ 294 w 354"/>
                  <a:gd name="T59" fmla="*/ 240 h 262"/>
                  <a:gd name="T60" fmla="*/ 298 w 354"/>
                  <a:gd name="T61" fmla="*/ 236 h 262"/>
                  <a:gd name="T62" fmla="*/ 301 w 354"/>
                  <a:gd name="T63" fmla="*/ 234 h 262"/>
                  <a:gd name="T64" fmla="*/ 301 w 354"/>
                  <a:gd name="T65" fmla="*/ 232 h 262"/>
                  <a:gd name="T66" fmla="*/ 302 w 354"/>
                  <a:gd name="T67" fmla="*/ 232 h 262"/>
                  <a:gd name="T68" fmla="*/ 304 w 354"/>
                  <a:gd name="T69" fmla="*/ 232 h 262"/>
                  <a:gd name="T70" fmla="*/ 316 w 354"/>
                  <a:gd name="T71" fmla="*/ 224 h 262"/>
                  <a:gd name="T72" fmla="*/ 324 w 354"/>
                  <a:gd name="T73" fmla="*/ 213 h 262"/>
                  <a:gd name="T74" fmla="*/ 324 w 354"/>
                  <a:gd name="T75" fmla="*/ 210 h 262"/>
                  <a:gd name="T76" fmla="*/ 324 w 354"/>
                  <a:gd name="T77" fmla="*/ 209 h 262"/>
                  <a:gd name="T78" fmla="*/ 325 w 354"/>
                  <a:gd name="T79" fmla="*/ 209 h 262"/>
                  <a:gd name="T80" fmla="*/ 327 w 354"/>
                  <a:gd name="T81" fmla="*/ 207 h 262"/>
                  <a:gd name="T82" fmla="*/ 332 w 354"/>
                  <a:gd name="T83" fmla="*/ 202 h 262"/>
                  <a:gd name="T84" fmla="*/ 338 w 354"/>
                  <a:gd name="T85" fmla="*/ 191 h 262"/>
                  <a:gd name="T86" fmla="*/ 340 w 354"/>
                  <a:gd name="T87" fmla="*/ 185 h 262"/>
                  <a:gd name="T88" fmla="*/ 343 w 354"/>
                  <a:gd name="T89" fmla="*/ 180 h 262"/>
                  <a:gd name="T90" fmla="*/ 345 w 354"/>
                  <a:gd name="T91" fmla="*/ 173 h 262"/>
                  <a:gd name="T92" fmla="*/ 347 w 354"/>
                  <a:gd name="T93" fmla="*/ 168 h 262"/>
                  <a:gd name="T94" fmla="*/ 350 w 354"/>
                  <a:gd name="T95" fmla="*/ 156 h 262"/>
                  <a:gd name="T96" fmla="*/ 353 w 354"/>
                  <a:gd name="T97" fmla="*/ 142 h 262"/>
                  <a:gd name="T98" fmla="*/ 354 w 354"/>
                  <a:gd name="T99" fmla="*/ 131 h 262"/>
                  <a:gd name="T100" fmla="*/ 353 w 354"/>
                  <a:gd name="T101" fmla="*/ 117 h 262"/>
                  <a:gd name="T102" fmla="*/ 350 w 354"/>
                  <a:gd name="T103" fmla="*/ 104 h 262"/>
                  <a:gd name="T104" fmla="*/ 343 w 354"/>
                  <a:gd name="T105" fmla="*/ 80 h 262"/>
                  <a:gd name="T106" fmla="*/ 332 w 354"/>
                  <a:gd name="T107" fmla="*/ 58 h 262"/>
                  <a:gd name="T108" fmla="*/ 316 w 354"/>
                  <a:gd name="T109" fmla="*/ 38 h 262"/>
                  <a:gd name="T110" fmla="*/ 304 w 354"/>
                  <a:gd name="T111" fmla="*/ 27 h 262"/>
                  <a:gd name="T112" fmla="*/ 294 w 354"/>
                  <a:gd name="T113" fmla="*/ 21 h 262"/>
                  <a:gd name="T114" fmla="*/ 282 w 354"/>
                  <a:gd name="T115" fmla="*/ 14 h 262"/>
                  <a:gd name="T116" fmla="*/ 272 w 354"/>
                  <a:gd name="T117" fmla="*/ 9 h 262"/>
                  <a:gd name="T118" fmla="*/ 259 w 354"/>
                  <a:gd name="T119" fmla="*/ 4 h 262"/>
                  <a:gd name="T120" fmla="*/ 247 w 354"/>
                  <a:gd name="T121" fmla="*/ 2 h 262"/>
                  <a:gd name="T122" fmla="*/ 222 w 354"/>
                  <a:gd name="T123" fmla="*/ 0 h 262"/>
                  <a:gd name="T124" fmla="*/ 132 w 354"/>
                  <a:gd name="T125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4" h="262">
                    <a:moveTo>
                      <a:pt x="132" y="0"/>
                    </a:moveTo>
                    <a:lnTo>
                      <a:pt x="105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8" y="38"/>
                    </a:lnTo>
                    <a:lnTo>
                      <a:pt x="21" y="58"/>
                    </a:lnTo>
                    <a:lnTo>
                      <a:pt x="9" y="80"/>
                    </a:lnTo>
                    <a:lnTo>
                      <a:pt x="2" y="104"/>
                    </a:lnTo>
                    <a:lnTo>
                      <a:pt x="0" y="131"/>
                    </a:lnTo>
                    <a:lnTo>
                      <a:pt x="2" y="156"/>
                    </a:lnTo>
                    <a:lnTo>
                      <a:pt x="5" y="168"/>
                    </a:lnTo>
                    <a:lnTo>
                      <a:pt x="9" y="180"/>
                    </a:lnTo>
                    <a:lnTo>
                      <a:pt x="14" y="191"/>
                    </a:lnTo>
                    <a:lnTo>
                      <a:pt x="21" y="202"/>
                    </a:lnTo>
                    <a:lnTo>
                      <a:pt x="28" y="213"/>
                    </a:lnTo>
                    <a:lnTo>
                      <a:pt x="38" y="224"/>
                    </a:lnTo>
                    <a:lnTo>
                      <a:pt x="58" y="240"/>
                    </a:lnTo>
                    <a:lnTo>
                      <a:pt x="81" y="252"/>
                    </a:lnTo>
                    <a:lnTo>
                      <a:pt x="105" y="259"/>
                    </a:lnTo>
                    <a:lnTo>
                      <a:pt x="118" y="261"/>
                    </a:lnTo>
                    <a:lnTo>
                      <a:pt x="132" y="262"/>
                    </a:lnTo>
                    <a:lnTo>
                      <a:pt x="222" y="262"/>
                    </a:lnTo>
                    <a:lnTo>
                      <a:pt x="234" y="261"/>
                    </a:lnTo>
                    <a:lnTo>
                      <a:pt x="247" y="259"/>
                    </a:lnTo>
                    <a:lnTo>
                      <a:pt x="259" y="256"/>
                    </a:lnTo>
                    <a:lnTo>
                      <a:pt x="265" y="253"/>
                    </a:lnTo>
                    <a:lnTo>
                      <a:pt x="272" y="252"/>
                    </a:lnTo>
                    <a:lnTo>
                      <a:pt x="276" y="249"/>
                    </a:lnTo>
                    <a:lnTo>
                      <a:pt x="282" y="246"/>
                    </a:lnTo>
                    <a:lnTo>
                      <a:pt x="294" y="240"/>
                    </a:lnTo>
                    <a:lnTo>
                      <a:pt x="298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2" y="232"/>
                    </a:lnTo>
                    <a:lnTo>
                      <a:pt x="304" y="232"/>
                    </a:lnTo>
                    <a:lnTo>
                      <a:pt x="316" y="224"/>
                    </a:lnTo>
                    <a:lnTo>
                      <a:pt x="324" y="213"/>
                    </a:lnTo>
                    <a:lnTo>
                      <a:pt x="324" y="210"/>
                    </a:lnTo>
                    <a:lnTo>
                      <a:pt x="324" y="209"/>
                    </a:lnTo>
                    <a:lnTo>
                      <a:pt x="325" y="209"/>
                    </a:lnTo>
                    <a:lnTo>
                      <a:pt x="327" y="207"/>
                    </a:lnTo>
                    <a:lnTo>
                      <a:pt x="332" y="202"/>
                    </a:lnTo>
                    <a:lnTo>
                      <a:pt x="338" y="191"/>
                    </a:lnTo>
                    <a:lnTo>
                      <a:pt x="340" y="185"/>
                    </a:lnTo>
                    <a:lnTo>
                      <a:pt x="343" y="180"/>
                    </a:lnTo>
                    <a:lnTo>
                      <a:pt x="345" y="173"/>
                    </a:lnTo>
                    <a:lnTo>
                      <a:pt x="347" y="168"/>
                    </a:lnTo>
                    <a:lnTo>
                      <a:pt x="350" y="156"/>
                    </a:lnTo>
                    <a:lnTo>
                      <a:pt x="353" y="142"/>
                    </a:lnTo>
                    <a:lnTo>
                      <a:pt x="354" y="131"/>
                    </a:lnTo>
                    <a:lnTo>
                      <a:pt x="353" y="117"/>
                    </a:lnTo>
                    <a:lnTo>
                      <a:pt x="350" y="104"/>
                    </a:lnTo>
                    <a:lnTo>
                      <a:pt x="343" y="80"/>
                    </a:lnTo>
                    <a:lnTo>
                      <a:pt x="332" y="58"/>
                    </a:lnTo>
                    <a:lnTo>
                      <a:pt x="316" y="38"/>
                    </a:lnTo>
                    <a:lnTo>
                      <a:pt x="304" y="27"/>
                    </a:lnTo>
                    <a:lnTo>
                      <a:pt x="294" y="21"/>
                    </a:lnTo>
                    <a:lnTo>
                      <a:pt x="282" y="14"/>
                    </a:lnTo>
                    <a:lnTo>
                      <a:pt x="272" y="9"/>
                    </a:lnTo>
                    <a:lnTo>
                      <a:pt x="259" y="4"/>
                    </a:lnTo>
                    <a:lnTo>
                      <a:pt x="247" y="2"/>
                    </a:lnTo>
                    <a:lnTo>
                      <a:pt x="22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/>
              <p:cNvSpPr>
                <a:spLocks/>
              </p:cNvSpPr>
              <p:nvPr/>
            </p:nvSpPr>
            <p:spPr bwMode="auto">
              <a:xfrm>
                <a:off x="9639300" y="3160653"/>
                <a:ext cx="107950" cy="96838"/>
              </a:xfrm>
              <a:custGeom>
                <a:avLst/>
                <a:gdLst>
                  <a:gd name="T0" fmla="*/ 66 w 340"/>
                  <a:gd name="T1" fmla="*/ 62 h 308"/>
                  <a:gd name="T2" fmla="*/ 42 w 340"/>
                  <a:gd name="T3" fmla="*/ 77 h 308"/>
                  <a:gd name="T4" fmla="*/ 33 w 340"/>
                  <a:gd name="T5" fmla="*/ 85 h 308"/>
                  <a:gd name="T6" fmla="*/ 26 w 340"/>
                  <a:gd name="T7" fmla="*/ 96 h 308"/>
                  <a:gd name="T8" fmla="*/ 18 w 340"/>
                  <a:gd name="T9" fmla="*/ 105 h 308"/>
                  <a:gd name="T10" fmla="*/ 12 w 340"/>
                  <a:gd name="T11" fmla="*/ 117 h 308"/>
                  <a:gd name="T12" fmla="*/ 4 w 340"/>
                  <a:gd name="T13" fmla="*/ 142 h 308"/>
                  <a:gd name="T14" fmla="*/ 0 w 340"/>
                  <a:gd name="T15" fmla="*/ 168 h 308"/>
                  <a:gd name="T16" fmla="*/ 0 w 340"/>
                  <a:gd name="T17" fmla="*/ 193 h 308"/>
                  <a:gd name="T18" fmla="*/ 1 w 340"/>
                  <a:gd name="T19" fmla="*/ 205 h 308"/>
                  <a:gd name="T20" fmla="*/ 5 w 340"/>
                  <a:gd name="T21" fmla="*/ 217 h 308"/>
                  <a:gd name="T22" fmla="*/ 17 w 340"/>
                  <a:gd name="T23" fmla="*/ 243 h 308"/>
                  <a:gd name="T24" fmla="*/ 23 w 340"/>
                  <a:gd name="T25" fmla="*/ 253 h 308"/>
                  <a:gd name="T26" fmla="*/ 31 w 340"/>
                  <a:gd name="T27" fmla="*/ 264 h 308"/>
                  <a:gd name="T28" fmla="*/ 39 w 340"/>
                  <a:gd name="T29" fmla="*/ 272 h 308"/>
                  <a:gd name="T30" fmla="*/ 49 w 340"/>
                  <a:gd name="T31" fmla="*/ 281 h 308"/>
                  <a:gd name="T32" fmla="*/ 71 w 340"/>
                  <a:gd name="T33" fmla="*/ 295 h 308"/>
                  <a:gd name="T34" fmla="*/ 83 w 340"/>
                  <a:gd name="T35" fmla="*/ 300 h 308"/>
                  <a:gd name="T36" fmla="*/ 97 w 340"/>
                  <a:gd name="T37" fmla="*/ 304 h 308"/>
                  <a:gd name="T38" fmla="*/ 108 w 340"/>
                  <a:gd name="T39" fmla="*/ 307 h 308"/>
                  <a:gd name="T40" fmla="*/ 122 w 340"/>
                  <a:gd name="T41" fmla="*/ 308 h 308"/>
                  <a:gd name="T42" fmla="*/ 148 w 340"/>
                  <a:gd name="T43" fmla="*/ 308 h 308"/>
                  <a:gd name="T44" fmla="*/ 159 w 340"/>
                  <a:gd name="T45" fmla="*/ 304 h 308"/>
                  <a:gd name="T46" fmla="*/ 165 w 340"/>
                  <a:gd name="T47" fmla="*/ 302 h 308"/>
                  <a:gd name="T48" fmla="*/ 172 w 340"/>
                  <a:gd name="T49" fmla="*/ 301 h 308"/>
                  <a:gd name="T50" fmla="*/ 197 w 340"/>
                  <a:gd name="T51" fmla="*/ 291 h 308"/>
                  <a:gd name="T52" fmla="*/ 275 w 340"/>
                  <a:gd name="T53" fmla="*/ 245 h 308"/>
                  <a:gd name="T54" fmla="*/ 280 w 340"/>
                  <a:gd name="T55" fmla="*/ 241 h 308"/>
                  <a:gd name="T56" fmla="*/ 282 w 340"/>
                  <a:gd name="T57" fmla="*/ 238 h 308"/>
                  <a:gd name="T58" fmla="*/ 282 w 340"/>
                  <a:gd name="T59" fmla="*/ 237 h 308"/>
                  <a:gd name="T60" fmla="*/ 283 w 340"/>
                  <a:gd name="T61" fmla="*/ 237 h 308"/>
                  <a:gd name="T62" fmla="*/ 285 w 340"/>
                  <a:gd name="T63" fmla="*/ 237 h 308"/>
                  <a:gd name="T64" fmla="*/ 290 w 340"/>
                  <a:gd name="T65" fmla="*/ 232 h 308"/>
                  <a:gd name="T66" fmla="*/ 292 w 340"/>
                  <a:gd name="T67" fmla="*/ 230 h 308"/>
                  <a:gd name="T68" fmla="*/ 292 w 340"/>
                  <a:gd name="T69" fmla="*/ 229 h 308"/>
                  <a:gd name="T70" fmla="*/ 293 w 340"/>
                  <a:gd name="T71" fmla="*/ 229 h 308"/>
                  <a:gd name="T72" fmla="*/ 296 w 340"/>
                  <a:gd name="T73" fmla="*/ 229 h 308"/>
                  <a:gd name="T74" fmla="*/ 304 w 340"/>
                  <a:gd name="T75" fmla="*/ 220 h 308"/>
                  <a:gd name="T76" fmla="*/ 313 w 340"/>
                  <a:gd name="T77" fmla="*/ 212 h 308"/>
                  <a:gd name="T78" fmla="*/ 320 w 340"/>
                  <a:gd name="T79" fmla="*/ 200 h 308"/>
                  <a:gd name="T80" fmla="*/ 327 w 340"/>
                  <a:gd name="T81" fmla="*/ 190 h 308"/>
                  <a:gd name="T82" fmla="*/ 332 w 340"/>
                  <a:gd name="T83" fmla="*/ 177 h 308"/>
                  <a:gd name="T84" fmla="*/ 336 w 340"/>
                  <a:gd name="T85" fmla="*/ 165 h 308"/>
                  <a:gd name="T86" fmla="*/ 339 w 340"/>
                  <a:gd name="T87" fmla="*/ 151 h 308"/>
                  <a:gd name="T88" fmla="*/ 340 w 340"/>
                  <a:gd name="T89" fmla="*/ 139 h 308"/>
                  <a:gd name="T90" fmla="*/ 340 w 340"/>
                  <a:gd name="T91" fmla="*/ 113 h 308"/>
                  <a:gd name="T92" fmla="*/ 333 w 340"/>
                  <a:gd name="T93" fmla="*/ 89 h 308"/>
                  <a:gd name="T94" fmla="*/ 324 w 340"/>
                  <a:gd name="T95" fmla="*/ 66 h 308"/>
                  <a:gd name="T96" fmla="*/ 315 w 340"/>
                  <a:gd name="T97" fmla="*/ 53 h 308"/>
                  <a:gd name="T98" fmla="*/ 307 w 340"/>
                  <a:gd name="T99" fmla="*/ 43 h 308"/>
                  <a:gd name="T100" fmla="*/ 298 w 340"/>
                  <a:gd name="T101" fmla="*/ 33 h 308"/>
                  <a:gd name="T102" fmla="*/ 289 w 340"/>
                  <a:gd name="T103" fmla="*/ 26 h 308"/>
                  <a:gd name="T104" fmla="*/ 277 w 340"/>
                  <a:gd name="T105" fmla="*/ 18 h 308"/>
                  <a:gd name="T106" fmla="*/ 267 w 340"/>
                  <a:gd name="T107" fmla="*/ 12 h 308"/>
                  <a:gd name="T108" fmla="*/ 244 w 340"/>
                  <a:gd name="T109" fmla="*/ 4 h 308"/>
                  <a:gd name="T110" fmla="*/ 217 w 340"/>
                  <a:gd name="T111" fmla="*/ 0 h 308"/>
                  <a:gd name="T112" fmla="*/ 192 w 340"/>
                  <a:gd name="T113" fmla="*/ 0 h 308"/>
                  <a:gd name="T114" fmla="*/ 166 w 340"/>
                  <a:gd name="T115" fmla="*/ 6 h 308"/>
                  <a:gd name="T116" fmla="*/ 143 w 340"/>
                  <a:gd name="T117" fmla="*/ 17 h 308"/>
                  <a:gd name="T118" fmla="*/ 66 w 340"/>
                  <a:gd name="T119" fmla="*/ 6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0" h="308">
                    <a:moveTo>
                      <a:pt x="66" y="62"/>
                    </a:moveTo>
                    <a:lnTo>
                      <a:pt x="42" y="77"/>
                    </a:lnTo>
                    <a:lnTo>
                      <a:pt x="33" y="85"/>
                    </a:lnTo>
                    <a:lnTo>
                      <a:pt x="26" y="96"/>
                    </a:lnTo>
                    <a:lnTo>
                      <a:pt x="18" y="105"/>
                    </a:lnTo>
                    <a:lnTo>
                      <a:pt x="12" y="117"/>
                    </a:lnTo>
                    <a:lnTo>
                      <a:pt x="4" y="142"/>
                    </a:lnTo>
                    <a:lnTo>
                      <a:pt x="0" y="168"/>
                    </a:lnTo>
                    <a:lnTo>
                      <a:pt x="0" y="193"/>
                    </a:lnTo>
                    <a:lnTo>
                      <a:pt x="1" y="205"/>
                    </a:lnTo>
                    <a:lnTo>
                      <a:pt x="5" y="217"/>
                    </a:lnTo>
                    <a:lnTo>
                      <a:pt x="17" y="243"/>
                    </a:lnTo>
                    <a:lnTo>
                      <a:pt x="23" y="253"/>
                    </a:lnTo>
                    <a:lnTo>
                      <a:pt x="31" y="264"/>
                    </a:lnTo>
                    <a:lnTo>
                      <a:pt x="39" y="272"/>
                    </a:lnTo>
                    <a:lnTo>
                      <a:pt x="49" y="281"/>
                    </a:lnTo>
                    <a:lnTo>
                      <a:pt x="71" y="295"/>
                    </a:lnTo>
                    <a:lnTo>
                      <a:pt x="83" y="300"/>
                    </a:lnTo>
                    <a:lnTo>
                      <a:pt x="97" y="304"/>
                    </a:lnTo>
                    <a:lnTo>
                      <a:pt x="108" y="307"/>
                    </a:lnTo>
                    <a:lnTo>
                      <a:pt x="122" y="308"/>
                    </a:lnTo>
                    <a:lnTo>
                      <a:pt x="148" y="308"/>
                    </a:lnTo>
                    <a:lnTo>
                      <a:pt x="159" y="304"/>
                    </a:lnTo>
                    <a:lnTo>
                      <a:pt x="165" y="302"/>
                    </a:lnTo>
                    <a:lnTo>
                      <a:pt x="172" y="301"/>
                    </a:lnTo>
                    <a:lnTo>
                      <a:pt x="197" y="291"/>
                    </a:lnTo>
                    <a:lnTo>
                      <a:pt x="275" y="245"/>
                    </a:lnTo>
                    <a:lnTo>
                      <a:pt x="280" y="241"/>
                    </a:lnTo>
                    <a:lnTo>
                      <a:pt x="282" y="238"/>
                    </a:lnTo>
                    <a:lnTo>
                      <a:pt x="282" y="237"/>
                    </a:lnTo>
                    <a:lnTo>
                      <a:pt x="283" y="237"/>
                    </a:lnTo>
                    <a:lnTo>
                      <a:pt x="285" y="237"/>
                    </a:lnTo>
                    <a:lnTo>
                      <a:pt x="290" y="232"/>
                    </a:lnTo>
                    <a:lnTo>
                      <a:pt x="292" y="230"/>
                    </a:lnTo>
                    <a:lnTo>
                      <a:pt x="292" y="229"/>
                    </a:lnTo>
                    <a:lnTo>
                      <a:pt x="293" y="229"/>
                    </a:lnTo>
                    <a:lnTo>
                      <a:pt x="296" y="229"/>
                    </a:lnTo>
                    <a:lnTo>
                      <a:pt x="304" y="220"/>
                    </a:lnTo>
                    <a:lnTo>
                      <a:pt x="313" y="212"/>
                    </a:lnTo>
                    <a:lnTo>
                      <a:pt x="320" y="200"/>
                    </a:lnTo>
                    <a:lnTo>
                      <a:pt x="327" y="190"/>
                    </a:lnTo>
                    <a:lnTo>
                      <a:pt x="332" y="177"/>
                    </a:lnTo>
                    <a:lnTo>
                      <a:pt x="336" y="165"/>
                    </a:lnTo>
                    <a:lnTo>
                      <a:pt x="339" y="151"/>
                    </a:lnTo>
                    <a:lnTo>
                      <a:pt x="340" y="139"/>
                    </a:lnTo>
                    <a:lnTo>
                      <a:pt x="340" y="113"/>
                    </a:lnTo>
                    <a:lnTo>
                      <a:pt x="333" y="89"/>
                    </a:lnTo>
                    <a:lnTo>
                      <a:pt x="324" y="66"/>
                    </a:lnTo>
                    <a:lnTo>
                      <a:pt x="315" y="53"/>
                    </a:lnTo>
                    <a:lnTo>
                      <a:pt x="307" y="43"/>
                    </a:lnTo>
                    <a:lnTo>
                      <a:pt x="298" y="33"/>
                    </a:lnTo>
                    <a:lnTo>
                      <a:pt x="289" y="26"/>
                    </a:lnTo>
                    <a:lnTo>
                      <a:pt x="277" y="18"/>
                    </a:lnTo>
                    <a:lnTo>
                      <a:pt x="267" y="12"/>
                    </a:lnTo>
                    <a:lnTo>
                      <a:pt x="244" y="4"/>
                    </a:lnTo>
                    <a:lnTo>
                      <a:pt x="217" y="0"/>
                    </a:lnTo>
                    <a:lnTo>
                      <a:pt x="192" y="0"/>
                    </a:lnTo>
                    <a:lnTo>
                      <a:pt x="166" y="6"/>
                    </a:lnTo>
                    <a:lnTo>
                      <a:pt x="143" y="17"/>
                    </a:lnTo>
                    <a:lnTo>
                      <a:pt x="66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/>
              <p:cNvSpPr>
                <a:spLocks/>
              </p:cNvSpPr>
              <p:nvPr/>
            </p:nvSpPr>
            <p:spPr bwMode="auto">
              <a:xfrm>
                <a:off x="8145463" y="4022666"/>
                <a:ext cx="107950" cy="96838"/>
              </a:xfrm>
              <a:custGeom>
                <a:avLst/>
                <a:gdLst>
                  <a:gd name="T0" fmla="*/ 337 w 340"/>
                  <a:gd name="T1" fmla="*/ 167 h 308"/>
                  <a:gd name="T2" fmla="*/ 339 w 340"/>
                  <a:gd name="T3" fmla="*/ 153 h 308"/>
                  <a:gd name="T4" fmla="*/ 340 w 340"/>
                  <a:gd name="T5" fmla="*/ 140 h 308"/>
                  <a:gd name="T6" fmla="*/ 340 w 340"/>
                  <a:gd name="T7" fmla="*/ 115 h 308"/>
                  <a:gd name="T8" fmla="*/ 333 w 340"/>
                  <a:gd name="T9" fmla="*/ 90 h 308"/>
                  <a:gd name="T10" fmla="*/ 324 w 340"/>
                  <a:gd name="T11" fmla="*/ 66 h 308"/>
                  <a:gd name="T12" fmla="*/ 316 w 340"/>
                  <a:gd name="T13" fmla="*/ 54 h 308"/>
                  <a:gd name="T14" fmla="*/ 308 w 340"/>
                  <a:gd name="T15" fmla="*/ 43 h 308"/>
                  <a:gd name="T16" fmla="*/ 299 w 340"/>
                  <a:gd name="T17" fmla="*/ 34 h 308"/>
                  <a:gd name="T18" fmla="*/ 289 w 340"/>
                  <a:gd name="T19" fmla="*/ 27 h 308"/>
                  <a:gd name="T20" fmla="*/ 278 w 340"/>
                  <a:gd name="T21" fmla="*/ 19 h 308"/>
                  <a:gd name="T22" fmla="*/ 267 w 340"/>
                  <a:gd name="T23" fmla="*/ 13 h 308"/>
                  <a:gd name="T24" fmla="*/ 244 w 340"/>
                  <a:gd name="T25" fmla="*/ 5 h 308"/>
                  <a:gd name="T26" fmla="*/ 218 w 340"/>
                  <a:gd name="T27" fmla="*/ 0 h 308"/>
                  <a:gd name="T28" fmla="*/ 192 w 340"/>
                  <a:gd name="T29" fmla="*/ 2 h 308"/>
                  <a:gd name="T30" fmla="*/ 167 w 340"/>
                  <a:gd name="T31" fmla="*/ 7 h 308"/>
                  <a:gd name="T32" fmla="*/ 144 w 340"/>
                  <a:gd name="T33" fmla="*/ 19 h 308"/>
                  <a:gd name="T34" fmla="*/ 66 w 340"/>
                  <a:gd name="T35" fmla="*/ 64 h 308"/>
                  <a:gd name="T36" fmla="*/ 53 w 340"/>
                  <a:gd name="T37" fmla="*/ 70 h 308"/>
                  <a:gd name="T38" fmla="*/ 43 w 340"/>
                  <a:gd name="T39" fmla="*/ 78 h 308"/>
                  <a:gd name="T40" fmla="*/ 34 w 340"/>
                  <a:gd name="T41" fmla="*/ 86 h 308"/>
                  <a:gd name="T42" fmla="*/ 27 w 340"/>
                  <a:gd name="T43" fmla="*/ 96 h 308"/>
                  <a:gd name="T44" fmla="*/ 13 w 340"/>
                  <a:gd name="T45" fmla="*/ 118 h 308"/>
                  <a:gd name="T46" fmla="*/ 5 w 340"/>
                  <a:gd name="T47" fmla="*/ 144 h 308"/>
                  <a:gd name="T48" fmla="*/ 1 w 340"/>
                  <a:gd name="T49" fmla="*/ 155 h 308"/>
                  <a:gd name="T50" fmla="*/ 0 w 340"/>
                  <a:gd name="T51" fmla="*/ 168 h 308"/>
                  <a:gd name="T52" fmla="*/ 0 w 340"/>
                  <a:gd name="T53" fmla="*/ 194 h 308"/>
                  <a:gd name="T54" fmla="*/ 1 w 340"/>
                  <a:gd name="T55" fmla="*/ 205 h 308"/>
                  <a:gd name="T56" fmla="*/ 6 w 340"/>
                  <a:gd name="T57" fmla="*/ 218 h 308"/>
                  <a:gd name="T58" fmla="*/ 17 w 340"/>
                  <a:gd name="T59" fmla="*/ 243 h 308"/>
                  <a:gd name="T60" fmla="*/ 32 w 340"/>
                  <a:gd name="T61" fmla="*/ 264 h 308"/>
                  <a:gd name="T62" fmla="*/ 41 w 340"/>
                  <a:gd name="T63" fmla="*/ 272 h 308"/>
                  <a:gd name="T64" fmla="*/ 51 w 340"/>
                  <a:gd name="T65" fmla="*/ 282 h 308"/>
                  <a:gd name="T66" fmla="*/ 60 w 340"/>
                  <a:gd name="T67" fmla="*/ 289 h 308"/>
                  <a:gd name="T68" fmla="*/ 72 w 340"/>
                  <a:gd name="T69" fmla="*/ 296 h 308"/>
                  <a:gd name="T70" fmla="*/ 83 w 340"/>
                  <a:gd name="T71" fmla="*/ 300 h 308"/>
                  <a:gd name="T72" fmla="*/ 97 w 340"/>
                  <a:gd name="T73" fmla="*/ 305 h 308"/>
                  <a:gd name="T74" fmla="*/ 109 w 340"/>
                  <a:gd name="T75" fmla="*/ 307 h 308"/>
                  <a:gd name="T76" fmla="*/ 123 w 340"/>
                  <a:gd name="T77" fmla="*/ 308 h 308"/>
                  <a:gd name="T78" fmla="*/ 148 w 340"/>
                  <a:gd name="T79" fmla="*/ 308 h 308"/>
                  <a:gd name="T80" fmla="*/ 160 w 340"/>
                  <a:gd name="T81" fmla="*/ 305 h 308"/>
                  <a:gd name="T82" fmla="*/ 166 w 340"/>
                  <a:gd name="T83" fmla="*/ 302 h 308"/>
                  <a:gd name="T84" fmla="*/ 172 w 340"/>
                  <a:gd name="T85" fmla="*/ 301 h 308"/>
                  <a:gd name="T86" fmla="*/ 198 w 340"/>
                  <a:gd name="T87" fmla="*/ 292 h 308"/>
                  <a:gd name="T88" fmla="*/ 275 w 340"/>
                  <a:gd name="T89" fmla="*/ 247 h 308"/>
                  <a:gd name="T90" fmla="*/ 280 w 340"/>
                  <a:gd name="T91" fmla="*/ 242 h 308"/>
                  <a:gd name="T92" fmla="*/ 282 w 340"/>
                  <a:gd name="T93" fmla="*/ 240 h 308"/>
                  <a:gd name="T94" fmla="*/ 282 w 340"/>
                  <a:gd name="T95" fmla="*/ 239 h 308"/>
                  <a:gd name="T96" fmla="*/ 284 w 340"/>
                  <a:gd name="T97" fmla="*/ 239 h 308"/>
                  <a:gd name="T98" fmla="*/ 286 w 340"/>
                  <a:gd name="T99" fmla="*/ 239 h 308"/>
                  <a:gd name="T100" fmla="*/ 290 w 340"/>
                  <a:gd name="T101" fmla="*/ 234 h 308"/>
                  <a:gd name="T102" fmla="*/ 293 w 340"/>
                  <a:gd name="T103" fmla="*/ 232 h 308"/>
                  <a:gd name="T104" fmla="*/ 293 w 340"/>
                  <a:gd name="T105" fmla="*/ 231 h 308"/>
                  <a:gd name="T106" fmla="*/ 294 w 340"/>
                  <a:gd name="T107" fmla="*/ 231 h 308"/>
                  <a:gd name="T108" fmla="*/ 296 w 340"/>
                  <a:gd name="T109" fmla="*/ 231 h 308"/>
                  <a:gd name="T110" fmla="*/ 304 w 340"/>
                  <a:gd name="T111" fmla="*/ 221 h 308"/>
                  <a:gd name="T112" fmla="*/ 314 w 340"/>
                  <a:gd name="T113" fmla="*/ 212 h 308"/>
                  <a:gd name="T114" fmla="*/ 321 w 340"/>
                  <a:gd name="T115" fmla="*/ 201 h 308"/>
                  <a:gd name="T116" fmla="*/ 328 w 340"/>
                  <a:gd name="T117" fmla="*/ 190 h 308"/>
                  <a:gd name="T118" fmla="*/ 332 w 340"/>
                  <a:gd name="T119" fmla="*/ 179 h 308"/>
                  <a:gd name="T120" fmla="*/ 337 w 340"/>
                  <a:gd name="T121" fmla="*/ 16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0" h="308">
                    <a:moveTo>
                      <a:pt x="337" y="167"/>
                    </a:moveTo>
                    <a:lnTo>
                      <a:pt x="339" y="153"/>
                    </a:lnTo>
                    <a:lnTo>
                      <a:pt x="340" y="140"/>
                    </a:lnTo>
                    <a:lnTo>
                      <a:pt x="340" y="115"/>
                    </a:lnTo>
                    <a:lnTo>
                      <a:pt x="333" y="90"/>
                    </a:lnTo>
                    <a:lnTo>
                      <a:pt x="324" y="66"/>
                    </a:lnTo>
                    <a:lnTo>
                      <a:pt x="316" y="54"/>
                    </a:lnTo>
                    <a:lnTo>
                      <a:pt x="308" y="43"/>
                    </a:lnTo>
                    <a:lnTo>
                      <a:pt x="299" y="34"/>
                    </a:lnTo>
                    <a:lnTo>
                      <a:pt x="289" y="27"/>
                    </a:lnTo>
                    <a:lnTo>
                      <a:pt x="278" y="19"/>
                    </a:lnTo>
                    <a:lnTo>
                      <a:pt x="267" y="13"/>
                    </a:lnTo>
                    <a:lnTo>
                      <a:pt x="244" y="5"/>
                    </a:lnTo>
                    <a:lnTo>
                      <a:pt x="218" y="0"/>
                    </a:lnTo>
                    <a:lnTo>
                      <a:pt x="192" y="2"/>
                    </a:lnTo>
                    <a:lnTo>
                      <a:pt x="167" y="7"/>
                    </a:lnTo>
                    <a:lnTo>
                      <a:pt x="144" y="19"/>
                    </a:lnTo>
                    <a:lnTo>
                      <a:pt x="66" y="64"/>
                    </a:lnTo>
                    <a:lnTo>
                      <a:pt x="53" y="70"/>
                    </a:lnTo>
                    <a:lnTo>
                      <a:pt x="43" y="78"/>
                    </a:lnTo>
                    <a:lnTo>
                      <a:pt x="34" y="86"/>
                    </a:lnTo>
                    <a:lnTo>
                      <a:pt x="27" y="96"/>
                    </a:lnTo>
                    <a:lnTo>
                      <a:pt x="13" y="118"/>
                    </a:lnTo>
                    <a:lnTo>
                      <a:pt x="5" y="144"/>
                    </a:lnTo>
                    <a:lnTo>
                      <a:pt x="1" y="155"/>
                    </a:lnTo>
                    <a:lnTo>
                      <a:pt x="0" y="168"/>
                    </a:lnTo>
                    <a:lnTo>
                      <a:pt x="0" y="194"/>
                    </a:lnTo>
                    <a:lnTo>
                      <a:pt x="1" y="205"/>
                    </a:lnTo>
                    <a:lnTo>
                      <a:pt x="6" y="218"/>
                    </a:lnTo>
                    <a:lnTo>
                      <a:pt x="17" y="243"/>
                    </a:lnTo>
                    <a:lnTo>
                      <a:pt x="32" y="264"/>
                    </a:lnTo>
                    <a:lnTo>
                      <a:pt x="41" y="272"/>
                    </a:lnTo>
                    <a:lnTo>
                      <a:pt x="51" y="282"/>
                    </a:lnTo>
                    <a:lnTo>
                      <a:pt x="60" y="289"/>
                    </a:lnTo>
                    <a:lnTo>
                      <a:pt x="72" y="296"/>
                    </a:lnTo>
                    <a:lnTo>
                      <a:pt x="83" y="300"/>
                    </a:lnTo>
                    <a:lnTo>
                      <a:pt x="97" y="305"/>
                    </a:lnTo>
                    <a:lnTo>
                      <a:pt x="109" y="307"/>
                    </a:lnTo>
                    <a:lnTo>
                      <a:pt x="123" y="308"/>
                    </a:lnTo>
                    <a:lnTo>
                      <a:pt x="148" y="308"/>
                    </a:lnTo>
                    <a:lnTo>
                      <a:pt x="160" y="305"/>
                    </a:lnTo>
                    <a:lnTo>
                      <a:pt x="166" y="302"/>
                    </a:lnTo>
                    <a:lnTo>
                      <a:pt x="172" y="301"/>
                    </a:lnTo>
                    <a:lnTo>
                      <a:pt x="198" y="292"/>
                    </a:lnTo>
                    <a:lnTo>
                      <a:pt x="275" y="247"/>
                    </a:lnTo>
                    <a:lnTo>
                      <a:pt x="280" y="242"/>
                    </a:lnTo>
                    <a:lnTo>
                      <a:pt x="282" y="240"/>
                    </a:lnTo>
                    <a:lnTo>
                      <a:pt x="282" y="239"/>
                    </a:lnTo>
                    <a:lnTo>
                      <a:pt x="284" y="239"/>
                    </a:lnTo>
                    <a:lnTo>
                      <a:pt x="286" y="239"/>
                    </a:lnTo>
                    <a:lnTo>
                      <a:pt x="290" y="234"/>
                    </a:lnTo>
                    <a:lnTo>
                      <a:pt x="293" y="232"/>
                    </a:lnTo>
                    <a:lnTo>
                      <a:pt x="293" y="231"/>
                    </a:lnTo>
                    <a:lnTo>
                      <a:pt x="294" y="231"/>
                    </a:lnTo>
                    <a:lnTo>
                      <a:pt x="296" y="231"/>
                    </a:lnTo>
                    <a:lnTo>
                      <a:pt x="304" y="221"/>
                    </a:lnTo>
                    <a:lnTo>
                      <a:pt x="314" y="212"/>
                    </a:lnTo>
                    <a:lnTo>
                      <a:pt x="321" y="201"/>
                    </a:lnTo>
                    <a:lnTo>
                      <a:pt x="328" y="190"/>
                    </a:lnTo>
                    <a:lnTo>
                      <a:pt x="332" y="179"/>
                    </a:lnTo>
                    <a:lnTo>
                      <a:pt x="337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/>
              <p:cNvSpPr>
                <a:spLocks/>
              </p:cNvSpPr>
              <p:nvPr/>
            </p:nvSpPr>
            <p:spPr bwMode="auto">
              <a:xfrm>
                <a:off x="9328150" y="4332228"/>
                <a:ext cx="98425" cy="107950"/>
              </a:xfrm>
              <a:custGeom>
                <a:avLst/>
                <a:gdLst>
                  <a:gd name="T0" fmla="*/ 167 w 308"/>
                  <a:gd name="T1" fmla="*/ 5 h 341"/>
                  <a:gd name="T2" fmla="*/ 140 w 308"/>
                  <a:gd name="T3" fmla="*/ 0 h 341"/>
                  <a:gd name="T4" fmla="*/ 115 w 308"/>
                  <a:gd name="T5" fmla="*/ 0 h 341"/>
                  <a:gd name="T6" fmla="*/ 89 w 308"/>
                  <a:gd name="T7" fmla="*/ 6 h 341"/>
                  <a:gd name="T8" fmla="*/ 66 w 308"/>
                  <a:gd name="T9" fmla="*/ 18 h 341"/>
                  <a:gd name="T10" fmla="*/ 43 w 308"/>
                  <a:gd name="T11" fmla="*/ 33 h 341"/>
                  <a:gd name="T12" fmla="*/ 34 w 308"/>
                  <a:gd name="T13" fmla="*/ 41 h 341"/>
                  <a:gd name="T14" fmla="*/ 27 w 308"/>
                  <a:gd name="T15" fmla="*/ 51 h 341"/>
                  <a:gd name="T16" fmla="*/ 19 w 308"/>
                  <a:gd name="T17" fmla="*/ 61 h 341"/>
                  <a:gd name="T18" fmla="*/ 13 w 308"/>
                  <a:gd name="T19" fmla="*/ 72 h 341"/>
                  <a:gd name="T20" fmla="*/ 5 w 308"/>
                  <a:gd name="T21" fmla="*/ 98 h 341"/>
                  <a:gd name="T22" fmla="*/ 0 w 308"/>
                  <a:gd name="T23" fmla="*/ 123 h 341"/>
                  <a:gd name="T24" fmla="*/ 1 w 308"/>
                  <a:gd name="T25" fmla="*/ 149 h 341"/>
                  <a:gd name="T26" fmla="*/ 2 w 308"/>
                  <a:gd name="T27" fmla="*/ 160 h 341"/>
                  <a:gd name="T28" fmla="*/ 7 w 308"/>
                  <a:gd name="T29" fmla="*/ 173 h 341"/>
                  <a:gd name="T30" fmla="*/ 19 w 308"/>
                  <a:gd name="T31" fmla="*/ 198 h 341"/>
                  <a:gd name="T32" fmla="*/ 64 w 308"/>
                  <a:gd name="T33" fmla="*/ 276 h 341"/>
                  <a:gd name="T34" fmla="*/ 69 w 308"/>
                  <a:gd name="T35" fmla="*/ 286 h 341"/>
                  <a:gd name="T36" fmla="*/ 78 w 308"/>
                  <a:gd name="T37" fmla="*/ 297 h 341"/>
                  <a:gd name="T38" fmla="*/ 86 w 308"/>
                  <a:gd name="T39" fmla="*/ 305 h 341"/>
                  <a:gd name="T40" fmla="*/ 96 w 308"/>
                  <a:gd name="T41" fmla="*/ 314 h 341"/>
                  <a:gd name="T42" fmla="*/ 118 w 308"/>
                  <a:gd name="T43" fmla="*/ 328 h 341"/>
                  <a:gd name="T44" fmla="*/ 130 w 308"/>
                  <a:gd name="T45" fmla="*/ 333 h 341"/>
                  <a:gd name="T46" fmla="*/ 144 w 308"/>
                  <a:gd name="T47" fmla="*/ 337 h 341"/>
                  <a:gd name="T48" fmla="*/ 155 w 308"/>
                  <a:gd name="T49" fmla="*/ 340 h 341"/>
                  <a:gd name="T50" fmla="*/ 161 w 308"/>
                  <a:gd name="T51" fmla="*/ 340 h 341"/>
                  <a:gd name="T52" fmla="*/ 168 w 308"/>
                  <a:gd name="T53" fmla="*/ 341 h 341"/>
                  <a:gd name="T54" fmla="*/ 193 w 308"/>
                  <a:gd name="T55" fmla="*/ 341 h 341"/>
                  <a:gd name="T56" fmla="*/ 205 w 308"/>
                  <a:gd name="T57" fmla="*/ 337 h 341"/>
                  <a:gd name="T58" fmla="*/ 211 w 308"/>
                  <a:gd name="T59" fmla="*/ 335 h 341"/>
                  <a:gd name="T60" fmla="*/ 218 w 308"/>
                  <a:gd name="T61" fmla="*/ 334 h 341"/>
                  <a:gd name="T62" fmla="*/ 243 w 308"/>
                  <a:gd name="T63" fmla="*/ 325 h 341"/>
                  <a:gd name="T64" fmla="*/ 248 w 308"/>
                  <a:gd name="T65" fmla="*/ 320 h 341"/>
                  <a:gd name="T66" fmla="*/ 250 w 308"/>
                  <a:gd name="T67" fmla="*/ 318 h 341"/>
                  <a:gd name="T68" fmla="*/ 250 w 308"/>
                  <a:gd name="T69" fmla="*/ 317 h 341"/>
                  <a:gd name="T70" fmla="*/ 251 w 308"/>
                  <a:gd name="T71" fmla="*/ 317 h 341"/>
                  <a:gd name="T72" fmla="*/ 253 w 308"/>
                  <a:gd name="T73" fmla="*/ 317 h 341"/>
                  <a:gd name="T74" fmla="*/ 258 w 308"/>
                  <a:gd name="T75" fmla="*/ 312 h 341"/>
                  <a:gd name="T76" fmla="*/ 260 w 308"/>
                  <a:gd name="T77" fmla="*/ 310 h 341"/>
                  <a:gd name="T78" fmla="*/ 260 w 308"/>
                  <a:gd name="T79" fmla="*/ 308 h 341"/>
                  <a:gd name="T80" fmla="*/ 262 w 308"/>
                  <a:gd name="T81" fmla="*/ 308 h 341"/>
                  <a:gd name="T82" fmla="*/ 264 w 308"/>
                  <a:gd name="T83" fmla="*/ 308 h 341"/>
                  <a:gd name="T84" fmla="*/ 272 w 308"/>
                  <a:gd name="T85" fmla="*/ 299 h 341"/>
                  <a:gd name="T86" fmla="*/ 281 w 308"/>
                  <a:gd name="T87" fmla="*/ 290 h 341"/>
                  <a:gd name="T88" fmla="*/ 288 w 308"/>
                  <a:gd name="T89" fmla="*/ 278 h 341"/>
                  <a:gd name="T90" fmla="*/ 295 w 308"/>
                  <a:gd name="T91" fmla="*/ 268 h 341"/>
                  <a:gd name="T92" fmla="*/ 300 w 308"/>
                  <a:gd name="T93" fmla="*/ 256 h 341"/>
                  <a:gd name="T94" fmla="*/ 304 w 308"/>
                  <a:gd name="T95" fmla="*/ 245 h 341"/>
                  <a:gd name="T96" fmla="*/ 307 w 308"/>
                  <a:gd name="T97" fmla="*/ 231 h 341"/>
                  <a:gd name="T98" fmla="*/ 308 w 308"/>
                  <a:gd name="T99" fmla="*/ 218 h 341"/>
                  <a:gd name="T100" fmla="*/ 308 w 308"/>
                  <a:gd name="T101" fmla="*/ 193 h 341"/>
                  <a:gd name="T102" fmla="*/ 301 w 308"/>
                  <a:gd name="T103" fmla="*/ 167 h 341"/>
                  <a:gd name="T104" fmla="*/ 292 w 308"/>
                  <a:gd name="T105" fmla="*/ 144 h 341"/>
                  <a:gd name="T106" fmla="*/ 246 w 308"/>
                  <a:gd name="T107" fmla="*/ 66 h 341"/>
                  <a:gd name="T108" fmla="*/ 238 w 308"/>
                  <a:gd name="T109" fmla="*/ 54 h 341"/>
                  <a:gd name="T110" fmla="*/ 230 w 308"/>
                  <a:gd name="T111" fmla="*/ 43 h 341"/>
                  <a:gd name="T112" fmla="*/ 221 w 308"/>
                  <a:gd name="T113" fmla="*/ 34 h 341"/>
                  <a:gd name="T114" fmla="*/ 212 w 308"/>
                  <a:gd name="T115" fmla="*/ 27 h 341"/>
                  <a:gd name="T116" fmla="*/ 200 w 308"/>
                  <a:gd name="T117" fmla="*/ 19 h 341"/>
                  <a:gd name="T118" fmla="*/ 190 w 308"/>
                  <a:gd name="T119" fmla="*/ 13 h 341"/>
                  <a:gd name="T120" fmla="*/ 167 w 308"/>
                  <a:gd name="T121" fmla="*/ 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" h="341">
                    <a:moveTo>
                      <a:pt x="167" y="5"/>
                    </a:moveTo>
                    <a:lnTo>
                      <a:pt x="140" y="0"/>
                    </a:lnTo>
                    <a:lnTo>
                      <a:pt x="115" y="0"/>
                    </a:lnTo>
                    <a:lnTo>
                      <a:pt x="89" y="6"/>
                    </a:lnTo>
                    <a:lnTo>
                      <a:pt x="66" y="18"/>
                    </a:lnTo>
                    <a:lnTo>
                      <a:pt x="43" y="33"/>
                    </a:lnTo>
                    <a:lnTo>
                      <a:pt x="34" y="41"/>
                    </a:lnTo>
                    <a:lnTo>
                      <a:pt x="27" y="51"/>
                    </a:lnTo>
                    <a:lnTo>
                      <a:pt x="19" y="61"/>
                    </a:lnTo>
                    <a:lnTo>
                      <a:pt x="13" y="72"/>
                    </a:lnTo>
                    <a:lnTo>
                      <a:pt x="5" y="98"/>
                    </a:lnTo>
                    <a:lnTo>
                      <a:pt x="0" y="123"/>
                    </a:lnTo>
                    <a:lnTo>
                      <a:pt x="1" y="149"/>
                    </a:lnTo>
                    <a:lnTo>
                      <a:pt x="2" y="160"/>
                    </a:lnTo>
                    <a:lnTo>
                      <a:pt x="7" y="173"/>
                    </a:lnTo>
                    <a:lnTo>
                      <a:pt x="19" y="198"/>
                    </a:lnTo>
                    <a:lnTo>
                      <a:pt x="64" y="276"/>
                    </a:lnTo>
                    <a:lnTo>
                      <a:pt x="69" y="286"/>
                    </a:lnTo>
                    <a:lnTo>
                      <a:pt x="78" y="297"/>
                    </a:lnTo>
                    <a:lnTo>
                      <a:pt x="86" y="305"/>
                    </a:lnTo>
                    <a:lnTo>
                      <a:pt x="96" y="314"/>
                    </a:lnTo>
                    <a:lnTo>
                      <a:pt x="118" y="328"/>
                    </a:lnTo>
                    <a:lnTo>
                      <a:pt x="130" y="333"/>
                    </a:lnTo>
                    <a:lnTo>
                      <a:pt x="144" y="337"/>
                    </a:lnTo>
                    <a:lnTo>
                      <a:pt x="155" y="340"/>
                    </a:lnTo>
                    <a:lnTo>
                      <a:pt x="161" y="340"/>
                    </a:lnTo>
                    <a:lnTo>
                      <a:pt x="168" y="341"/>
                    </a:lnTo>
                    <a:lnTo>
                      <a:pt x="193" y="341"/>
                    </a:lnTo>
                    <a:lnTo>
                      <a:pt x="205" y="337"/>
                    </a:lnTo>
                    <a:lnTo>
                      <a:pt x="211" y="335"/>
                    </a:lnTo>
                    <a:lnTo>
                      <a:pt x="218" y="334"/>
                    </a:lnTo>
                    <a:lnTo>
                      <a:pt x="243" y="325"/>
                    </a:lnTo>
                    <a:lnTo>
                      <a:pt x="248" y="320"/>
                    </a:lnTo>
                    <a:lnTo>
                      <a:pt x="250" y="318"/>
                    </a:lnTo>
                    <a:lnTo>
                      <a:pt x="250" y="317"/>
                    </a:lnTo>
                    <a:lnTo>
                      <a:pt x="251" y="317"/>
                    </a:lnTo>
                    <a:lnTo>
                      <a:pt x="253" y="317"/>
                    </a:lnTo>
                    <a:lnTo>
                      <a:pt x="258" y="312"/>
                    </a:lnTo>
                    <a:lnTo>
                      <a:pt x="260" y="310"/>
                    </a:lnTo>
                    <a:lnTo>
                      <a:pt x="260" y="308"/>
                    </a:lnTo>
                    <a:lnTo>
                      <a:pt x="262" y="308"/>
                    </a:lnTo>
                    <a:lnTo>
                      <a:pt x="264" y="308"/>
                    </a:lnTo>
                    <a:lnTo>
                      <a:pt x="272" y="299"/>
                    </a:lnTo>
                    <a:lnTo>
                      <a:pt x="281" y="290"/>
                    </a:lnTo>
                    <a:lnTo>
                      <a:pt x="288" y="278"/>
                    </a:lnTo>
                    <a:lnTo>
                      <a:pt x="295" y="268"/>
                    </a:lnTo>
                    <a:lnTo>
                      <a:pt x="300" y="256"/>
                    </a:lnTo>
                    <a:lnTo>
                      <a:pt x="304" y="245"/>
                    </a:lnTo>
                    <a:lnTo>
                      <a:pt x="307" y="231"/>
                    </a:lnTo>
                    <a:lnTo>
                      <a:pt x="308" y="218"/>
                    </a:lnTo>
                    <a:lnTo>
                      <a:pt x="308" y="193"/>
                    </a:lnTo>
                    <a:lnTo>
                      <a:pt x="301" y="167"/>
                    </a:lnTo>
                    <a:lnTo>
                      <a:pt x="292" y="144"/>
                    </a:lnTo>
                    <a:lnTo>
                      <a:pt x="246" y="66"/>
                    </a:lnTo>
                    <a:lnTo>
                      <a:pt x="238" y="54"/>
                    </a:lnTo>
                    <a:lnTo>
                      <a:pt x="230" y="43"/>
                    </a:lnTo>
                    <a:lnTo>
                      <a:pt x="221" y="34"/>
                    </a:lnTo>
                    <a:lnTo>
                      <a:pt x="212" y="27"/>
                    </a:lnTo>
                    <a:lnTo>
                      <a:pt x="200" y="19"/>
                    </a:lnTo>
                    <a:lnTo>
                      <a:pt x="190" y="13"/>
                    </a:lnTo>
                    <a:lnTo>
                      <a:pt x="16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>
                <a:off x="8466138" y="2838391"/>
                <a:ext cx="98425" cy="109538"/>
              </a:xfrm>
              <a:custGeom>
                <a:avLst/>
                <a:gdLst>
                  <a:gd name="T0" fmla="*/ 66 w 308"/>
                  <a:gd name="T1" fmla="*/ 18 h 341"/>
                  <a:gd name="T2" fmla="*/ 43 w 308"/>
                  <a:gd name="T3" fmla="*/ 33 h 341"/>
                  <a:gd name="T4" fmla="*/ 34 w 308"/>
                  <a:gd name="T5" fmla="*/ 41 h 341"/>
                  <a:gd name="T6" fmla="*/ 27 w 308"/>
                  <a:gd name="T7" fmla="*/ 51 h 341"/>
                  <a:gd name="T8" fmla="*/ 19 w 308"/>
                  <a:gd name="T9" fmla="*/ 60 h 341"/>
                  <a:gd name="T10" fmla="*/ 13 w 308"/>
                  <a:gd name="T11" fmla="*/ 72 h 341"/>
                  <a:gd name="T12" fmla="*/ 5 w 308"/>
                  <a:gd name="T13" fmla="*/ 97 h 341"/>
                  <a:gd name="T14" fmla="*/ 0 w 308"/>
                  <a:gd name="T15" fmla="*/ 123 h 341"/>
                  <a:gd name="T16" fmla="*/ 0 w 308"/>
                  <a:gd name="T17" fmla="*/ 148 h 341"/>
                  <a:gd name="T18" fmla="*/ 1 w 308"/>
                  <a:gd name="T19" fmla="*/ 160 h 341"/>
                  <a:gd name="T20" fmla="*/ 6 w 308"/>
                  <a:gd name="T21" fmla="*/ 173 h 341"/>
                  <a:gd name="T22" fmla="*/ 17 w 308"/>
                  <a:gd name="T23" fmla="*/ 198 h 341"/>
                  <a:gd name="T24" fmla="*/ 63 w 308"/>
                  <a:gd name="T25" fmla="*/ 276 h 341"/>
                  <a:gd name="T26" fmla="*/ 78 w 308"/>
                  <a:gd name="T27" fmla="*/ 297 h 341"/>
                  <a:gd name="T28" fmla="*/ 86 w 308"/>
                  <a:gd name="T29" fmla="*/ 305 h 341"/>
                  <a:gd name="T30" fmla="*/ 96 w 308"/>
                  <a:gd name="T31" fmla="*/ 314 h 341"/>
                  <a:gd name="T32" fmla="*/ 105 w 308"/>
                  <a:gd name="T33" fmla="*/ 321 h 341"/>
                  <a:gd name="T34" fmla="*/ 117 w 308"/>
                  <a:gd name="T35" fmla="*/ 328 h 341"/>
                  <a:gd name="T36" fmla="*/ 128 w 308"/>
                  <a:gd name="T37" fmla="*/ 332 h 341"/>
                  <a:gd name="T38" fmla="*/ 142 w 308"/>
                  <a:gd name="T39" fmla="*/ 337 h 341"/>
                  <a:gd name="T40" fmla="*/ 154 w 308"/>
                  <a:gd name="T41" fmla="*/ 339 h 341"/>
                  <a:gd name="T42" fmla="*/ 168 w 308"/>
                  <a:gd name="T43" fmla="*/ 341 h 341"/>
                  <a:gd name="T44" fmla="*/ 193 w 308"/>
                  <a:gd name="T45" fmla="*/ 341 h 341"/>
                  <a:gd name="T46" fmla="*/ 205 w 308"/>
                  <a:gd name="T47" fmla="*/ 337 h 341"/>
                  <a:gd name="T48" fmla="*/ 211 w 308"/>
                  <a:gd name="T49" fmla="*/ 335 h 341"/>
                  <a:gd name="T50" fmla="*/ 218 w 308"/>
                  <a:gd name="T51" fmla="*/ 334 h 341"/>
                  <a:gd name="T52" fmla="*/ 243 w 308"/>
                  <a:gd name="T53" fmla="*/ 324 h 341"/>
                  <a:gd name="T54" fmla="*/ 248 w 308"/>
                  <a:gd name="T55" fmla="*/ 320 h 341"/>
                  <a:gd name="T56" fmla="*/ 250 w 308"/>
                  <a:gd name="T57" fmla="*/ 317 h 341"/>
                  <a:gd name="T58" fmla="*/ 250 w 308"/>
                  <a:gd name="T59" fmla="*/ 316 h 341"/>
                  <a:gd name="T60" fmla="*/ 251 w 308"/>
                  <a:gd name="T61" fmla="*/ 316 h 341"/>
                  <a:gd name="T62" fmla="*/ 253 w 308"/>
                  <a:gd name="T63" fmla="*/ 316 h 341"/>
                  <a:gd name="T64" fmla="*/ 258 w 308"/>
                  <a:gd name="T65" fmla="*/ 312 h 341"/>
                  <a:gd name="T66" fmla="*/ 260 w 308"/>
                  <a:gd name="T67" fmla="*/ 309 h 341"/>
                  <a:gd name="T68" fmla="*/ 260 w 308"/>
                  <a:gd name="T69" fmla="*/ 308 h 341"/>
                  <a:gd name="T70" fmla="*/ 262 w 308"/>
                  <a:gd name="T71" fmla="*/ 308 h 341"/>
                  <a:gd name="T72" fmla="*/ 264 w 308"/>
                  <a:gd name="T73" fmla="*/ 308 h 341"/>
                  <a:gd name="T74" fmla="*/ 272 w 308"/>
                  <a:gd name="T75" fmla="*/ 299 h 341"/>
                  <a:gd name="T76" fmla="*/ 281 w 308"/>
                  <a:gd name="T77" fmla="*/ 291 h 341"/>
                  <a:gd name="T78" fmla="*/ 288 w 308"/>
                  <a:gd name="T79" fmla="*/ 279 h 341"/>
                  <a:gd name="T80" fmla="*/ 295 w 308"/>
                  <a:gd name="T81" fmla="*/ 269 h 341"/>
                  <a:gd name="T82" fmla="*/ 300 w 308"/>
                  <a:gd name="T83" fmla="*/ 256 h 341"/>
                  <a:gd name="T84" fmla="*/ 304 w 308"/>
                  <a:gd name="T85" fmla="*/ 244 h 341"/>
                  <a:gd name="T86" fmla="*/ 307 w 308"/>
                  <a:gd name="T87" fmla="*/ 231 h 341"/>
                  <a:gd name="T88" fmla="*/ 308 w 308"/>
                  <a:gd name="T89" fmla="*/ 218 h 341"/>
                  <a:gd name="T90" fmla="*/ 308 w 308"/>
                  <a:gd name="T91" fmla="*/ 192 h 341"/>
                  <a:gd name="T92" fmla="*/ 301 w 308"/>
                  <a:gd name="T93" fmla="*/ 167 h 341"/>
                  <a:gd name="T94" fmla="*/ 292 w 308"/>
                  <a:gd name="T95" fmla="*/ 144 h 341"/>
                  <a:gd name="T96" fmla="*/ 245 w 308"/>
                  <a:gd name="T97" fmla="*/ 66 h 341"/>
                  <a:gd name="T98" fmla="*/ 237 w 308"/>
                  <a:gd name="T99" fmla="*/ 53 h 341"/>
                  <a:gd name="T100" fmla="*/ 229 w 308"/>
                  <a:gd name="T101" fmla="*/ 43 h 341"/>
                  <a:gd name="T102" fmla="*/ 220 w 308"/>
                  <a:gd name="T103" fmla="*/ 34 h 341"/>
                  <a:gd name="T104" fmla="*/ 212 w 308"/>
                  <a:gd name="T105" fmla="*/ 27 h 341"/>
                  <a:gd name="T106" fmla="*/ 200 w 308"/>
                  <a:gd name="T107" fmla="*/ 19 h 341"/>
                  <a:gd name="T108" fmla="*/ 190 w 308"/>
                  <a:gd name="T109" fmla="*/ 13 h 341"/>
                  <a:gd name="T110" fmla="*/ 165 w 308"/>
                  <a:gd name="T111" fmla="*/ 5 h 341"/>
                  <a:gd name="T112" fmla="*/ 139 w 308"/>
                  <a:gd name="T113" fmla="*/ 0 h 341"/>
                  <a:gd name="T114" fmla="*/ 113 w 308"/>
                  <a:gd name="T115" fmla="*/ 0 h 341"/>
                  <a:gd name="T116" fmla="*/ 89 w 308"/>
                  <a:gd name="T117" fmla="*/ 6 h 341"/>
                  <a:gd name="T118" fmla="*/ 66 w 308"/>
                  <a:gd name="T119" fmla="*/ 18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8" h="341">
                    <a:moveTo>
                      <a:pt x="66" y="18"/>
                    </a:moveTo>
                    <a:lnTo>
                      <a:pt x="43" y="33"/>
                    </a:lnTo>
                    <a:lnTo>
                      <a:pt x="34" y="41"/>
                    </a:lnTo>
                    <a:lnTo>
                      <a:pt x="27" y="51"/>
                    </a:lnTo>
                    <a:lnTo>
                      <a:pt x="19" y="60"/>
                    </a:lnTo>
                    <a:lnTo>
                      <a:pt x="13" y="72"/>
                    </a:lnTo>
                    <a:lnTo>
                      <a:pt x="5" y="97"/>
                    </a:lnTo>
                    <a:lnTo>
                      <a:pt x="0" y="123"/>
                    </a:lnTo>
                    <a:lnTo>
                      <a:pt x="0" y="148"/>
                    </a:lnTo>
                    <a:lnTo>
                      <a:pt x="1" y="160"/>
                    </a:lnTo>
                    <a:lnTo>
                      <a:pt x="6" y="173"/>
                    </a:lnTo>
                    <a:lnTo>
                      <a:pt x="17" y="198"/>
                    </a:lnTo>
                    <a:lnTo>
                      <a:pt x="63" y="276"/>
                    </a:lnTo>
                    <a:lnTo>
                      <a:pt x="78" y="297"/>
                    </a:lnTo>
                    <a:lnTo>
                      <a:pt x="86" y="305"/>
                    </a:lnTo>
                    <a:lnTo>
                      <a:pt x="96" y="314"/>
                    </a:lnTo>
                    <a:lnTo>
                      <a:pt x="105" y="321"/>
                    </a:lnTo>
                    <a:lnTo>
                      <a:pt x="117" y="328"/>
                    </a:lnTo>
                    <a:lnTo>
                      <a:pt x="128" y="332"/>
                    </a:lnTo>
                    <a:lnTo>
                      <a:pt x="142" y="337"/>
                    </a:lnTo>
                    <a:lnTo>
                      <a:pt x="154" y="339"/>
                    </a:lnTo>
                    <a:lnTo>
                      <a:pt x="168" y="341"/>
                    </a:lnTo>
                    <a:lnTo>
                      <a:pt x="193" y="341"/>
                    </a:lnTo>
                    <a:lnTo>
                      <a:pt x="205" y="337"/>
                    </a:lnTo>
                    <a:lnTo>
                      <a:pt x="211" y="335"/>
                    </a:lnTo>
                    <a:lnTo>
                      <a:pt x="218" y="334"/>
                    </a:lnTo>
                    <a:lnTo>
                      <a:pt x="243" y="324"/>
                    </a:lnTo>
                    <a:lnTo>
                      <a:pt x="248" y="320"/>
                    </a:lnTo>
                    <a:lnTo>
                      <a:pt x="250" y="317"/>
                    </a:lnTo>
                    <a:lnTo>
                      <a:pt x="250" y="316"/>
                    </a:lnTo>
                    <a:lnTo>
                      <a:pt x="251" y="316"/>
                    </a:lnTo>
                    <a:lnTo>
                      <a:pt x="253" y="316"/>
                    </a:lnTo>
                    <a:lnTo>
                      <a:pt x="258" y="312"/>
                    </a:lnTo>
                    <a:lnTo>
                      <a:pt x="260" y="309"/>
                    </a:lnTo>
                    <a:lnTo>
                      <a:pt x="260" y="308"/>
                    </a:lnTo>
                    <a:lnTo>
                      <a:pt x="262" y="308"/>
                    </a:lnTo>
                    <a:lnTo>
                      <a:pt x="264" y="308"/>
                    </a:lnTo>
                    <a:lnTo>
                      <a:pt x="272" y="299"/>
                    </a:lnTo>
                    <a:lnTo>
                      <a:pt x="281" y="291"/>
                    </a:lnTo>
                    <a:lnTo>
                      <a:pt x="288" y="279"/>
                    </a:lnTo>
                    <a:lnTo>
                      <a:pt x="295" y="269"/>
                    </a:lnTo>
                    <a:lnTo>
                      <a:pt x="300" y="256"/>
                    </a:lnTo>
                    <a:lnTo>
                      <a:pt x="304" y="244"/>
                    </a:lnTo>
                    <a:lnTo>
                      <a:pt x="307" y="231"/>
                    </a:lnTo>
                    <a:lnTo>
                      <a:pt x="308" y="218"/>
                    </a:lnTo>
                    <a:lnTo>
                      <a:pt x="308" y="192"/>
                    </a:lnTo>
                    <a:lnTo>
                      <a:pt x="301" y="167"/>
                    </a:lnTo>
                    <a:lnTo>
                      <a:pt x="292" y="144"/>
                    </a:lnTo>
                    <a:lnTo>
                      <a:pt x="245" y="66"/>
                    </a:lnTo>
                    <a:lnTo>
                      <a:pt x="237" y="53"/>
                    </a:lnTo>
                    <a:lnTo>
                      <a:pt x="229" y="43"/>
                    </a:lnTo>
                    <a:lnTo>
                      <a:pt x="220" y="34"/>
                    </a:lnTo>
                    <a:lnTo>
                      <a:pt x="212" y="27"/>
                    </a:lnTo>
                    <a:lnTo>
                      <a:pt x="200" y="19"/>
                    </a:lnTo>
                    <a:lnTo>
                      <a:pt x="190" y="13"/>
                    </a:lnTo>
                    <a:lnTo>
                      <a:pt x="165" y="5"/>
                    </a:lnTo>
                    <a:lnTo>
                      <a:pt x="139" y="0"/>
                    </a:lnTo>
                    <a:lnTo>
                      <a:pt x="113" y="0"/>
                    </a:lnTo>
                    <a:lnTo>
                      <a:pt x="89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/>
              <p:cNvSpPr>
                <a:spLocks/>
              </p:cNvSpPr>
              <p:nvPr/>
            </p:nvSpPr>
            <p:spPr bwMode="auto">
              <a:xfrm>
                <a:off x="9328150" y="2838391"/>
                <a:ext cx="98425" cy="109538"/>
              </a:xfrm>
              <a:custGeom>
                <a:avLst/>
                <a:gdLst>
                  <a:gd name="T0" fmla="*/ 304 w 308"/>
                  <a:gd name="T1" fmla="*/ 97 h 341"/>
                  <a:gd name="T2" fmla="*/ 300 w 308"/>
                  <a:gd name="T3" fmla="*/ 84 h 341"/>
                  <a:gd name="T4" fmla="*/ 295 w 308"/>
                  <a:gd name="T5" fmla="*/ 72 h 341"/>
                  <a:gd name="T6" fmla="*/ 288 w 308"/>
                  <a:gd name="T7" fmla="*/ 60 h 341"/>
                  <a:gd name="T8" fmla="*/ 281 w 308"/>
                  <a:gd name="T9" fmla="*/ 51 h 341"/>
                  <a:gd name="T10" fmla="*/ 272 w 308"/>
                  <a:gd name="T11" fmla="*/ 41 h 341"/>
                  <a:gd name="T12" fmla="*/ 264 w 308"/>
                  <a:gd name="T13" fmla="*/ 33 h 341"/>
                  <a:gd name="T14" fmla="*/ 243 w 308"/>
                  <a:gd name="T15" fmla="*/ 18 h 341"/>
                  <a:gd name="T16" fmla="*/ 218 w 308"/>
                  <a:gd name="T17" fmla="*/ 6 h 341"/>
                  <a:gd name="T18" fmla="*/ 205 w 308"/>
                  <a:gd name="T19" fmla="*/ 1 h 341"/>
                  <a:gd name="T20" fmla="*/ 193 w 308"/>
                  <a:gd name="T21" fmla="*/ 0 h 341"/>
                  <a:gd name="T22" fmla="*/ 168 w 308"/>
                  <a:gd name="T23" fmla="*/ 0 h 341"/>
                  <a:gd name="T24" fmla="*/ 155 w 308"/>
                  <a:gd name="T25" fmla="*/ 1 h 341"/>
                  <a:gd name="T26" fmla="*/ 144 w 308"/>
                  <a:gd name="T27" fmla="*/ 5 h 341"/>
                  <a:gd name="T28" fmla="*/ 118 w 308"/>
                  <a:gd name="T29" fmla="*/ 13 h 341"/>
                  <a:gd name="T30" fmla="*/ 96 w 308"/>
                  <a:gd name="T31" fmla="*/ 27 h 341"/>
                  <a:gd name="T32" fmla="*/ 86 w 308"/>
                  <a:gd name="T33" fmla="*/ 34 h 341"/>
                  <a:gd name="T34" fmla="*/ 78 w 308"/>
                  <a:gd name="T35" fmla="*/ 43 h 341"/>
                  <a:gd name="T36" fmla="*/ 69 w 308"/>
                  <a:gd name="T37" fmla="*/ 53 h 341"/>
                  <a:gd name="T38" fmla="*/ 64 w 308"/>
                  <a:gd name="T39" fmla="*/ 66 h 341"/>
                  <a:gd name="T40" fmla="*/ 19 w 308"/>
                  <a:gd name="T41" fmla="*/ 144 h 341"/>
                  <a:gd name="T42" fmla="*/ 7 w 308"/>
                  <a:gd name="T43" fmla="*/ 167 h 341"/>
                  <a:gd name="T44" fmla="*/ 1 w 308"/>
                  <a:gd name="T45" fmla="*/ 192 h 341"/>
                  <a:gd name="T46" fmla="*/ 0 w 308"/>
                  <a:gd name="T47" fmla="*/ 218 h 341"/>
                  <a:gd name="T48" fmla="*/ 5 w 308"/>
                  <a:gd name="T49" fmla="*/ 244 h 341"/>
                  <a:gd name="T50" fmla="*/ 13 w 308"/>
                  <a:gd name="T51" fmla="*/ 269 h 341"/>
                  <a:gd name="T52" fmla="*/ 19 w 308"/>
                  <a:gd name="T53" fmla="*/ 279 h 341"/>
                  <a:gd name="T54" fmla="*/ 27 w 308"/>
                  <a:gd name="T55" fmla="*/ 291 h 341"/>
                  <a:gd name="T56" fmla="*/ 34 w 308"/>
                  <a:gd name="T57" fmla="*/ 299 h 341"/>
                  <a:gd name="T58" fmla="*/ 43 w 308"/>
                  <a:gd name="T59" fmla="*/ 308 h 341"/>
                  <a:gd name="T60" fmla="*/ 53 w 308"/>
                  <a:gd name="T61" fmla="*/ 316 h 341"/>
                  <a:gd name="T62" fmla="*/ 66 w 308"/>
                  <a:gd name="T63" fmla="*/ 324 h 341"/>
                  <a:gd name="T64" fmla="*/ 89 w 308"/>
                  <a:gd name="T65" fmla="*/ 334 h 341"/>
                  <a:gd name="T66" fmla="*/ 115 w 308"/>
                  <a:gd name="T67" fmla="*/ 341 h 341"/>
                  <a:gd name="T68" fmla="*/ 140 w 308"/>
                  <a:gd name="T69" fmla="*/ 341 h 341"/>
                  <a:gd name="T70" fmla="*/ 153 w 308"/>
                  <a:gd name="T71" fmla="*/ 339 h 341"/>
                  <a:gd name="T72" fmla="*/ 167 w 308"/>
                  <a:gd name="T73" fmla="*/ 337 h 341"/>
                  <a:gd name="T74" fmla="*/ 178 w 308"/>
                  <a:gd name="T75" fmla="*/ 332 h 341"/>
                  <a:gd name="T76" fmla="*/ 190 w 308"/>
                  <a:gd name="T77" fmla="*/ 328 h 341"/>
                  <a:gd name="T78" fmla="*/ 200 w 308"/>
                  <a:gd name="T79" fmla="*/ 321 h 341"/>
                  <a:gd name="T80" fmla="*/ 212 w 308"/>
                  <a:gd name="T81" fmla="*/ 314 h 341"/>
                  <a:gd name="T82" fmla="*/ 221 w 308"/>
                  <a:gd name="T83" fmla="*/ 305 h 341"/>
                  <a:gd name="T84" fmla="*/ 230 w 308"/>
                  <a:gd name="T85" fmla="*/ 297 h 341"/>
                  <a:gd name="T86" fmla="*/ 230 w 308"/>
                  <a:gd name="T87" fmla="*/ 294 h 341"/>
                  <a:gd name="T88" fmla="*/ 230 w 308"/>
                  <a:gd name="T89" fmla="*/ 293 h 341"/>
                  <a:gd name="T90" fmla="*/ 231 w 308"/>
                  <a:gd name="T91" fmla="*/ 293 h 341"/>
                  <a:gd name="T92" fmla="*/ 234 w 308"/>
                  <a:gd name="T93" fmla="*/ 291 h 341"/>
                  <a:gd name="T94" fmla="*/ 238 w 308"/>
                  <a:gd name="T95" fmla="*/ 286 h 341"/>
                  <a:gd name="T96" fmla="*/ 238 w 308"/>
                  <a:gd name="T97" fmla="*/ 284 h 341"/>
                  <a:gd name="T98" fmla="*/ 238 w 308"/>
                  <a:gd name="T99" fmla="*/ 283 h 341"/>
                  <a:gd name="T100" fmla="*/ 240 w 308"/>
                  <a:gd name="T101" fmla="*/ 283 h 341"/>
                  <a:gd name="T102" fmla="*/ 242 w 308"/>
                  <a:gd name="T103" fmla="*/ 280 h 341"/>
                  <a:gd name="T104" fmla="*/ 246 w 308"/>
                  <a:gd name="T105" fmla="*/ 276 h 341"/>
                  <a:gd name="T106" fmla="*/ 292 w 308"/>
                  <a:gd name="T107" fmla="*/ 198 h 341"/>
                  <a:gd name="T108" fmla="*/ 301 w 308"/>
                  <a:gd name="T109" fmla="*/ 173 h 341"/>
                  <a:gd name="T110" fmla="*/ 302 w 308"/>
                  <a:gd name="T111" fmla="*/ 166 h 341"/>
                  <a:gd name="T112" fmla="*/ 304 w 308"/>
                  <a:gd name="T113" fmla="*/ 160 h 341"/>
                  <a:gd name="T114" fmla="*/ 308 w 308"/>
                  <a:gd name="T115" fmla="*/ 148 h 341"/>
                  <a:gd name="T116" fmla="*/ 308 w 308"/>
                  <a:gd name="T117" fmla="*/ 123 h 341"/>
                  <a:gd name="T118" fmla="*/ 307 w 308"/>
                  <a:gd name="T119" fmla="*/ 109 h 341"/>
                  <a:gd name="T120" fmla="*/ 304 w 308"/>
                  <a:gd name="T121" fmla="*/ 9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" h="341">
                    <a:moveTo>
                      <a:pt x="304" y="97"/>
                    </a:moveTo>
                    <a:lnTo>
                      <a:pt x="300" y="84"/>
                    </a:lnTo>
                    <a:lnTo>
                      <a:pt x="295" y="72"/>
                    </a:lnTo>
                    <a:lnTo>
                      <a:pt x="288" y="60"/>
                    </a:lnTo>
                    <a:lnTo>
                      <a:pt x="281" y="51"/>
                    </a:lnTo>
                    <a:lnTo>
                      <a:pt x="272" y="41"/>
                    </a:lnTo>
                    <a:lnTo>
                      <a:pt x="264" y="33"/>
                    </a:lnTo>
                    <a:lnTo>
                      <a:pt x="243" y="18"/>
                    </a:lnTo>
                    <a:lnTo>
                      <a:pt x="218" y="6"/>
                    </a:lnTo>
                    <a:lnTo>
                      <a:pt x="205" y="1"/>
                    </a:lnTo>
                    <a:lnTo>
                      <a:pt x="193" y="0"/>
                    </a:lnTo>
                    <a:lnTo>
                      <a:pt x="168" y="0"/>
                    </a:lnTo>
                    <a:lnTo>
                      <a:pt x="155" y="1"/>
                    </a:lnTo>
                    <a:lnTo>
                      <a:pt x="144" y="5"/>
                    </a:lnTo>
                    <a:lnTo>
                      <a:pt x="118" y="13"/>
                    </a:lnTo>
                    <a:lnTo>
                      <a:pt x="96" y="27"/>
                    </a:lnTo>
                    <a:lnTo>
                      <a:pt x="86" y="34"/>
                    </a:lnTo>
                    <a:lnTo>
                      <a:pt x="78" y="43"/>
                    </a:lnTo>
                    <a:lnTo>
                      <a:pt x="69" y="53"/>
                    </a:lnTo>
                    <a:lnTo>
                      <a:pt x="64" y="66"/>
                    </a:lnTo>
                    <a:lnTo>
                      <a:pt x="19" y="144"/>
                    </a:lnTo>
                    <a:lnTo>
                      <a:pt x="7" y="167"/>
                    </a:lnTo>
                    <a:lnTo>
                      <a:pt x="1" y="192"/>
                    </a:lnTo>
                    <a:lnTo>
                      <a:pt x="0" y="218"/>
                    </a:lnTo>
                    <a:lnTo>
                      <a:pt x="5" y="244"/>
                    </a:lnTo>
                    <a:lnTo>
                      <a:pt x="13" y="269"/>
                    </a:lnTo>
                    <a:lnTo>
                      <a:pt x="19" y="279"/>
                    </a:lnTo>
                    <a:lnTo>
                      <a:pt x="27" y="291"/>
                    </a:lnTo>
                    <a:lnTo>
                      <a:pt x="34" y="299"/>
                    </a:lnTo>
                    <a:lnTo>
                      <a:pt x="43" y="308"/>
                    </a:lnTo>
                    <a:lnTo>
                      <a:pt x="53" y="316"/>
                    </a:lnTo>
                    <a:lnTo>
                      <a:pt x="66" y="324"/>
                    </a:lnTo>
                    <a:lnTo>
                      <a:pt x="89" y="334"/>
                    </a:lnTo>
                    <a:lnTo>
                      <a:pt x="115" y="341"/>
                    </a:lnTo>
                    <a:lnTo>
                      <a:pt x="140" y="341"/>
                    </a:lnTo>
                    <a:lnTo>
                      <a:pt x="153" y="339"/>
                    </a:lnTo>
                    <a:lnTo>
                      <a:pt x="167" y="337"/>
                    </a:lnTo>
                    <a:lnTo>
                      <a:pt x="178" y="332"/>
                    </a:lnTo>
                    <a:lnTo>
                      <a:pt x="190" y="328"/>
                    </a:lnTo>
                    <a:lnTo>
                      <a:pt x="200" y="321"/>
                    </a:lnTo>
                    <a:lnTo>
                      <a:pt x="212" y="314"/>
                    </a:lnTo>
                    <a:lnTo>
                      <a:pt x="221" y="305"/>
                    </a:lnTo>
                    <a:lnTo>
                      <a:pt x="230" y="297"/>
                    </a:lnTo>
                    <a:lnTo>
                      <a:pt x="230" y="294"/>
                    </a:lnTo>
                    <a:lnTo>
                      <a:pt x="230" y="293"/>
                    </a:lnTo>
                    <a:lnTo>
                      <a:pt x="231" y="293"/>
                    </a:lnTo>
                    <a:lnTo>
                      <a:pt x="234" y="291"/>
                    </a:lnTo>
                    <a:lnTo>
                      <a:pt x="238" y="286"/>
                    </a:lnTo>
                    <a:lnTo>
                      <a:pt x="238" y="284"/>
                    </a:lnTo>
                    <a:lnTo>
                      <a:pt x="238" y="283"/>
                    </a:lnTo>
                    <a:lnTo>
                      <a:pt x="240" y="283"/>
                    </a:lnTo>
                    <a:lnTo>
                      <a:pt x="242" y="280"/>
                    </a:lnTo>
                    <a:lnTo>
                      <a:pt x="246" y="276"/>
                    </a:lnTo>
                    <a:lnTo>
                      <a:pt x="292" y="198"/>
                    </a:lnTo>
                    <a:lnTo>
                      <a:pt x="301" y="173"/>
                    </a:lnTo>
                    <a:lnTo>
                      <a:pt x="302" y="166"/>
                    </a:lnTo>
                    <a:lnTo>
                      <a:pt x="304" y="160"/>
                    </a:lnTo>
                    <a:lnTo>
                      <a:pt x="308" y="148"/>
                    </a:lnTo>
                    <a:lnTo>
                      <a:pt x="308" y="123"/>
                    </a:lnTo>
                    <a:lnTo>
                      <a:pt x="307" y="109"/>
                    </a:lnTo>
                    <a:lnTo>
                      <a:pt x="30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/>
              <p:cNvSpPr>
                <a:spLocks/>
              </p:cNvSpPr>
              <p:nvPr/>
            </p:nvSpPr>
            <p:spPr bwMode="auto">
              <a:xfrm>
                <a:off x="8466138" y="4332228"/>
                <a:ext cx="98425" cy="107950"/>
              </a:xfrm>
              <a:custGeom>
                <a:avLst/>
                <a:gdLst>
                  <a:gd name="T0" fmla="*/ 243 w 308"/>
                  <a:gd name="T1" fmla="*/ 18 h 341"/>
                  <a:gd name="T2" fmla="*/ 218 w 308"/>
                  <a:gd name="T3" fmla="*/ 6 h 341"/>
                  <a:gd name="T4" fmla="*/ 205 w 308"/>
                  <a:gd name="T5" fmla="*/ 2 h 341"/>
                  <a:gd name="T6" fmla="*/ 193 w 308"/>
                  <a:gd name="T7" fmla="*/ 0 h 341"/>
                  <a:gd name="T8" fmla="*/ 168 w 308"/>
                  <a:gd name="T9" fmla="*/ 0 h 341"/>
                  <a:gd name="T10" fmla="*/ 142 w 308"/>
                  <a:gd name="T11" fmla="*/ 5 h 341"/>
                  <a:gd name="T12" fmla="*/ 117 w 308"/>
                  <a:gd name="T13" fmla="*/ 13 h 341"/>
                  <a:gd name="T14" fmla="*/ 105 w 308"/>
                  <a:gd name="T15" fmla="*/ 19 h 341"/>
                  <a:gd name="T16" fmla="*/ 96 w 308"/>
                  <a:gd name="T17" fmla="*/ 27 h 341"/>
                  <a:gd name="T18" fmla="*/ 86 w 308"/>
                  <a:gd name="T19" fmla="*/ 34 h 341"/>
                  <a:gd name="T20" fmla="*/ 78 w 308"/>
                  <a:gd name="T21" fmla="*/ 43 h 341"/>
                  <a:gd name="T22" fmla="*/ 63 w 308"/>
                  <a:gd name="T23" fmla="*/ 66 h 341"/>
                  <a:gd name="T24" fmla="*/ 17 w 308"/>
                  <a:gd name="T25" fmla="*/ 144 h 341"/>
                  <a:gd name="T26" fmla="*/ 6 w 308"/>
                  <a:gd name="T27" fmla="*/ 167 h 341"/>
                  <a:gd name="T28" fmla="*/ 0 w 308"/>
                  <a:gd name="T29" fmla="*/ 193 h 341"/>
                  <a:gd name="T30" fmla="*/ 0 w 308"/>
                  <a:gd name="T31" fmla="*/ 218 h 341"/>
                  <a:gd name="T32" fmla="*/ 5 w 308"/>
                  <a:gd name="T33" fmla="*/ 245 h 341"/>
                  <a:gd name="T34" fmla="*/ 13 w 308"/>
                  <a:gd name="T35" fmla="*/ 268 h 341"/>
                  <a:gd name="T36" fmla="*/ 19 w 308"/>
                  <a:gd name="T37" fmla="*/ 278 h 341"/>
                  <a:gd name="T38" fmla="*/ 27 w 308"/>
                  <a:gd name="T39" fmla="*/ 290 h 341"/>
                  <a:gd name="T40" fmla="*/ 34 w 308"/>
                  <a:gd name="T41" fmla="*/ 299 h 341"/>
                  <a:gd name="T42" fmla="*/ 43 w 308"/>
                  <a:gd name="T43" fmla="*/ 308 h 341"/>
                  <a:gd name="T44" fmla="*/ 53 w 308"/>
                  <a:gd name="T45" fmla="*/ 317 h 341"/>
                  <a:gd name="T46" fmla="*/ 66 w 308"/>
                  <a:gd name="T47" fmla="*/ 325 h 341"/>
                  <a:gd name="T48" fmla="*/ 89 w 308"/>
                  <a:gd name="T49" fmla="*/ 334 h 341"/>
                  <a:gd name="T50" fmla="*/ 113 w 308"/>
                  <a:gd name="T51" fmla="*/ 341 h 341"/>
                  <a:gd name="T52" fmla="*/ 139 w 308"/>
                  <a:gd name="T53" fmla="*/ 341 h 341"/>
                  <a:gd name="T54" fmla="*/ 152 w 308"/>
                  <a:gd name="T55" fmla="*/ 340 h 341"/>
                  <a:gd name="T56" fmla="*/ 165 w 308"/>
                  <a:gd name="T57" fmla="*/ 337 h 341"/>
                  <a:gd name="T58" fmla="*/ 177 w 308"/>
                  <a:gd name="T59" fmla="*/ 333 h 341"/>
                  <a:gd name="T60" fmla="*/ 190 w 308"/>
                  <a:gd name="T61" fmla="*/ 328 h 341"/>
                  <a:gd name="T62" fmla="*/ 200 w 308"/>
                  <a:gd name="T63" fmla="*/ 321 h 341"/>
                  <a:gd name="T64" fmla="*/ 212 w 308"/>
                  <a:gd name="T65" fmla="*/ 314 h 341"/>
                  <a:gd name="T66" fmla="*/ 220 w 308"/>
                  <a:gd name="T67" fmla="*/ 305 h 341"/>
                  <a:gd name="T68" fmla="*/ 229 w 308"/>
                  <a:gd name="T69" fmla="*/ 297 h 341"/>
                  <a:gd name="T70" fmla="*/ 229 w 308"/>
                  <a:gd name="T71" fmla="*/ 295 h 341"/>
                  <a:gd name="T72" fmla="*/ 229 w 308"/>
                  <a:gd name="T73" fmla="*/ 293 h 341"/>
                  <a:gd name="T74" fmla="*/ 230 w 308"/>
                  <a:gd name="T75" fmla="*/ 293 h 341"/>
                  <a:gd name="T76" fmla="*/ 233 w 308"/>
                  <a:gd name="T77" fmla="*/ 291 h 341"/>
                  <a:gd name="T78" fmla="*/ 237 w 308"/>
                  <a:gd name="T79" fmla="*/ 286 h 341"/>
                  <a:gd name="T80" fmla="*/ 237 w 308"/>
                  <a:gd name="T81" fmla="*/ 284 h 341"/>
                  <a:gd name="T82" fmla="*/ 237 w 308"/>
                  <a:gd name="T83" fmla="*/ 283 h 341"/>
                  <a:gd name="T84" fmla="*/ 238 w 308"/>
                  <a:gd name="T85" fmla="*/ 283 h 341"/>
                  <a:gd name="T86" fmla="*/ 241 w 308"/>
                  <a:gd name="T87" fmla="*/ 281 h 341"/>
                  <a:gd name="T88" fmla="*/ 245 w 308"/>
                  <a:gd name="T89" fmla="*/ 276 h 341"/>
                  <a:gd name="T90" fmla="*/ 292 w 308"/>
                  <a:gd name="T91" fmla="*/ 198 h 341"/>
                  <a:gd name="T92" fmla="*/ 301 w 308"/>
                  <a:gd name="T93" fmla="*/ 173 h 341"/>
                  <a:gd name="T94" fmla="*/ 302 w 308"/>
                  <a:gd name="T95" fmla="*/ 166 h 341"/>
                  <a:gd name="T96" fmla="*/ 304 w 308"/>
                  <a:gd name="T97" fmla="*/ 160 h 341"/>
                  <a:gd name="T98" fmla="*/ 308 w 308"/>
                  <a:gd name="T99" fmla="*/ 149 h 341"/>
                  <a:gd name="T100" fmla="*/ 308 w 308"/>
                  <a:gd name="T101" fmla="*/ 123 h 341"/>
                  <a:gd name="T102" fmla="*/ 307 w 308"/>
                  <a:gd name="T103" fmla="*/ 109 h 341"/>
                  <a:gd name="T104" fmla="*/ 304 w 308"/>
                  <a:gd name="T105" fmla="*/ 98 h 341"/>
                  <a:gd name="T106" fmla="*/ 300 w 308"/>
                  <a:gd name="T107" fmla="*/ 84 h 341"/>
                  <a:gd name="T108" fmla="*/ 295 w 308"/>
                  <a:gd name="T109" fmla="*/ 72 h 341"/>
                  <a:gd name="T110" fmla="*/ 288 w 308"/>
                  <a:gd name="T111" fmla="*/ 61 h 341"/>
                  <a:gd name="T112" fmla="*/ 281 w 308"/>
                  <a:gd name="T113" fmla="*/ 51 h 341"/>
                  <a:gd name="T114" fmla="*/ 272 w 308"/>
                  <a:gd name="T115" fmla="*/ 41 h 341"/>
                  <a:gd name="T116" fmla="*/ 264 w 308"/>
                  <a:gd name="T117" fmla="*/ 33 h 341"/>
                  <a:gd name="T118" fmla="*/ 243 w 308"/>
                  <a:gd name="T119" fmla="*/ 18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8" h="341">
                    <a:moveTo>
                      <a:pt x="243" y="18"/>
                    </a:moveTo>
                    <a:lnTo>
                      <a:pt x="218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8" y="0"/>
                    </a:lnTo>
                    <a:lnTo>
                      <a:pt x="142" y="5"/>
                    </a:lnTo>
                    <a:lnTo>
                      <a:pt x="117" y="13"/>
                    </a:lnTo>
                    <a:lnTo>
                      <a:pt x="105" y="19"/>
                    </a:lnTo>
                    <a:lnTo>
                      <a:pt x="96" y="27"/>
                    </a:lnTo>
                    <a:lnTo>
                      <a:pt x="86" y="34"/>
                    </a:lnTo>
                    <a:lnTo>
                      <a:pt x="78" y="43"/>
                    </a:lnTo>
                    <a:lnTo>
                      <a:pt x="63" y="66"/>
                    </a:lnTo>
                    <a:lnTo>
                      <a:pt x="17" y="144"/>
                    </a:lnTo>
                    <a:lnTo>
                      <a:pt x="6" y="167"/>
                    </a:lnTo>
                    <a:lnTo>
                      <a:pt x="0" y="193"/>
                    </a:lnTo>
                    <a:lnTo>
                      <a:pt x="0" y="218"/>
                    </a:lnTo>
                    <a:lnTo>
                      <a:pt x="5" y="245"/>
                    </a:lnTo>
                    <a:lnTo>
                      <a:pt x="13" y="268"/>
                    </a:lnTo>
                    <a:lnTo>
                      <a:pt x="19" y="278"/>
                    </a:lnTo>
                    <a:lnTo>
                      <a:pt x="27" y="290"/>
                    </a:lnTo>
                    <a:lnTo>
                      <a:pt x="34" y="299"/>
                    </a:lnTo>
                    <a:lnTo>
                      <a:pt x="43" y="308"/>
                    </a:lnTo>
                    <a:lnTo>
                      <a:pt x="53" y="317"/>
                    </a:lnTo>
                    <a:lnTo>
                      <a:pt x="66" y="325"/>
                    </a:lnTo>
                    <a:lnTo>
                      <a:pt x="89" y="334"/>
                    </a:lnTo>
                    <a:lnTo>
                      <a:pt x="113" y="341"/>
                    </a:lnTo>
                    <a:lnTo>
                      <a:pt x="139" y="341"/>
                    </a:lnTo>
                    <a:lnTo>
                      <a:pt x="152" y="340"/>
                    </a:lnTo>
                    <a:lnTo>
                      <a:pt x="165" y="337"/>
                    </a:lnTo>
                    <a:lnTo>
                      <a:pt x="177" y="333"/>
                    </a:lnTo>
                    <a:lnTo>
                      <a:pt x="190" y="328"/>
                    </a:lnTo>
                    <a:lnTo>
                      <a:pt x="200" y="321"/>
                    </a:lnTo>
                    <a:lnTo>
                      <a:pt x="212" y="314"/>
                    </a:lnTo>
                    <a:lnTo>
                      <a:pt x="220" y="305"/>
                    </a:lnTo>
                    <a:lnTo>
                      <a:pt x="229" y="297"/>
                    </a:lnTo>
                    <a:lnTo>
                      <a:pt x="229" y="295"/>
                    </a:lnTo>
                    <a:lnTo>
                      <a:pt x="229" y="293"/>
                    </a:lnTo>
                    <a:lnTo>
                      <a:pt x="230" y="293"/>
                    </a:lnTo>
                    <a:lnTo>
                      <a:pt x="233" y="291"/>
                    </a:lnTo>
                    <a:lnTo>
                      <a:pt x="237" y="286"/>
                    </a:lnTo>
                    <a:lnTo>
                      <a:pt x="237" y="284"/>
                    </a:lnTo>
                    <a:lnTo>
                      <a:pt x="237" y="283"/>
                    </a:lnTo>
                    <a:lnTo>
                      <a:pt x="238" y="283"/>
                    </a:lnTo>
                    <a:lnTo>
                      <a:pt x="241" y="281"/>
                    </a:lnTo>
                    <a:lnTo>
                      <a:pt x="245" y="276"/>
                    </a:lnTo>
                    <a:lnTo>
                      <a:pt x="292" y="198"/>
                    </a:lnTo>
                    <a:lnTo>
                      <a:pt x="301" y="173"/>
                    </a:lnTo>
                    <a:lnTo>
                      <a:pt x="302" y="166"/>
                    </a:lnTo>
                    <a:lnTo>
                      <a:pt x="304" y="160"/>
                    </a:lnTo>
                    <a:lnTo>
                      <a:pt x="308" y="149"/>
                    </a:lnTo>
                    <a:lnTo>
                      <a:pt x="308" y="123"/>
                    </a:lnTo>
                    <a:lnTo>
                      <a:pt x="307" y="109"/>
                    </a:lnTo>
                    <a:lnTo>
                      <a:pt x="304" y="98"/>
                    </a:lnTo>
                    <a:lnTo>
                      <a:pt x="300" y="84"/>
                    </a:lnTo>
                    <a:lnTo>
                      <a:pt x="295" y="72"/>
                    </a:lnTo>
                    <a:lnTo>
                      <a:pt x="288" y="61"/>
                    </a:lnTo>
                    <a:lnTo>
                      <a:pt x="281" y="51"/>
                    </a:lnTo>
                    <a:lnTo>
                      <a:pt x="272" y="41"/>
                    </a:lnTo>
                    <a:lnTo>
                      <a:pt x="264" y="33"/>
                    </a:lnTo>
                    <a:lnTo>
                      <a:pt x="2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/>
              <p:cNvSpPr>
                <a:spLocks/>
              </p:cNvSpPr>
              <p:nvPr/>
            </p:nvSpPr>
            <p:spPr bwMode="auto">
              <a:xfrm>
                <a:off x="9639300" y="4022666"/>
                <a:ext cx="107950" cy="96838"/>
              </a:xfrm>
              <a:custGeom>
                <a:avLst/>
                <a:gdLst>
                  <a:gd name="T0" fmla="*/ 324 w 340"/>
                  <a:gd name="T1" fmla="*/ 243 h 308"/>
                  <a:gd name="T2" fmla="*/ 333 w 340"/>
                  <a:gd name="T3" fmla="*/ 218 h 308"/>
                  <a:gd name="T4" fmla="*/ 334 w 340"/>
                  <a:gd name="T5" fmla="*/ 211 h 308"/>
                  <a:gd name="T6" fmla="*/ 336 w 340"/>
                  <a:gd name="T7" fmla="*/ 205 h 308"/>
                  <a:gd name="T8" fmla="*/ 340 w 340"/>
                  <a:gd name="T9" fmla="*/ 194 h 308"/>
                  <a:gd name="T10" fmla="*/ 340 w 340"/>
                  <a:gd name="T11" fmla="*/ 168 h 308"/>
                  <a:gd name="T12" fmla="*/ 339 w 340"/>
                  <a:gd name="T13" fmla="*/ 161 h 308"/>
                  <a:gd name="T14" fmla="*/ 339 w 340"/>
                  <a:gd name="T15" fmla="*/ 155 h 308"/>
                  <a:gd name="T16" fmla="*/ 336 w 340"/>
                  <a:gd name="T17" fmla="*/ 144 h 308"/>
                  <a:gd name="T18" fmla="*/ 332 w 340"/>
                  <a:gd name="T19" fmla="*/ 130 h 308"/>
                  <a:gd name="T20" fmla="*/ 327 w 340"/>
                  <a:gd name="T21" fmla="*/ 118 h 308"/>
                  <a:gd name="T22" fmla="*/ 313 w 340"/>
                  <a:gd name="T23" fmla="*/ 96 h 308"/>
                  <a:gd name="T24" fmla="*/ 304 w 340"/>
                  <a:gd name="T25" fmla="*/ 86 h 308"/>
                  <a:gd name="T26" fmla="*/ 296 w 340"/>
                  <a:gd name="T27" fmla="*/ 78 h 308"/>
                  <a:gd name="T28" fmla="*/ 285 w 340"/>
                  <a:gd name="T29" fmla="*/ 70 h 308"/>
                  <a:gd name="T30" fmla="*/ 275 w 340"/>
                  <a:gd name="T31" fmla="*/ 64 h 308"/>
                  <a:gd name="T32" fmla="*/ 197 w 340"/>
                  <a:gd name="T33" fmla="*/ 19 h 308"/>
                  <a:gd name="T34" fmla="*/ 172 w 340"/>
                  <a:gd name="T35" fmla="*/ 7 h 308"/>
                  <a:gd name="T36" fmla="*/ 159 w 340"/>
                  <a:gd name="T37" fmla="*/ 3 h 308"/>
                  <a:gd name="T38" fmla="*/ 148 w 340"/>
                  <a:gd name="T39" fmla="*/ 2 h 308"/>
                  <a:gd name="T40" fmla="*/ 122 w 340"/>
                  <a:gd name="T41" fmla="*/ 0 h 308"/>
                  <a:gd name="T42" fmla="*/ 97 w 340"/>
                  <a:gd name="T43" fmla="*/ 5 h 308"/>
                  <a:gd name="T44" fmla="*/ 71 w 340"/>
                  <a:gd name="T45" fmla="*/ 13 h 308"/>
                  <a:gd name="T46" fmla="*/ 49 w 340"/>
                  <a:gd name="T47" fmla="*/ 27 h 308"/>
                  <a:gd name="T48" fmla="*/ 39 w 340"/>
                  <a:gd name="T49" fmla="*/ 34 h 308"/>
                  <a:gd name="T50" fmla="*/ 31 w 340"/>
                  <a:gd name="T51" fmla="*/ 43 h 308"/>
                  <a:gd name="T52" fmla="*/ 23 w 340"/>
                  <a:gd name="T53" fmla="*/ 54 h 308"/>
                  <a:gd name="T54" fmla="*/ 17 w 340"/>
                  <a:gd name="T55" fmla="*/ 66 h 308"/>
                  <a:gd name="T56" fmla="*/ 5 w 340"/>
                  <a:gd name="T57" fmla="*/ 90 h 308"/>
                  <a:gd name="T58" fmla="*/ 0 w 340"/>
                  <a:gd name="T59" fmla="*/ 115 h 308"/>
                  <a:gd name="T60" fmla="*/ 0 w 340"/>
                  <a:gd name="T61" fmla="*/ 140 h 308"/>
                  <a:gd name="T62" fmla="*/ 4 w 340"/>
                  <a:gd name="T63" fmla="*/ 167 h 308"/>
                  <a:gd name="T64" fmla="*/ 12 w 340"/>
                  <a:gd name="T65" fmla="*/ 190 h 308"/>
                  <a:gd name="T66" fmla="*/ 18 w 340"/>
                  <a:gd name="T67" fmla="*/ 201 h 308"/>
                  <a:gd name="T68" fmla="*/ 26 w 340"/>
                  <a:gd name="T69" fmla="*/ 212 h 308"/>
                  <a:gd name="T70" fmla="*/ 33 w 340"/>
                  <a:gd name="T71" fmla="*/ 221 h 308"/>
                  <a:gd name="T72" fmla="*/ 42 w 340"/>
                  <a:gd name="T73" fmla="*/ 231 h 308"/>
                  <a:gd name="T74" fmla="*/ 53 w 340"/>
                  <a:gd name="T75" fmla="*/ 239 h 308"/>
                  <a:gd name="T76" fmla="*/ 66 w 340"/>
                  <a:gd name="T77" fmla="*/ 247 h 308"/>
                  <a:gd name="T78" fmla="*/ 143 w 340"/>
                  <a:gd name="T79" fmla="*/ 292 h 308"/>
                  <a:gd name="T80" fmla="*/ 166 w 340"/>
                  <a:gd name="T81" fmla="*/ 301 h 308"/>
                  <a:gd name="T82" fmla="*/ 192 w 340"/>
                  <a:gd name="T83" fmla="*/ 308 h 308"/>
                  <a:gd name="T84" fmla="*/ 217 w 340"/>
                  <a:gd name="T85" fmla="*/ 308 h 308"/>
                  <a:gd name="T86" fmla="*/ 230 w 340"/>
                  <a:gd name="T87" fmla="*/ 307 h 308"/>
                  <a:gd name="T88" fmla="*/ 244 w 340"/>
                  <a:gd name="T89" fmla="*/ 305 h 308"/>
                  <a:gd name="T90" fmla="*/ 255 w 340"/>
                  <a:gd name="T91" fmla="*/ 300 h 308"/>
                  <a:gd name="T92" fmla="*/ 267 w 340"/>
                  <a:gd name="T93" fmla="*/ 296 h 308"/>
                  <a:gd name="T94" fmla="*/ 277 w 340"/>
                  <a:gd name="T95" fmla="*/ 289 h 308"/>
                  <a:gd name="T96" fmla="*/ 289 w 340"/>
                  <a:gd name="T97" fmla="*/ 282 h 308"/>
                  <a:gd name="T98" fmla="*/ 298 w 340"/>
                  <a:gd name="T99" fmla="*/ 272 h 308"/>
                  <a:gd name="T100" fmla="*/ 307 w 340"/>
                  <a:gd name="T101" fmla="*/ 264 h 308"/>
                  <a:gd name="T102" fmla="*/ 307 w 340"/>
                  <a:gd name="T103" fmla="*/ 262 h 308"/>
                  <a:gd name="T104" fmla="*/ 307 w 340"/>
                  <a:gd name="T105" fmla="*/ 261 h 308"/>
                  <a:gd name="T106" fmla="*/ 309 w 340"/>
                  <a:gd name="T107" fmla="*/ 261 h 308"/>
                  <a:gd name="T108" fmla="*/ 311 w 340"/>
                  <a:gd name="T109" fmla="*/ 259 h 308"/>
                  <a:gd name="T110" fmla="*/ 315 w 340"/>
                  <a:gd name="T111" fmla="*/ 254 h 308"/>
                  <a:gd name="T112" fmla="*/ 315 w 340"/>
                  <a:gd name="T113" fmla="*/ 252 h 308"/>
                  <a:gd name="T114" fmla="*/ 315 w 340"/>
                  <a:gd name="T115" fmla="*/ 250 h 308"/>
                  <a:gd name="T116" fmla="*/ 317 w 340"/>
                  <a:gd name="T117" fmla="*/ 250 h 308"/>
                  <a:gd name="T118" fmla="*/ 319 w 340"/>
                  <a:gd name="T119" fmla="*/ 248 h 308"/>
                  <a:gd name="T120" fmla="*/ 324 w 340"/>
                  <a:gd name="T121" fmla="*/ 24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0" h="308">
                    <a:moveTo>
                      <a:pt x="324" y="243"/>
                    </a:moveTo>
                    <a:lnTo>
                      <a:pt x="333" y="218"/>
                    </a:lnTo>
                    <a:lnTo>
                      <a:pt x="334" y="211"/>
                    </a:lnTo>
                    <a:lnTo>
                      <a:pt x="336" y="205"/>
                    </a:lnTo>
                    <a:lnTo>
                      <a:pt x="340" y="194"/>
                    </a:lnTo>
                    <a:lnTo>
                      <a:pt x="340" y="168"/>
                    </a:lnTo>
                    <a:lnTo>
                      <a:pt x="339" y="161"/>
                    </a:lnTo>
                    <a:lnTo>
                      <a:pt x="339" y="155"/>
                    </a:lnTo>
                    <a:lnTo>
                      <a:pt x="336" y="144"/>
                    </a:lnTo>
                    <a:lnTo>
                      <a:pt x="332" y="130"/>
                    </a:lnTo>
                    <a:lnTo>
                      <a:pt x="327" y="118"/>
                    </a:lnTo>
                    <a:lnTo>
                      <a:pt x="313" y="96"/>
                    </a:lnTo>
                    <a:lnTo>
                      <a:pt x="304" y="86"/>
                    </a:lnTo>
                    <a:lnTo>
                      <a:pt x="296" y="78"/>
                    </a:lnTo>
                    <a:lnTo>
                      <a:pt x="285" y="70"/>
                    </a:lnTo>
                    <a:lnTo>
                      <a:pt x="275" y="64"/>
                    </a:lnTo>
                    <a:lnTo>
                      <a:pt x="197" y="19"/>
                    </a:lnTo>
                    <a:lnTo>
                      <a:pt x="172" y="7"/>
                    </a:lnTo>
                    <a:lnTo>
                      <a:pt x="159" y="3"/>
                    </a:lnTo>
                    <a:lnTo>
                      <a:pt x="148" y="2"/>
                    </a:lnTo>
                    <a:lnTo>
                      <a:pt x="122" y="0"/>
                    </a:lnTo>
                    <a:lnTo>
                      <a:pt x="97" y="5"/>
                    </a:lnTo>
                    <a:lnTo>
                      <a:pt x="71" y="13"/>
                    </a:lnTo>
                    <a:lnTo>
                      <a:pt x="49" y="27"/>
                    </a:lnTo>
                    <a:lnTo>
                      <a:pt x="39" y="34"/>
                    </a:lnTo>
                    <a:lnTo>
                      <a:pt x="31" y="43"/>
                    </a:lnTo>
                    <a:lnTo>
                      <a:pt x="23" y="54"/>
                    </a:lnTo>
                    <a:lnTo>
                      <a:pt x="17" y="66"/>
                    </a:lnTo>
                    <a:lnTo>
                      <a:pt x="5" y="90"/>
                    </a:lnTo>
                    <a:lnTo>
                      <a:pt x="0" y="115"/>
                    </a:lnTo>
                    <a:lnTo>
                      <a:pt x="0" y="140"/>
                    </a:lnTo>
                    <a:lnTo>
                      <a:pt x="4" y="167"/>
                    </a:lnTo>
                    <a:lnTo>
                      <a:pt x="12" y="190"/>
                    </a:lnTo>
                    <a:lnTo>
                      <a:pt x="18" y="201"/>
                    </a:lnTo>
                    <a:lnTo>
                      <a:pt x="26" y="212"/>
                    </a:lnTo>
                    <a:lnTo>
                      <a:pt x="33" y="221"/>
                    </a:lnTo>
                    <a:lnTo>
                      <a:pt x="42" y="231"/>
                    </a:lnTo>
                    <a:lnTo>
                      <a:pt x="53" y="239"/>
                    </a:lnTo>
                    <a:lnTo>
                      <a:pt x="66" y="247"/>
                    </a:lnTo>
                    <a:lnTo>
                      <a:pt x="143" y="292"/>
                    </a:lnTo>
                    <a:lnTo>
                      <a:pt x="166" y="301"/>
                    </a:lnTo>
                    <a:lnTo>
                      <a:pt x="192" y="308"/>
                    </a:lnTo>
                    <a:lnTo>
                      <a:pt x="217" y="308"/>
                    </a:lnTo>
                    <a:lnTo>
                      <a:pt x="230" y="307"/>
                    </a:lnTo>
                    <a:lnTo>
                      <a:pt x="244" y="305"/>
                    </a:lnTo>
                    <a:lnTo>
                      <a:pt x="255" y="300"/>
                    </a:lnTo>
                    <a:lnTo>
                      <a:pt x="267" y="296"/>
                    </a:lnTo>
                    <a:lnTo>
                      <a:pt x="277" y="289"/>
                    </a:lnTo>
                    <a:lnTo>
                      <a:pt x="289" y="282"/>
                    </a:lnTo>
                    <a:lnTo>
                      <a:pt x="298" y="272"/>
                    </a:lnTo>
                    <a:lnTo>
                      <a:pt x="307" y="264"/>
                    </a:lnTo>
                    <a:lnTo>
                      <a:pt x="307" y="262"/>
                    </a:lnTo>
                    <a:lnTo>
                      <a:pt x="307" y="261"/>
                    </a:lnTo>
                    <a:lnTo>
                      <a:pt x="309" y="261"/>
                    </a:lnTo>
                    <a:lnTo>
                      <a:pt x="311" y="259"/>
                    </a:lnTo>
                    <a:lnTo>
                      <a:pt x="315" y="254"/>
                    </a:lnTo>
                    <a:lnTo>
                      <a:pt x="315" y="252"/>
                    </a:lnTo>
                    <a:lnTo>
                      <a:pt x="315" y="250"/>
                    </a:lnTo>
                    <a:lnTo>
                      <a:pt x="317" y="250"/>
                    </a:lnTo>
                    <a:lnTo>
                      <a:pt x="319" y="248"/>
                    </a:lnTo>
                    <a:lnTo>
                      <a:pt x="324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/>
              <p:cNvSpPr>
                <a:spLocks/>
              </p:cNvSpPr>
              <p:nvPr/>
            </p:nvSpPr>
            <p:spPr bwMode="auto">
              <a:xfrm>
                <a:off x="8145463" y="3160653"/>
                <a:ext cx="107950" cy="96838"/>
              </a:xfrm>
              <a:custGeom>
                <a:avLst/>
                <a:gdLst>
                  <a:gd name="T0" fmla="*/ 324 w 340"/>
                  <a:gd name="T1" fmla="*/ 243 h 308"/>
                  <a:gd name="T2" fmla="*/ 333 w 340"/>
                  <a:gd name="T3" fmla="*/ 217 h 308"/>
                  <a:gd name="T4" fmla="*/ 334 w 340"/>
                  <a:gd name="T5" fmla="*/ 210 h 308"/>
                  <a:gd name="T6" fmla="*/ 337 w 340"/>
                  <a:gd name="T7" fmla="*/ 205 h 308"/>
                  <a:gd name="T8" fmla="*/ 340 w 340"/>
                  <a:gd name="T9" fmla="*/ 193 h 308"/>
                  <a:gd name="T10" fmla="*/ 340 w 340"/>
                  <a:gd name="T11" fmla="*/ 168 h 308"/>
                  <a:gd name="T12" fmla="*/ 339 w 340"/>
                  <a:gd name="T13" fmla="*/ 154 h 308"/>
                  <a:gd name="T14" fmla="*/ 337 w 340"/>
                  <a:gd name="T15" fmla="*/ 142 h 308"/>
                  <a:gd name="T16" fmla="*/ 332 w 340"/>
                  <a:gd name="T17" fmla="*/ 128 h 308"/>
                  <a:gd name="T18" fmla="*/ 328 w 340"/>
                  <a:gd name="T19" fmla="*/ 117 h 308"/>
                  <a:gd name="T20" fmla="*/ 321 w 340"/>
                  <a:gd name="T21" fmla="*/ 105 h 308"/>
                  <a:gd name="T22" fmla="*/ 314 w 340"/>
                  <a:gd name="T23" fmla="*/ 96 h 308"/>
                  <a:gd name="T24" fmla="*/ 304 w 340"/>
                  <a:gd name="T25" fmla="*/ 85 h 308"/>
                  <a:gd name="T26" fmla="*/ 296 w 340"/>
                  <a:gd name="T27" fmla="*/ 77 h 308"/>
                  <a:gd name="T28" fmla="*/ 275 w 340"/>
                  <a:gd name="T29" fmla="*/ 62 h 308"/>
                  <a:gd name="T30" fmla="*/ 198 w 340"/>
                  <a:gd name="T31" fmla="*/ 17 h 308"/>
                  <a:gd name="T32" fmla="*/ 172 w 340"/>
                  <a:gd name="T33" fmla="*/ 6 h 308"/>
                  <a:gd name="T34" fmla="*/ 160 w 340"/>
                  <a:gd name="T35" fmla="*/ 1 h 308"/>
                  <a:gd name="T36" fmla="*/ 148 w 340"/>
                  <a:gd name="T37" fmla="*/ 0 h 308"/>
                  <a:gd name="T38" fmla="*/ 123 w 340"/>
                  <a:gd name="T39" fmla="*/ 0 h 308"/>
                  <a:gd name="T40" fmla="*/ 97 w 340"/>
                  <a:gd name="T41" fmla="*/ 4 h 308"/>
                  <a:gd name="T42" fmla="*/ 72 w 340"/>
                  <a:gd name="T43" fmla="*/ 12 h 308"/>
                  <a:gd name="T44" fmla="*/ 60 w 340"/>
                  <a:gd name="T45" fmla="*/ 18 h 308"/>
                  <a:gd name="T46" fmla="*/ 51 w 340"/>
                  <a:gd name="T47" fmla="*/ 26 h 308"/>
                  <a:gd name="T48" fmla="*/ 41 w 340"/>
                  <a:gd name="T49" fmla="*/ 33 h 308"/>
                  <a:gd name="T50" fmla="*/ 32 w 340"/>
                  <a:gd name="T51" fmla="*/ 43 h 308"/>
                  <a:gd name="T52" fmla="*/ 17 w 340"/>
                  <a:gd name="T53" fmla="*/ 66 h 308"/>
                  <a:gd name="T54" fmla="*/ 6 w 340"/>
                  <a:gd name="T55" fmla="*/ 89 h 308"/>
                  <a:gd name="T56" fmla="*/ 0 w 340"/>
                  <a:gd name="T57" fmla="*/ 113 h 308"/>
                  <a:gd name="T58" fmla="*/ 0 w 340"/>
                  <a:gd name="T59" fmla="*/ 139 h 308"/>
                  <a:gd name="T60" fmla="*/ 5 w 340"/>
                  <a:gd name="T61" fmla="*/ 165 h 308"/>
                  <a:gd name="T62" fmla="*/ 13 w 340"/>
                  <a:gd name="T63" fmla="*/ 190 h 308"/>
                  <a:gd name="T64" fmla="*/ 19 w 340"/>
                  <a:gd name="T65" fmla="*/ 200 h 308"/>
                  <a:gd name="T66" fmla="*/ 27 w 340"/>
                  <a:gd name="T67" fmla="*/ 212 h 308"/>
                  <a:gd name="T68" fmla="*/ 34 w 340"/>
                  <a:gd name="T69" fmla="*/ 220 h 308"/>
                  <a:gd name="T70" fmla="*/ 43 w 340"/>
                  <a:gd name="T71" fmla="*/ 229 h 308"/>
                  <a:gd name="T72" fmla="*/ 53 w 340"/>
                  <a:gd name="T73" fmla="*/ 237 h 308"/>
                  <a:gd name="T74" fmla="*/ 66 w 340"/>
                  <a:gd name="T75" fmla="*/ 245 h 308"/>
                  <a:gd name="T76" fmla="*/ 144 w 340"/>
                  <a:gd name="T77" fmla="*/ 290 h 308"/>
                  <a:gd name="T78" fmla="*/ 155 w 340"/>
                  <a:gd name="T79" fmla="*/ 296 h 308"/>
                  <a:gd name="T80" fmla="*/ 167 w 340"/>
                  <a:gd name="T81" fmla="*/ 301 h 308"/>
                  <a:gd name="T82" fmla="*/ 192 w 340"/>
                  <a:gd name="T83" fmla="*/ 308 h 308"/>
                  <a:gd name="T84" fmla="*/ 218 w 340"/>
                  <a:gd name="T85" fmla="*/ 308 h 308"/>
                  <a:gd name="T86" fmla="*/ 230 w 340"/>
                  <a:gd name="T87" fmla="*/ 307 h 308"/>
                  <a:gd name="T88" fmla="*/ 244 w 340"/>
                  <a:gd name="T89" fmla="*/ 304 h 308"/>
                  <a:gd name="T90" fmla="*/ 256 w 340"/>
                  <a:gd name="T91" fmla="*/ 300 h 308"/>
                  <a:gd name="T92" fmla="*/ 267 w 340"/>
                  <a:gd name="T93" fmla="*/ 295 h 308"/>
                  <a:gd name="T94" fmla="*/ 278 w 340"/>
                  <a:gd name="T95" fmla="*/ 288 h 308"/>
                  <a:gd name="T96" fmla="*/ 289 w 340"/>
                  <a:gd name="T97" fmla="*/ 281 h 308"/>
                  <a:gd name="T98" fmla="*/ 299 w 340"/>
                  <a:gd name="T99" fmla="*/ 272 h 308"/>
                  <a:gd name="T100" fmla="*/ 308 w 340"/>
                  <a:gd name="T101" fmla="*/ 264 h 308"/>
                  <a:gd name="T102" fmla="*/ 308 w 340"/>
                  <a:gd name="T103" fmla="*/ 261 h 308"/>
                  <a:gd name="T104" fmla="*/ 308 w 340"/>
                  <a:gd name="T105" fmla="*/ 260 h 308"/>
                  <a:gd name="T106" fmla="*/ 309 w 340"/>
                  <a:gd name="T107" fmla="*/ 260 h 308"/>
                  <a:gd name="T108" fmla="*/ 311 w 340"/>
                  <a:gd name="T109" fmla="*/ 258 h 308"/>
                  <a:gd name="T110" fmla="*/ 316 w 340"/>
                  <a:gd name="T111" fmla="*/ 253 h 308"/>
                  <a:gd name="T112" fmla="*/ 316 w 340"/>
                  <a:gd name="T113" fmla="*/ 251 h 308"/>
                  <a:gd name="T114" fmla="*/ 316 w 340"/>
                  <a:gd name="T115" fmla="*/ 250 h 308"/>
                  <a:gd name="T116" fmla="*/ 317 w 340"/>
                  <a:gd name="T117" fmla="*/ 250 h 308"/>
                  <a:gd name="T118" fmla="*/ 319 w 340"/>
                  <a:gd name="T119" fmla="*/ 247 h 308"/>
                  <a:gd name="T120" fmla="*/ 324 w 340"/>
                  <a:gd name="T121" fmla="*/ 24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0" h="308">
                    <a:moveTo>
                      <a:pt x="324" y="243"/>
                    </a:moveTo>
                    <a:lnTo>
                      <a:pt x="333" y="217"/>
                    </a:lnTo>
                    <a:lnTo>
                      <a:pt x="334" y="210"/>
                    </a:lnTo>
                    <a:lnTo>
                      <a:pt x="337" y="205"/>
                    </a:lnTo>
                    <a:lnTo>
                      <a:pt x="340" y="193"/>
                    </a:lnTo>
                    <a:lnTo>
                      <a:pt x="340" y="168"/>
                    </a:lnTo>
                    <a:lnTo>
                      <a:pt x="339" y="154"/>
                    </a:lnTo>
                    <a:lnTo>
                      <a:pt x="337" y="142"/>
                    </a:lnTo>
                    <a:lnTo>
                      <a:pt x="332" y="128"/>
                    </a:lnTo>
                    <a:lnTo>
                      <a:pt x="328" y="117"/>
                    </a:lnTo>
                    <a:lnTo>
                      <a:pt x="321" y="105"/>
                    </a:lnTo>
                    <a:lnTo>
                      <a:pt x="314" y="96"/>
                    </a:lnTo>
                    <a:lnTo>
                      <a:pt x="304" y="85"/>
                    </a:lnTo>
                    <a:lnTo>
                      <a:pt x="296" y="77"/>
                    </a:lnTo>
                    <a:lnTo>
                      <a:pt x="275" y="62"/>
                    </a:lnTo>
                    <a:lnTo>
                      <a:pt x="198" y="17"/>
                    </a:lnTo>
                    <a:lnTo>
                      <a:pt x="172" y="6"/>
                    </a:lnTo>
                    <a:lnTo>
                      <a:pt x="160" y="1"/>
                    </a:lnTo>
                    <a:lnTo>
                      <a:pt x="148" y="0"/>
                    </a:lnTo>
                    <a:lnTo>
                      <a:pt x="123" y="0"/>
                    </a:lnTo>
                    <a:lnTo>
                      <a:pt x="97" y="4"/>
                    </a:lnTo>
                    <a:lnTo>
                      <a:pt x="72" y="12"/>
                    </a:lnTo>
                    <a:lnTo>
                      <a:pt x="60" y="18"/>
                    </a:lnTo>
                    <a:lnTo>
                      <a:pt x="51" y="26"/>
                    </a:lnTo>
                    <a:lnTo>
                      <a:pt x="41" y="33"/>
                    </a:lnTo>
                    <a:lnTo>
                      <a:pt x="32" y="43"/>
                    </a:lnTo>
                    <a:lnTo>
                      <a:pt x="17" y="66"/>
                    </a:lnTo>
                    <a:lnTo>
                      <a:pt x="6" y="89"/>
                    </a:lnTo>
                    <a:lnTo>
                      <a:pt x="0" y="113"/>
                    </a:lnTo>
                    <a:lnTo>
                      <a:pt x="0" y="139"/>
                    </a:lnTo>
                    <a:lnTo>
                      <a:pt x="5" y="165"/>
                    </a:lnTo>
                    <a:lnTo>
                      <a:pt x="13" y="190"/>
                    </a:lnTo>
                    <a:lnTo>
                      <a:pt x="19" y="200"/>
                    </a:lnTo>
                    <a:lnTo>
                      <a:pt x="27" y="212"/>
                    </a:lnTo>
                    <a:lnTo>
                      <a:pt x="34" y="220"/>
                    </a:lnTo>
                    <a:lnTo>
                      <a:pt x="43" y="229"/>
                    </a:lnTo>
                    <a:lnTo>
                      <a:pt x="53" y="237"/>
                    </a:lnTo>
                    <a:lnTo>
                      <a:pt x="66" y="245"/>
                    </a:lnTo>
                    <a:lnTo>
                      <a:pt x="144" y="290"/>
                    </a:lnTo>
                    <a:lnTo>
                      <a:pt x="155" y="296"/>
                    </a:lnTo>
                    <a:lnTo>
                      <a:pt x="167" y="301"/>
                    </a:lnTo>
                    <a:lnTo>
                      <a:pt x="192" y="308"/>
                    </a:lnTo>
                    <a:lnTo>
                      <a:pt x="218" y="308"/>
                    </a:lnTo>
                    <a:lnTo>
                      <a:pt x="230" y="307"/>
                    </a:lnTo>
                    <a:lnTo>
                      <a:pt x="244" y="304"/>
                    </a:lnTo>
                    <a:lnTo>
                      <a:pt x="256" y="300"/>
                    </a:lnTo>
                    <a:lnTo>
                      <a:pt x="267" y="295"/>
                    </a:lnTo>
                    <a:lnTo>
                      <a:pt x="278" y="288"/>
                    </a:lnTo>
                    <a:lnTo>
                      <a:pt x="289" y="281"/>
                    </a:lnTo>
                    <a:lnTo>
                      <a:pt x="299" y="272"/>
                    </a:lnTo>
                    <a:lnTo>
                      <a:pt x="308" y="264"/>
                    </a:lnTo>
                    <a:lnTo>
                      <a:pt x="308" y="261"/>
                    </a:lnTo>
                    <a:lnTo>
                      <a:pt x="308" y="260"/>
                    </a:lnTo>
                    <a:lnTo>
                      <a:pt x="309" y="260"/>
                    </a:lnTo>
                    <a:lnTo>
                      <a:pt x="311" y="258"/>
                    </a:lnTo>
                    <a:lnTo>
                      <a:pt x="316" y="253"/>
                    </a:lnTo>
                    <a:lnTo>
                      <a:pt x="316" y="251"/>
                    </a:lnTo>
                    <a:lnTo>
                      <a:pt x="316" y="250"/>
                    </a:lnTo>
                    <a:lnTo>
                      <a:pt x="317" y="250"/>
                    </a:lnTo>
                    <a:lnTo>
                      <a:pt x="319" y="247"/>
                    </a:lnTo>
                    <a:lnTo>
                      <a:pt x="324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/>
              <p:cNvSpPr>
                <a:spLocks/>
              </p:cNvSpPr>
              <p:nvPr/>
            </p:nvSpPr>
            <p:spPr bwMode="auto">
              <a:xfrm>
                <a:off x="8580438" y="2925703"/>
                <a:ext cx="549275" cy="1323975"/>
              </a:xfrm>
              <a:custGeom>
                <a:avLst/>
                <a:gdLst>
                  <a:gd name="T0" fmla="*/ 1100 w 1732"/>
                  <a:gd name="T1" fmla="*/ 5 h 4171"/>
                  <a:gd name="T2" fmla="*/ 1029 w 1732"/>
                  <a:gd name="T3" fmla="*/ 29 h 4171"/>
                  <a:gd name="T4" fmla="*/ 970 w 1732"/>
                  <a:gd name="T5" fmla="*/ 76 h 4171"/>
                  <a:gd name="T6" fmla="*/ 923 w 1732"/>
                  <a:gd name="T7" fmla="*/ 136 h 4171"/>
                  <a:gd name="T8" fmla="*/ 899 w 1732"/>
                  <a:gd name="T9" fmla="*/ 206 h 4171"/>
                  <a:gd name="T10" fmla="*/ 894 w 1732"/>
                  <a:gd name="T11" fmla="*/ 1732 h 4171"/>
                  <a:gd name="T12" fmla="*/ 792 w 1732"/>
                  <a:gd name="T13" fmla="*/ 1793 h 4171"/>
                  <a:gd name="T14" fmla="*/ 709 w 1732"/>
                  <a:gd name="T15" fmla="*/ 1876 h 4171"/>
                  <a:gd name="T16" fmla="*/ 642 w 1732"/>
                  <a:gd name="T17" fmla="*/ 1976 h 4171"/>
                  <a:gd name="T18" fmla="*/ 597 w 1732"/>
                  <a:gd name="T19" fmla="*/ 2089 h 4171"/>
                  <a:gd name="T20" fmla="*/ 576 w 1732"/>
                  <a:gd name="T21" fmla="*/ 2208 h 4171"/>
                  <a:gd name="T22" fmla="*/ 582 w 1732"/>
                  <a:gd name="T23" fmla="*/ 2342 h 4171"/>
                  <a:gd name="T24" fmla="*/ 617 w 1732"/>
                  <a:gd name="T25" fmla="*/ 2472 h 4171"/>
                  <a:gd name="T26" fmla="*/ 686 w 1732"/>
                  <a:gd name="T27" fmla="*/ 2592 h 4171"/>
                  <a:gd name="T28" fmla="*/ 11 w 1732"/>
                  <a:gd name="T29" fmla="*/ 3835 h 4171"/>
                  <a:gd name="T30" fmla="*/ 0 w 1732"/>
                  <a:gd name="T31" fmla="*/ 3908 h 4171"/>
                  <a:gd name="T32" fmla="*/ 11 w 1732"/>
                  <a:gd name="T33" fmla="*/ 3986 h 4171"/>
                  <a:gd name="T34" fmla="*/ 41 w 1732"/>
                  <a:gd name="T35" fmla="*/ 4054 h 4171"/>
                  <a:gd name="T36" fmla="*/ 91 w 1732"/>
                  <a:gd name="T37" fmla="*/ 4111 h 4171"/>
                  <a:gd name="T38" fmla="*/ 158 w 1732"/>
                  <a:gd name="T39" fmla="*/ 4150 h 4171"/>
                  <a:gd name="T40" fmla="*/ 230 w 1732"/>
                  <a:gd name="T41" fmla="*/ 4170 h 4171"/>
                  <a:gd name="T42" fmla="*/ 305 w 1732"/>
                  <a:gd name="T43" fmla="*/ 4166 h 4171"/>
                  <a:gd name="T44" fmla="*/ 378 w 1732"/>
                  <a:gd name="T45" fmla="*/ 4141 h 4171"/>
                  <a:gd name="T46" fmla="*/ 438 w 1732"/>
                  <a:gd name="T47" fmla="*/ 4097 h 4171"/>
                  <a:gd name="T48" fmla="*/ 471 w 1732"/>
                  <a:gd name="T49" fmla="*/ 4059 h 4171"/>
                  <a:gd name="T50" fmla="*/ 1153 w 1732"/>
                  <a:gd name="T51" fmla="*/ 2829 h 4171"/>
                  <a:gd name="T52" fmla="*/ 1239 w 1732"/>
                  <a:gd name="T53" fmla="*/ 2823 h 4171"/>
                  <a:gd name="T54" fmla="*/ 1322 w 1732"/>
                  <a:gd name="T55" fmla="*/ 2804 h 4171"/>
                  <a:gd name="T56" fmla="*/ 1398 w 1732"/>
                  <a:gd name="T57" fmla="*/ 2775 h 4171"/>
                  <a:gd name="T58" fmla="*/ 1472 w 1732"/>
                  <a:gd name="T59" fmla="*/ 2733 h 4171"/>
                  <a:gd name="T60" fmla="*/ 1517 w 1732"/>
                  <a:gd name="T61" fmla="*/ 2699 h 4171"/>
                  <a:gd name="T62" fmla="*/ 1582 w 1732"/>
                  <a:gd name="T63" fmla="*/ 2637 h 4171"/>
                  <a:gd name="T64" fmla="*/ 1626 w 1732"/>
                  <a:gd name="T65" fmla="*/ 2581 h 4171"/>
                  <a:gd name="T66" fmla="*/ 1664 w 1732"/>
                  <a:gd name="T67" fmla="*/ 2522 h 4171"/>
                  <a:gd name="T68" fmla="*/ 1698 w 1732"/>
                  <a:gd name="T69" fmla="*/ 2445 h 4171"/>
                  <a:gd name="T70" fmla="*/ 1720 w 1732"/>
                  <a:gd name="T71" fmla="*/ 2365 h 4171"/>
                  <a:gd name="T72" fmla="*/ 1730 w 1732"/>
                  <a:gd name="T73" fmla="*/ 2278 h 4171"/>
                  <a:gd name="T74" fmla="*/ 1726 w 1732"/>
                  <a:gd name="T75" fmla="*/ 2167 h 4171"/>
                  <a:gd name="T76" fmla="*/ 1696 w 1732"/>
                  <a:gd name="T77" fmla="*/ 2050 h 4171"/>
                  <a:gd name="T78" fmla="*/ 1642 w 1732"/>
                  <a:gd name="T79" fmla="*/ 1942 h 4171"/>
                  <a:gd name="T80" fmla="*/ 1568 w 1732"/>
                  <a:gd name="T81" fmla="*/ 1847 h 4171"/>
                  <a:gd name="T82" fmla="*/ 1479 w 1732"/>
                  <a:gd name="T83" fmla="*/ 1771 h 4171"/>
                  <a:gd name="T84" fmla="*/ 1411 w 1732"/>
                  <a:gd name="T85" fmla="*/ 259 h 4171"/>
                  <a:gd name="T86" fmla="*/ 1399 w 1732"/>
                  <a:gd name="T87" fmla="*/ 182 h 4171"/>
                  <a:gd name="T88" fmla="*/ 1368 w 1732"/>
                  <a:gd name="T89" fmla="*/ 115 h 4171"/>
                  <a:gd name="T90" fmla="*/ 1315 w 1732"/>
                  <a:gd name="T91" fmla="*/ 57 h 4171"/>
                  <a:gd name="T92" fmla="*/ 1251 w 1732"/>
                  <a:gd name="T93" fmla="*/ 19 h 4171"/>
                  <a:gd name="T94" fmla="*/ 1179 w 1732"/>
                  <a:gd name="T95" fmla="*/ 2 h 4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32" h="4171">
                    <a:moveTo>
                      <a:pt x="1153" y="0"/>
                    </a:moveTo>
                    <a:lnTo>
                      <a:pt x="1125" y="2"/>
                    </a:lnTo>
                    <a:lnTo>
                      <a:pt x="1100" y="5"/>
                    </a:lnTo>
                    <a:lnTo>
                      <a:pt x="1076" y="11"/>
                    </a:lnTo>
                    <a:lnTo>
                      <a:pt x="1052" y="19"/>
                    </a:lnTo>
                    <a:lnTo>
                      <a:pt x="1029" y="29"/>
                    </a:lnTo>
                    <a:lnTo>
                      <a:pt x="1008" y="42"/>
                    </a:lnTo>
                    <a:lnTo>
                      <a:pt x="989" y="57"/>
                    </a:lnTo>
                    <a:lnTo>
                      <a:pt x="970" y="76"/>
                    </a:lnTo>
                    <a:lnTo>
                      <a:pt x="951" y="94"/>
                    </a:lnTo>
                    <a:lnTo>
                      <a:pt x="936" y="115"/>
                    </a:lnTo>
                    <a:lnTo>
                      <a:pt x="923" y="136"/>
                    </a:lnTo>
                    <a:lnTo>
                      <a:pt x="912" y="159"/>
                    </a:lnTo>
                    <a:lnTo>
                      <a:pt x="904" y="182"/>
                    </a:lnTo>
                    <a:lnTo>
                      <a:pt x="899" y="206"/>
                    </a:lnTo>
                    <a:lnTo>
                      <a:pt x="895" y="232"/>
                    </a:lnTo>
                    <a:lnTo>
                      <a:pt x="894" y="259"/>
                    </a:lnTo>
                    <a:lnTo>
                      <a:pt x="894" y="1732"/>
                    </a:lnTo>
                    <a:lnTo>
                      <a:pt x="858" y="1749"/>
                    </a:lnTo>
                    <a:lnTo>
                      <a:pt x="825" y="1771"/>
                    </a:lnTo>
                    <a:lnTo>
                      <a:pt x="792" y="1793"/>
                    </a:lnTo>
                    <a:lnTo>
                      <a:pt x="763" y="1820"/>
                    </a:lnTo>
                    <a:lnTo>
                      <a:pt x="734" y="1847"/>
                    </a:lnTo>
                    <a:lnTo>
                      <a:pt x="709" y="1876"/>
                    </a:lnTo>
                    <a:lnTo>
                      <a:pt x="685" y="1907"/>
                    </a:lnTo>
                    <a:lnTo>
                      <a:pt x="664" y="1942"/>
                    </a:lnTo>
                    <a:lnTo>
                      <a:pt x="642" y="1976"/>
                    </a:lnTo>
                    <a:lnTo>
                      <a:pt x="623" y="2013"/>
                    </a:lnTo>
                    <a:lnTo>
                      <a:pt x="608" y="2050"/>
                    </a:lnTo>
                    <a:lnTo>
                      <a:pt x="597" y="2089"/>
                    </a:lnTo>
                    <a:lnTo>
                      <a:pt x="586" y="2127"/>
                    </a:lnTo>
                    <a:lnTo>
                      <a:pt x="579" y="2167"/>
                    </a:lnTo>
                    <a:lnTo>
                      <a:pt x="576" y="2208"/>
                    </a:lnTo>
                    <a:lnTo>
                      <a:pt x="575" y="2251"/>
                    </a:lnTo>
                    <a:lnTo>
                      <a:pt x="576" y="2297"/>
                    </a:lnTo>
                    <a:lnTo>
                      <a:pt x="582" y="2342"/>
                    </a:lnTo>
                    <a:lnTo>
                      <a:pt x="590" y="2386"/>
                    </a:lnTo>
                    <a:lnTo>
                      <a:pt x="602" y="2430"/>
                    </a:lnTo>
                    <a:lnTo>
                      <a:pt x="617" y="2472"/>
                    </a:lnTo>
                    <a:lnTo>
                      <a:pt x="637" y="2513"/>
                    </a:lnTo>
                    <a:lnTo>
                      <a:pt x="659" y="2553"/>
                    </a:lnTo>
                    <a:lnTo>
                      <a:pt x="686" y="2592"/>
                    </a:lnTo>
                    <a:lnTo>
                      <a:pt x="32" y="3789"/>
                    </a:lnTo>
                    <a:lnTo>
                      <a:pt x="19" y="3812"/>
                    </a:lnTo>
                    <a:lnTo>
                      <a:pt x="11" y="3835"/>
                    </a:lnTo>
                    <a:lnTo>
                      <a:pt x="4" y="3859"/>
                    </a:lnTo>
                    <a:lnTo>
                      <a:pt x="1" y="3884"/>
                    </a:lnTo>
                    <a:lnTo>
                      <a:pt x="0" y="3908"/>
                    </a:lnTo>
                    <a:lnTo>
                      <a:pt x="1" y="3934"/>
                    </a:lnTo>
                    <a:lnTo>
                      <a:pt x="4" y="3959"/>
                    </a:lnTo>
                    <a:lnTo>
                      <a:pt x="11" y="3986"/>
                    </a:lnTo>
                    <a:lnTo>
                      <a:pt x="19" y="4010"/>
                    </a:lnTo>
                    <a:lnTo>
                      <a:pt x="30" y="4033"/>
                    </a:lnTo>
                    <a:lnTo>
                      <a:pt x="41" y="4054"/>
                    </a:lnTo>
                    <a:lnTo>
                      <a:pt x="56" y="4075"/>
                    </a:lnTo>
                    <a:lnTo>
                      <a:pt x="71" y="4093"/>
                    </a:lnTo>
                    <a:lnTo>
                      <a:pt x="91" y="4111"/>
                    </a:lnTo>
                    <a:lnTo>
                      <a:pt x="111" y="4126"/>
                    </a:lnTo>
                    <a:lnTo>
                      <a:pt x="135" y="4140"/>
                    </a:lnTo>
                    <a:lnTo>
                      <a:pt x="158" y="4150"/>
                    </a:lnTo>
                    <a:lnTo>
                      <a:pt x="181" y="4159"/>
                    </a:lnTo>
                    <a:lnTo>
                      <a:pt x="204" y="4165"/>
                    </a:lnTo>
                    <a:lnTo>
                      <a:pt x="230" y="4170"/>
                    </a:lnTo>
                    <a:lnTo>
                      <a:pt x="254" y="4171"/>
                    </a:lnTo>
                    <a:lnTo>
                      <a:pt x="280" y="4170"/>
                    </a:lnTo>
                    <a:lnTo>
                      <a:pt x="305" y="4166"/>
                    </a:lnTo>
                    <a:lnTo>
                      <a:pt x="331" y="4161"/>
                    </a:lnTo>
                    <a:lnTo>
                      <a:pt x="355" y="4151"/>
                    </a:lnTo>
                    <a:lnTo>
                      <a:pt x="378" y="4141"/>
                    </a:lnTo>
                    <a:lnTo>
                      <a:pt x="399" y="4128"/>
                    </a:lnTo>
                    <a:lnTo>
                      <a:pt x="420" y="4114"/>
                    </a:lnTo>
                    <a:lnTo>
                      <a:pt x="438" y="4097"/>
                    </a:lnTo>
                    <a:lnTo>
                      <a:pt x="455" y="4078"/>
                    </a:lnTo>
                    <a:lnTo>
                      <a:pt x="462" y="4068"/>
                    </a:lnTo>
                    <a:lnTo>
                      <a:pt x="471" y="4059"/>
                    </a:lnTo>
                    <a:lnTo>
                      <a:pt x="484" y="4037"/>
                    </a:lnTo>
                    <a:lnTo>
                      <a:pt x="1145" y="2828"/>
                    </a:lnTo>
                    <a:lnTo>
                      <a:pt x="1153" y="2829"/>
                    </a:lnTo>
                    <a:lnTo>
                      <a:pt x="1181" y="2828"/>
                    </a:lnTo>
                    <a:lnTo>
                      <a:pt x="1211" y="2826"/>
                    </a:lnTo>
                    <a:lnTo>
                      <a:pt x="1239" y="2823"/>
                    </a:lnTo>
                    <a:lnTo>
                      <a:pt x="1268" y="2818"/>
                    </a:lnTo>
                    <a:lnTo>
                      <a:pt x="1294" y="2811"/>
                    </a:lnTo>
                    <a:lnTo>
                      <a:pt x="1322" y="2804"/>
                    </a:lnTo>
                    <a:lnTo>
                      <a:pt x="1347" y="2796"/>
                    </a:lnTo>
                    <a:lnTo>
                      <a:pt x="1374" y="2787"/>
                    </a:lnTo>
                    <a:lnTo>
                      <a:pt x="1398" y="2775"/>
                    </a:lnTo>
                    <a:lnTo>
                      <a:pt x="1424" y="2762"/>
                    </a:lnTo>
                    <a:lnTo>
                      <a:pt x="1447" y="2748"/>
                    </a:lnTo>
                    <a:lnTo>
                      <a:pt x="1472" y="2733"/>
                    </a:lnTo>
                    <a:lnTo>
                      <a:pt x="1483" y="2724"/>
                    </a:lnTo>
                    <a:lnTo>
                      <a:pt x="1494" y="2716"/>
                    </a:lnTo>
                    <a:lnTo>
                      <a:pt x="1517" y="2699"/>
                    </a:lnTo>
                    <a:lnTo>
                      <a:pt x="1539" y="2680"/>
                    </a:lnTo>
                    <a:lnTo>
                      <a:pt x="1563" y="2660"/>
                    </a:lnTo>
                    <a:lnTo>
                      <a:pt x="1582" y="2637"/>
                    </a:lnTo>
                    <a:lnTo>
                      <a:pt x="1601" y="2615"/>
                    </a:lnTo>
                    <a:lnTo>
                      <a:pt x="1618" y="2592"/>
                    </a:lnTo>
                    <a:lnTo>
                      <a:pt x="1626" y="2581"/>
                    </a:lnTo>
                    <a:lnTo>
                      <a:pt x="1635" y="2570"/>
                    </a:lnTo>
                    <a:lnTo>
                      <a:pt x="1651" y="2545"/>
                    </a:lnTo>
                    <a:lnTo>
                      <a:pt x="1664" y="2522"/>
                    </a:lnTo>
                    <a:lnTo>
                      <a:pt x="1677" y="2496"/>
                    </a:lnTo>
                    <a:lnTo>
                      <a:pt x="1689" y="2472"/>
                    </a:lnTo>
                    <a:lnTo>
                      <a:pt x="1698" y="2445"/>
                    </a:lnTo>
                    <a:lnTo>
                      <a:pt x="1706" y="2420"/>
                    </a:lnTo>
                    <a:lnTo>
                      <a:pt x="1713" y="2392"/>
                    </a:lnTo>
                    <a:lnTo>
                      <a:pt x="1720" y="2365"/>
                    </a:lnTo>
                    <a:lnTo>
                      <a:pt x="1725" y="2336"/>
                    </a:lnTo>
                    <a:lnTo>
                      <a:pt x="1728" y="2309"/>
                    </a:lnTo>
                    <a:lnTo>
                      <a:pt x="1730" y="2278"/>
                    </a:lnTo>
                    <a:lnTo>
                      <a:pt x="1732" y="2251"/>
                    </a:lnTo>
                    <a:lnTo>
                      <a:pt x="1729" y="2208"/>
                    </a:lnTo>
                    <a:lnTo>
                      <a:pt x="1726" y="2167"/>
                    </a:lnTo>
                    <a:lnTo>
                      <a:pt x="1718" y="2127"/>
                    </a:lnTo>
                    <a:lnTo>
                      <a:pt x="1708" y="2089"/>
                    </a:lnTo>
                    <a:lnTo>
                      <a:pt x="1696" y="2050"/>
                    </a:lnTo>
                    <a:lnTo>
                      <a:pt x="1681" y="2013"/>
                    </a:lnTo>
                    <a:lnTo>
                      <a:pt x="1662" y="1976"/>
                    </a:lnTo>
                    <a:lnTo>
                      <a:pt x="1642" y="1942"/>
                    </a:lnTo>
                    <a:lnTo>
                      <a:pt x="1619" y="1908"/>
                    </a:lnTo>
                    <a:lnTo>
                      <a:pt x="1595" y="1877"/>
                    </a:lnTo>
                    <a:lnTo>
                      <a:pt x="1568" y="1847"/>
                    </a:lnTo>
                    <a:lnTo>
                      <a:pt x="1541" y="1820"/>
                    </a:lnTo>
                    <a:lnTo>
                      <a:pt x="1511" y="1793"/>
                    </a:lnTo>
                    <a:lnTo>
                      <a:pt x="1479" y="1771"/>
                    </a:lnTo>
                    <a:lnTo>
                      <a:pt x="1446" y="1749"/>
                    </a:lnTo>
                    <a:lnTo>
                      <a:pt x="1411" y="1732"/>
                    </a:lnTo>
                    <a:lnTo>
                      <a:pt x="1411" y="259"/>
                    </a:lnTo>
                    <a:lnTo>
                      <a:pt x="1409" y="232"/>
                    </a:lnTo>
                    <a:lnTo>
                      <a:pt x="1405" y="206"/>
                    </a:lnTo>
                    <a:lnTo>
                      <a:pt x="1399" y="182"/>
                    </a:lnTo>
                    <a:lnTo>
                      <a:pt x="1391" y="159"/>
                    </a:lnTo>
                    <a:lnTo>
                      <a:pt x="1381" y="136"/>
                    </a:lnTo>
                    <a:lnTo>
                      <a:pt x="1368" y="115"/>
                    </a:lnTo>
                    <a:lnTo>
                      <a:pt x="1353" y="94"/>
                    </a:lnTo>
                    <a:lnTo>
                      <a:pt x="1336" y="76"/>
                    </a:lnTo>
                    <a:lnTo>
                      <a:pt x="1315" y="57"/>
                    </a:lnTo>
                    <a:lnTo>
                      <a:pt x="1295" y="42"/>
                    </a:lnTo>
                    <a:lnTo>
                      <a:pt x="1273" y="29"/>
                    </a:lnTo>
                    <a:lnTo>
                      <a:pt x="1251" y="19"/>
                    </a:lnTo>
                    <a:lnTo>
                      <a:pt x="1227" y="11"/>
                    </a:lnTo>
                    <a:lnTo>
                      <a:pt x="1204" y="5"/>
                    </a:lnTo>
                    <a:lnTo>
                      <a:pt x="1179" y="2"/>
                    </a:lnTo>
                    <a:lnTo>
                      <a:pt x="11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7" name="Rectangle 126"/>
          <p:cNvSpPr/>
          <p:nvPr userDrawn="1"/>
        </p:nvSpPr>
        <p:spPr>
          <a:xfrm>
            <a:off x="836344" y="5519738"/>
            <a:ext cx="1790700" cy="88581"/>
          </a:xfrm>
          <a:prstGeom prst="rect">
            <a:avLst/>
          </a:prstGeom>
          <a:solidFill>
            <a:srgbClr val="5A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 userDrawn="1"/>
        </p:nvSpPr>
        <p:spPr>
          <a:xfrm>
            <a:off x="3543861" y="5519738"/>
            <a:ext cx="1790700" cy="88581"/>
          </a:xfrm>
          <a:prstGeom prst="rect">
            <a:avLst/>
          </a:prstGeom>
          <a:solidFill>
            <a:srgbClr val="5A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 userDrawn="1"/>
        </p:nvSpPr>
        <p:spPr>
          <a:xfrm>
            <a:off x="6251377" y="5519738"/>
            <a:ext cx="1790700" cy="88581"/>
          </a:xfrm>
          <a:prstGeom prst="rect">
            <a:avLst/>
          </a:prstGeom>
          <a:solidFill>
            <a:srgbClr val="5A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5970" y="112776"/>
            <a:ext cx="5943600" cy="658368"/>
          </a:xfrm>
          <a:noFill/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7179" y="3267892"/>
            <a:ext cx="2194560" cy="1752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Purpose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3337257" y="3267470"/>
            <a:ext cx="2196768" cy="1749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FontTx/>
              <a:buNone/>
              <a:defRPr/>
            </a:lvl2pPr>
            <a:lvl3pPr marL="400041" indent="0">
              <a:buFontTx/>
              <a:buNone/>
              <a:defRPr/>
            </a:lvl3pPr>
            <a:lvl4pPr marL="571486" indent="0">
              <a:buFontTx/>
              <a:buNone/>
              <a:defRPr/>
            </a:lvl4pPr>
            <a:lvl5pPr marL="742932" indent="0">
              <a:buFontTx/>
              <a:buNone/>
              <a:defRPr/>
            </a:lvl5pPr>
          </a:lstStyle>
          <a:p>
            <a:pPr lvl="0"/>
            <a:r>
              <a:rPr lang="en-US" dirty="0"/>
              <a:t>Duration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1" hasCustomPrompt="1"/>
          </p:nvPr>
        </p:nvSpPr>
        <p:spPr>
          <a:xfrm>
            <a:off x="6041128" y="3267470"/>
            <a:ext cx="2194560" cy="1749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FontTx/>
              <a:buNone/>
              <a:defRPr/>
            </a:lvl2pPr>
            <a:lvl3pPr marL="400041" indent="0">
              <a:buFontTx/>
              <a:buNone/>
              <a:defRPr/>
            </a:lvl3pPr>
            <a:lvl4pPr marL="571486" indent="0">
              <a:buFontTx/>
              <a:buNone/>
              <a:defRPr/>
            </a:lvl4pPr>
            <a:lvl5pPr marL="742932" indent="0">
              <a:buFontTx/>
              <a:buNone/>
              <a:defRPr/>
            </a:lvl5pPr>
          </a:lstStyle>
          <a:p>
            <a:pPr lvl="0"/>
            <a:r>
              <a:rPr lang="en-US" dirty="0"/>
              <a:t>Instructions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1116" y="2952262"/>
            <a:ext cx="124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30" name="TextBox 129"/>
          <p:cNvSpPr txBox="1"/>
          <p:nvPr userDrawn="1"/>
        </p:nvSpPr>
        <p:spPr>
          <a:xfrm>
            <a:off x="3762876" y="2952262"/>
            <a:ext cx="124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</p:txBody>
      </p:sp>
      <p:sp>
        <p:nvSpPr>
          <p:cNvPr id="131" name="TextBox 130"/>
          <p:cNvSpPr txBox="1"/>
          <p:nvPr userDrawn="1"/>
        </p:nvSpPr>
        <p:spPr>
          <a:xfrm>
            <a:off x="6462247" y="2952262"/>
            <a:ext cx="136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779" y="6387447"/>
            <a:ext cx="366044" cy="365125"/>
          </a:xfrm>
        </p:spPr>
        <p:txBody>
          <a:bodyPr/>
          <a:lstStyle/>
          <a:p>
            <a:fld id="{26F9321E-825B-4478-8A7E-80B6EBF9D85F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21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/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25"/>
            <a:ext cx="5943600" cy="6583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6CA6-88EB-4C4D-9667-A7FF0D323957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17" y="5668482"/>
            <a:ext cx="6748110" cy="322516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2052232" y="1921020"/>
            <a:ext cx="6586396" cy="35052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CBDC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44824" y="2089920"/>
            <a:ext cx="5166716" cy="319278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686800" y="1909196"/>
            <a:ext cx="52505" cy="3506336"/>
          </a:xfrm>
          <a:prstGeom prst="rect">
            <a:avLst/>
          </a:prstGeom>
          <a:solidFill>
            <a:srgbClr val="0052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6" y="1888996"/>
            <a:ext cx="2595033" cy="4089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28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s bel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23"/>
            <a:ext cx="5943600" cy="65836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0DEA-DEFD-40A5-B71B-321FCD1015EF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748221" y="3838574"/>
            <a:ext cx="2372938" cy="232410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Content Placeholder 2"/>
          <p:cNvSpPr>
            <a:spLocks noGrp="1"/>
          </p:cNvSpPr>
          <p:nvPr>
            <p:ph idx="13"/>
          </p:nvPr>
        </p:nvSpPr>
        <p:spPr>
          <a:xfrm>
            <a:off x="748219" y="1906906"/>
            <a:ext cx="2372937" cy="203644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6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782546" y="3943350"/>
            <a:ext cx="2304288" cy="22193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748219" y="1403586"/>
            <a:ext cx="2372936" cy="503321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21933" y="1493318"/>
            <a:ext cx="2263631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3350916" y="3838574"/>
            <a:ext cx="2372938" cy="232410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Content Placeholder 2"/>
          <p:cNvSpPr>
            <a:spLocks noGrp="1"/>
          </p:cNvSpPr>
          <p:nvPr>
            <p:ph idx="18"/>
          </p:nvPr>
        </p:nvSpPr>
        <p:spPr>
          <a:xfrm>
            <a:off x="3350912" y="1906906"/>
            <a:ext cx="2372937" cy="203644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6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9"/>
          </p:nvPr>
        </p:nvSpPr>
        <p:spPr>
          <a:xfrm>
            <a:off x="3376431" y="3943350"/>
            <a:ext cx="2321909" cy="22193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3350914" y="1403586"/>
            <a:ext cx="2372936" cy="503321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424626" y="1493318"/>
            <a:ext cx="2263631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5989083" y="3838574"/>
            <a:ext cx="2372938" cy="2324102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2"/>
          <p:cNvSpPr>
            <a:spLocks noGrp="1"/>
          </p:cNvSpPr>
          <p:nvPr>
            <p:ph idx="21"/>
          </p:nvPr>
        </p:nvSpPr>
        <p:spPr>
          <a:xfrm>
            <a:off x="5989080" y="1906906"/>
            <a:ext cx="2372937" cy="203644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B3838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6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2"/>
          </p:nvPr>
        </p:nvSpPr>
        <p:spPr>
          <a:xfrm>
            <a:off x="6014598" y="3943350"/>
            <a:ext cx="2321909" cy="22193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8BCA"/>
              </a:buClr>
              <a:defRPr lang="en-US" sz="15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5989080" y="1403586"/>
            <a:ext cx="2372936" cy="503321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062793" y="1493318"/>
            <a:ext cx="2263631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Ho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05" y="442033"/>
            <a:ext cx="1862141" cy="2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 userDrawn="1">
            <p:ph idx="13"/>
          </p:nvPr>
        </p:nvSpPr>
        <p:spPr>
          <a:xfrm>
            <a:off x="4849752" y="4667203"/>
            <a:ext cx="3932298" cy="13620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6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Content Placeholder 22"/>
          <p:cNvSpPr>
            <a:spLocks noGrp="1"/>
          </p:cNvSpPr>
          <p:nvPr userDrawn="1">
            <p:ph sz="quarter" idx="17"/>
          </p:nvPr>
        </p:nvSpPr>
        <p:spPr>
          <a:xfrm>
            <a:off x="4849752" y="2748048"/>
            <a:ext cx="4037074" cy="136190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4605276" cy="685800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41242" y="1507331"/>
            <a:ext cx="1857375" cy="1857375"/>
          </a:xfrm>
          <a:prstGeom prst="rect">
            <a:avLst/>
          </a:prstGeom>
          <a:solidFill>
            <a:srgbClr val="CBDC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93867" y="1507331"/>
            <a:ext cx="1857375" cy="1857375"/>
          </a:xfrm>
          <a:prstGeom prst="rect">
            <a:avLst/>
          </a:prstGeom>
          <a:solidFill>
            <a:srgbClr val="62A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41242" y="3459956"/>
            <a:ext cx="1857375" cy="1857375"/>
          </a:xfrm>
          <a:prstGeom prst="rect">
            <a:avLst/>
          </a:prstGeom>
          <a:solidFill>
            <a:srgbClr val="62A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393867" y="3459956"/>
            <a:ext cx="1857375" cy="1857375"/>
          </a:xfrm>
          <a:prstGeom prst="rect">
            <a:avLst/>
          </a:prstGeom>
          <a:solidFill>
            <a:srgbClr val="CBDC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03463" y="5979943"/>
            <a:ext cx="3233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lang="en-US" sz="800" b="1" i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1" i="1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lang="en-US" sz="800" b="1" i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been the industry's standard dummy 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700527" y="2302669"/>
            <a:ext cx="4319648" cy="2252662"/>
            <a:chOff x="4700527" y="2257425"/>
            <a:chExt cx="4319648" cy="2252662"/>
          </a:xfrm>
        </p:grpSpPr>
        <p:sp>
          <p:nvSpPr>
            <p:cNvPr id="6" name="Rectangle 5"/>
            <p:cNvSpPr/>
            <p:nvPr userDrawn="1"/>
          </p:nvSpPr>
          <p:spPr>
            <a:xfrm>
              <a:off x="4700527" y="2257425"/>
              <a:ext cx="4319648" cy="166687"/>
            </a:xfrm>
            <a:prstGeom prst="rect">
              <a:avLst/>
            </a:prstGeom>
            <a:solidFill>
              <a:srgbClr val="1E6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700527" y="4343400"/>
              <a:ext cx="4319648" cy="166687"/>
            </a:xfrm>
            <a:prstGeom prst="rect">
              <a:avLst/>
            </a:prstGeom>
            <a:solidFill>
              <a:srgbClr val="1E6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08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o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/>
          <p:cNvSpPr/>
          <p:nvPr userDrawn="1"/>
        </p:nvSpPr>
        <p:spPr>
          <a:xfrm>
            <a:off x="-1" y="920938"/>
            <a:ext cx="6955824" cy="4269042"/>
          </a:xfrm>
          <a:custGeom>
            <a:avLst/>
            <a:gdLst>
              <a:gd name="connsiteX0" fmla="*/ 0 w 6955824"/>
              <a:gd name="connsiteY0" fmla="*/ 0 h 4269042"/>
              <a:gd name="connsiteX1" fmla="*/ 6955824 w 6955824"/>
              <a:gd name="connsiteY1" fmla="*/ 0 h 4269042"/>
              <a:gd name="connsiteX2" fmla="*/ 4474981 w 6955824"/>
              <a:gd name="connsiteY2" fmla="*/ 4269042 h 4269042"/>
              <a:gd name="connsiteX3" fmla="*/ 1 w 6955824"/>
              <a:gd name="connsiteY3" fmla="*/ 4269042 h 4269042"/>
              <a:gd name="connsiteX4" fmla="*/ 0 w 6955824"/>
              <a:gd name="connsiteY4" fmla="*/ 0 h 42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5824" h="4269042">
                <a:moveTo>
                  <a:pt x="0" y="0"/>
                </a:moveTo>
                <a:lnTo>
                  <a:pt x="6955824" y="0"/>
                </a:lnTo>
                <a:lnTo>
                  <a:pt x="4474981" y="4269042"/>
                </a:lnTo>
                <a:lnTo>
                  <a:pt x="1" y="42690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" y="920936"/>
            <a:ext cx="6958655" cy="4269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" y="396084"/>
            <a:ext cx="1862141" cy="2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3722668" y="6276643"/>
            <a:ext cx="3233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1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been the industry's standard dummy 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56"/>
          <p:cNvSpPr/>
          <p:nvPr userDrawn="1"/>
        </p:nvSpPr>
        <p:spPr>
          <a:xfrm>
            <a:off x="4089539" y="1636545"/>
            <a:ext cx="5054460" cy="4552950"/>
          </a:xfrm>
          <a:custGeom>
            <a:avLst/>
            <a:gdLst>
              <a:gd name="connsiteX0" fmla="*/ 2645829 w 5054460"/>
              <a:gd name="connsiteY0" fmla="*/ 0 h 4552950"/>
              <a:gd name="connsiteX1" fmla="*/ 5054460 w 5054460"/>
              <a:gd name="connsiteY1" fmla="*/ 0 h 4552950"/>
              <a:gd name="connsiteX2" fmla="*/ 5054460 w 5054460"/>
              <a:gd name="connsiteY2" fmla="*/ 4552950 h 4552950"/>
              <a:gd name="connsiteX3" fmla="*/ 0 w 5054460"/>
              <a:gd name="connsiteY3" fmla="*/ 4552950 h 4552950"/>
              <a:gd name="connsiteX4" fmla="*/ 2645829 w 5054460"/>
              <a:gd name="connsiteY4" fmla="*/ 0 h 4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460" h="4552950">
                <a:moveTo>
                  <a:pt x="2645829" y="0"/>
                </a:moveTo>
                <a:lnTo>
                  <a:pt x="5054460" y="0"/>
                </a:lnTo>
                <a:lnTo>
                  <a:pt x="5054460" y="4552950"/>
                </a:lnTo>
                <a:lnTo>
                  <a:pt x="0" y="4552950"/>
                </a:lnTo>
                <a:lnTo>
                  <a:pt x="2645829" y="0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 userDrawn="1"/>
        </p:nvSpPr>
        <p:spPr>
          <a:xfrm>
            <a:off x="91440" y="2119463"/>
            <a:ext cx="5125976" cy="1792037"/>
          </a:xfrm>
          <a:custGeom>
            <a:avLst/>
            <a:gdLst>
              <a:gd name="connsiteX0" fmla="*/ 0 w 5125976"/>
              <a:gd name="connsiteY0" fmla="*/ 0 h 1792037"/>
              <a:gd name="connsiteX1" fmla="*/ 5125976 w 5125976"/>
              <a:gd name="connsiteY1" fmla="*/ 0 h 1792037"/>
              <a:gd name="connsiteX2" fmla="*/ 4084579 w 5125976"/>
              <a:gd name="connsiteY2" fmla="*/ 1792037 h 1792037"/>
              <a:gd name="connsiteX3" fmla="*/ 0 w 5125976"/>
              <a:gd name="connsiteY3" fmla="*/ 1792037 h 1792037"/>
              <a:gd name="connsiteX4" fmla="*/ 0 w 5125976"/>
              <a:gd name="connsiteY4" fmla="*/ 0 h 17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5976" h="1792037">
                <a:moveTo>
                  <a:pt x="0" y="0"/>
                </a:moveTo>
                <a:lnTo>
                  <a:pt x="5125976" y="0"/>
                </a:lnTo>
                <a:lnTo>
                  <a:pt x="4084579" y="1792037"/>
                </a:lnTo>
                <a:lnTo>
                  <a:pt x="0" y="1792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 userDrawn="1">
            <p:ph sz="quarter" idx="17"/>
          </p:nvPr>
        </p:nvSpPr>
        <p:spPr>
          <a:xfrm>
            <a:off x="723528" y="2422055"/>
            <a:ext cx="3665287" cy="118685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962650" y="2964181"/>
            <a:ext cx="2708275" cy="1893570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3"/>
          </p:nvPr>
        </p:nvSpPr>
        <p:spPr>
          <a:xfrm>
            <a:off x="4925462" y="4900421"/>
            <a:ext cx="3745464" cy="7777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>
                <a:solidFill>
                  <a:srgbClr val="CBDCF0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6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6" name="Rectangle 75"/>
          <p:cNvSpPr/>
          <p:nvPr userDrawn="1"/>
        </p:nvSpPr>
        <p:spPr>
          <a:xfrm>
            <a:off x="1803663" y="5524500"/>
            <a:ext cx="502920" cy="50307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 userDrawn="1"/>
        </p:nvSpPr>
        <p:spPr>
          <a:xfrm>
            <a:off x="625738" y="5524500"/>
            <a:ext cx="502920" cy="50307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 userDrawn="1"/>
        </p:nvSpPr>
        <p:spPr>
          <a:xfrm>
            <a:off x="2981588" y="5524500"/>
            <a:ext cx="502920" cy="50307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3905"/>
          <p:cNvSpPr>
            <a:spLocks noEditPoints="1"/>
          </p:cNvSpPr>
          <p:nvPr userDrawn="1"/>
        </p:nvSpPr>
        <p:spPr bwMode="auto">
          <a:xfrm>
            <a:off x="1879905" y="5615767"/>
            <a:ext cx="344225" cy="352004"/>
          </a:xfrm>
          <a:custGeom>
            <a:avLst/>
            <a:gdLst>
              <a:gd name="T0" fmla="*/ 599 w 887"/>
              <a:gd name="T1" fmla="*/ 324 h 902"/>
              <a:gd name="T2" fmla="*/ 496 w 887"/>
              <a:gd name="T3" fmla="*/ 261 h 902"/>
              <a:gd name="T4" fmla="*/ 562 w 887"/>
              <a:gd name="T5" fmla="*/ 155 h 902"/>
              <a:gd name="T6" fmla="*/ 654 w 887"/>
              <a:gd name="T7" fmla="*/ 210 h 902"/>
              <a:gd name="T8" fmla="*/ 723 w 887"/>
              <a:gd name="T9" fmla="*/ 291 h 902"/>
              <a:gd name="T10" fmla="*/ 761 w 887"/>
              <a:gd name="T11" fmla="*/ 393 h 902"/>
              <a:gd name="T12" fmla="*/ 526 w 887"/>
              <a:gd name="T13" fmla="*/ 630 h 902"/>
              <a:gd name="T14" fmla="*/ 617 w 887"/>
              <a:gd name="T15" fmla="*/ 553 h 902"/>
              <a:gd name="T16" fmla="*/ 761 w 887"/>
              <a:gd name="T17" fmla="*/ 508 h 902"/>
              <a:gd name="T18" fmla="*/ 723 w 887"/>
              <a:gd name="T19" fmla="*/ 610 h 902"/>
              <a:gd name="T20" fmla="*/ 654 w 887"/>
              <a:gd name="T21" fmla="*/ 691 h 902"/>
              <a:gd name="T22" fmla="*/ 562 w 887"/>
              <a:gd name="T23" fmla="*/ 746 h 902"/>
              <a:gd name="T24" fmla="*/ 582 w 887"/>
              <a:gd name="T25" fmla="*/ 480 h 902"/>
              <a:gd name="T26" fmla="*/ 547 w 887"/>
              <a:gd name="T27" fmla="*/ 546 h 902"/>
              <a:gd name="T28" fmla="*/ 481 w 887"/>
              <a:gd name="T29" fmla="*/ 582 h 902"/>
              <a:gd name="T30" fmla="*/ 532 w 887"/>
              <a:gd name="T31" fmla="*/ 343 h 902"/>
              <a:gd name="T32" fmla="*/ 577 w 887"/>
              <a:gd name="T33" fmla="*/ 402 h 902"/>
              <a:gd name="T34" fmla="*/ 376 w 887"/>
              <a:gd name="T35" fmla="*/ 270 h 902"/>
              <a:gd name="T36" fmla="*/ 285 w 887"/>
              <a:gd name="T37" fmla="*/ 348 h 902"/>
              <a:gd name="T38" fmla="*/ 140 w 887"/>
              <a:gd name="T39" fmla="*/ 392 h 902"/>
              <a:gd name="T40" fmla="*/ 179 w 887"/>
              <a:gd name="T41" fmla="*/ 291 h 902"/>
              <a:gd name="T42" fmla="*/ 248 w 887"/>
              <a:gd name="T43" fmla="*/ 210 h 902"/>
              <a:gd name="T44" fmla="*/ 340 w 887"/>
              <a:gd name="T45" fmla="*/ 155 h 902"/>
              <a:gd name="T46" fmla="*/ 421 w 887"/>
              <a:gd name="T47" fmla="*/ 420 h 902"/>
              <a:gd name="T48" fmla="*/ 350 w 887"/>
              <a:gd name="T49" fmla="*/ 362 h 902"/>
              <a:gd name="T50" fmla="*/ 412 w 887"/>
              <a:gd name="T51" fmla="*/ 321 h 902"/>
              <a:gd name="T52" fmla="*/ 377 w 887"/>
              <a:gd name="T53" fmla="*/ 564 h 902"/>
              <a:gd name="T54" fmla="*/ 328 w 887"/>
              <a:gd name="T55" fmla="*/ 508 h 902"/>
              <a:gd name="T56" fmla="*/ 393 w 887"/>
              <a:gd name="T57" fmla="*/ 761 h 902"/>
              <a:gd name="T58" fmla="*/ 292 w 887"/>
              <a:gd name="T59" fmla="*/ 723 h 902"/>
              <a:gd name="T60" fmla="*/ 210 w 887"/>
              <a:gd name="T61" fmla="*/ 654 h 902"/>
              <a:gd name="T62" fmla="*/ 155 w 887"/>
              <a:gd name="T63" fmla="*/ 562 h 902"/>
              <a:gd name="T64" fmla="*/ 262 w 887"/>
              <a:gd name="T65" fmla="*/ 496 h 902"/>
              <a:gd name="T66" fmla="*/ 324 w 887"/>
              <a:gd name="T67" fmla="*/ 599 h 902"/>
              <a:gd name="T68" fmla="*/ 421 w 887"/>
              <a:gd name="T69" fmla="*/ 764 h 902"/>
              <a:gd name="T70" fmla="*/ 804 w 887"/>
              <a:gd name="T71" fmla="*/ 321 h 902"/>
              <a:gd name="T72" fmla="*/ 739 w 887"/>
              <a:gd name="T73" fmla="*/ 209 h 902"/>
              <a:gd name="T74" fmla="*/ 639 w 887"/>
              <a:gd name="T75" fmla="*/ 125 h 902"/>
              <a:gd name="T76" fmla="*/ 515 w 887"/>
              <a:gd name="T77" fmla="*/ 80 h 902"/>
              <a:gd name="T78" fmla="*/ 467 w 887"/>
              <a:gd name="T79" fmla="*/ 5 h 902"/>
              <a:gd name="T80" fmla="*/ 426 w 887"/>
              <a:gd name="T81" fmla="*/ 13 h 902"/>
              <a:gd name="T82" fmla="*/ 354 w 887"/>
              <a:gd name="T83" fmla="*/ 88 h 902"/>
              <a:gd name="T84" fmla="*/ 236 w 887"/>
              <a:gd name="T85" fmla="*/ 143 h 902"/>
              <a:gd name="T86" fmla="*/ 144 w 887"/>
              <a:gd name="T87" fmla="*/ 235 h 902"/>
              <a:gd name="T88" fmla="*/ 88 w 887"/>
              <a:gd name="T89" fmla="*/ 354 h 902"/>
              <a:gd name="T90" fmla="*/ 14 w 887"/>
              <a:gd name="T91" fmla="*/ 425 h 902"/>
              <a:gd name="T92" fmla="*/ 5 w 887"/>
              <a:gd name="T93" fmla="*/ 467 h 902"/>
              <a:gd name="T94" fmla="*/ 81 w 887"/>
              <a:gd name="T95" fmla="*/ 514 h 902"/>
              <a:gd name="T96" fmla="*/ 126 w 887"/>
              <a:gd name="T97" fmla="*/ 639 h 902"/>
              <a:gd name="T98" fmla="*/ 209 w 887"/>
              <a:gd name="T99" fmla="*/ 738 h 902"/>
              <a:gd name="T100" fmla="*/ 323 w 887"/>
              <a:gd name="T101" fmla="*/ 803 h 902"/>
              <a:gd name="T102" fmla="*/ 421 w 887"/>
              <a:gd name="T103" fmla="*/ 877 h 902"/>
              <a:gd name="T104" fmla="*/ 457 w 887"/>
              <a:gd name="T105" fmla="*/ 900 h 902"/>
              <a:gd name="T106" fmla="*/ 481 w 887"/>
              <a:gd name="T107" fmla="*/ 824 h 902"/>
              <a:gd name="T108" fmla="*/ 610 w 887"/>
              <a:gd name="T109" fmla="*/ 791 h 902"/>
              <a:gd name="T110" fmla="*/ 716 w 887"/>
              <a:gd name="T111" fmla="*/ 716 h 902"/>
              <a:gd name="T112" fmla="*/ 791 w 887"/>
              <a:gd name="T113" fmla="*/ 610 h 902"/>
              <a:gd name="T114" fmla="*/ 826 w 887"/>
              <a:gd name="T115" fmla="*/ 480 h 902"/>
              <a:gd name="T116" fmla="*/ 886 w 887"/>
              <a:gd name="T117" fmla="*/ 457 h 902"/>
              <a:gd name="T118" fmla="*/ 863 w 887"/>
              <a:gd name="T119" fmla="*/ 421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7" h="902">
                <a:moveTo>
                  <a:pt x="643" y="420"/>
                </a:moveTo>
                <a:lnTo>
                  <a:pt x="641" y="405"/>
                </a:lnTo>
                <a:lnTo>
                  <a:pt x="637" y="390"/>
                </a:lnTo>
                <a:lnTo>
                  <a:pt x="632" y="375"/>
                </a:lnTo>
                <a:lnTo>
                  <a:pt x="624" y="361"/>
                </a:lnTo>
                <a:lnTo>
                  <a:pt x="617" y="348"/>
                </a:lnTo>
                <a:lnTo>
                  <a:pt x="609" y="335"/>
                </a:lnTo>
                <a:lnTo>
                  <a:pt x="599" y="324"/>
                </a:lnTo>
                <a:lnTo>
                  <a:pt x="589" y="313"/>
                </a:lnTo>
                <a:lnTo>
                  <a:pt x="578" y="302"/>
                </a:lnTo>
                <a:lnTo>
                  <a:pt x="566" y="293"/>
                </a:lnTo>
                <a:lnTo>
                  <a:pt x="553" y="285"/>
                </a:lnTo>
                <a:lnTo>
                  <a:pt x="540" y="278"/>
                </a:lnTo>
                <a:lnTo>
                  <a:pt x="526" y="270"/>
                </a:lnTo>
                <a:lnTo>
                  <a:pt x="511" y="265"/>
                </a:lnTo>
                <a:lnTo>
                  <a:pt x="496" y="261"/>
                </a:lnTo>
                <a:lnTo>
                  <a:pt x="481" y="258"/>
                </a:lnTo>
                <a:lnTo>
                  <a:pt x="481" y="137"/>
                </a:lnTo>
                <a:lnTo>
                  <a:pt x="495" y="138"/>
                </a:lnTo>
                <a:lnTo>
                  <a:pt x="508" y="140"/>
                </a:lnTo>
                <a:lnTo>
                  <a:pt x="522" y="143"/>
                </a:lnTo>
                <a:lnTo>
                  <a:pt x="536" y="147"/>
                </a:lnTo>
                <a:lnTo>
                  <a:pt x="549" y="151"/>
                </a:lnTo>
                <a:lnTo>
                  <a:pt x="562" y="155"/>
                </a:lnTo>
                <a:lnTo>
                  <a:pt x="575" y="161"/>
                </a:lnTo>
                <a:lnTo>
                  <a:pt x="587" y="166"/>
                </a:lnTo>
                <a:lnTo>
                  <a:pt x="598" y="172"/>
                </a:lnTo>
                <a:lnTo>
                  <a:pt x="610" y="179"/>
                </a:lnTo>
                <a:lnTo>
                  <a:pt x="622" y="185"/>
                </a:lnTo>
                <a:lnTo>
                  <a:pt x="633" y="193"/>
                </a:lnTo>
                <a:lnTo>
                  <a:pt x="643" y="201"/>
                </a:lnTo>
                <a:lnTo>
                  <a:pt x="654" y="210"/>
                </a:lnTo>
                <a:lnTo>
                  <a:pt x="664" y="219"/>
                </a:lnTo>
                <a:lnTo>
                  <a:pt x="673" y="227"/>
                </a:lnTo>
                <a:lnTo>
                  <a:pt x="683" y="237"/>
                </a:lnTo>
                <a:lnTo>
                  <a:pt x="692" y="247"/>
                </a:lnTo>
                <a:lnTo>
                  <a:pt x="700" y="258"/>
                </a:lnTo>
                <a:lnTo>
                  <a:pt x="709" y="269"/>
                </a:lnTo>
                <a:lnTo>
                  <a:pt x="716" y="280"/>
                </a:lnTo>
                <a:lnTo>
                  <a:pt x="723" y="291"/>
                </a:lnTo>
                <a:lnTo>
                  <a:pt x="729" y="303"/>
                </a:lnTo>
                <a:lnTo>
                  <a:pt x="736" y="315"/>
                </a:lnTo>
                <a:lnTo>
                  <a:pt x="741" y="327"/>
                </a:lnTo>
                <a:lnTo>
                  <a:pt x="746" y="340"/>
                </a:lnTo>
                <a:lnTo>
                  <a:pt x="751" y="353"/>
                </a:lnTo>
                <a:lnTo>
                  <a:pt x="755" y="365"/>
                </a:lnTo>
                <a:lnTo>
                  <a:pt x="758" y="379"/>
                </a:lnTo>
                <a:lnTo>
                  <a:pt x="761" y="393"/>
                </a:lnTo>
                <a:lnTo>
                  <a:pt x="764" y="406"/>
                </a:lnTo>
                <a:lnTo>
                  <a:pt x="765" y="420"/>
                </a:lnTo>
                <a:lnTo>
                  <a:pt x="643" y="420"/>
                </a:lnTo>
                <a:close/>
                <a:moveTo>
                  <a:pt x="481" y="764"/>
                </a:moveTo>
                <a:lnTo>
                  <a:pt x="481" y="643"/>
                </a:lnTo>
                <a:lnTo>
                  <a:pt x="496" y="640"/>
                </a:lnTo>
                <a:lnTo>
                  <a:pt x="511" y="636"/>
                </a:lnTo>
                <a:lnTo>
                  <a:pt x="526" y="630"/>
                </a:lnTo>
                <a:lnTo>
                  <a:pt x="540" y="624"/>
                </a:lnTo>
                <a:lnTo>
                  <a:pt x="553" y="616"/>
                </a:lnTo>
                <a:lnTo>
                  <a:pt x="566" y="608"/>
                </a:lnTo>
                <a:lnTo>
                  <a:pt x="578" y="599"/>
                </a:lnTo>
                <a:lnTo>
                  <a:pt x="589" y="588"/>
                </a:lnTo>
                <a:lnTo>
                  <a:pt x="599" y="578"/>
                </a:lnTo>
                <a:lnTo>
                  <a:pt x="609" y="565"/>
                </a:lnTo>
                <a:lnTo>
                  <a:pt x="617" y="553"/>
                </a:lnTo>
                <a:lnTo>
                  <a:pt x="624" y="539"/>
                </a:lnTo>
                <a:lnTo>
                  <a:pt x="632" y="525"/>
                </a:lnTo>
                <a:lnTo>
                  <a:pt x="637" y="511"/>
                </a:lnTo>
                <a:lnTo>
                  <a:pt x="641" y="496"/>
                </a:lnTo>
                <a:lnTo>
                  <a:pt x="643" y="480"/>
                </a:lnTo>
                <a:lnTo>
                  <a:pt x="765" y="480"/>
                </a:lnTo>
                <a:lnTo>
                  <a:pt x="764" y="494"/>
                </a:lnTo>
                <a:lnTo>
                  <a:pt x="761" y="508"/>
                </a:lnTo>
                <a:lnTo>
                  <a:pt x="758" y="522"/>
                </a:lnTo>
                <a:lnTo>
                  <a:pt x="755" y="535"/>
                </a:lnTo>
                <a:lnTo>
                  <a:pt x="751" y="549"/>
                </a:lnTo>
                <a:lnTo>
                  <a:pt x="746" y="562"/>
                </a:lnTo>
                <a:lnTo>
                  <a:pt x="741" y="573"/>
                </a:lnTo>
                <a:lnTo>
                  <a:pt x="736" y="586"/>
                </a:lnTo>
                <a:lnTo>
                  <a:pt x="729" y="598"/>
                </a:lnTo>
                <a:lnTo>
                  <a:pt x="723" y="610"/>
                </a:lnTo>
                <a:lnTo>
                  <a:pt x="716" y="622"/>
                </a:lnTo>
                <a:lnTo>
                  <a:pt x="709" y="632"/>
                </a:lnTo>
                <a:lnTo>
                  <a:pt x="700" y="643"/>
                </a:lnTo>
                <a:lnTo>
                  <a:pt x="692" y="654"/>
                </a:lnTo>
                <a:lnTo>
                  <a:pt x="683" y="664"/>
                </a:lnTo>
                <a:lnTo>
                  <a:pt x="673" y="673"/>
                </a:lnTo>
                <a:lnTo>
                  <a:pt x="664" y="683"/>
                </a:lnTo>
                <a:lnTo>
                  <a:pt x="654" y="691"/>
                </a:lnTo>
                <a:lnTo>
                  <a:pt x="643" y="700"/>
                </a:lnTo>
                <a:lnTo>
                  <a:pt x="633" y="707"/>
                </a:lnTo>
                <a:lnTo>
                  <a:pt x="622" y="715"/>
                </a:lnTo>
                <a:lnTo>
                  <a:pt x="610" y="723"/>
                </a:lnTo>
                <a:lnTo>
                  <a:pt x="598" y="729"/>
                </a:lnTo>
                <a:lnTo>
                  <a:pt x="587" y="735"/>
                </a:lnTo>
                <a:lnTo>
                  <a:pt x="575" y="741"/>
                </a:lnTo>
                <a:lnTo>
                  <a:pt x="562" y="746"/>
                </a:lnTo>
                <a:lnTo>
                  <a:pt x="549" y="750"/>
                </a:lnTo>
                <a:lnTo>
                  <a:pt x="536" y="755"/>
                </a:lnTo>
                <a:lnTo>
                  <a:pt x="522" y="758"/>
                </a:lnTo>
                <a:lnTo>
                  <a:pt x="508" y="761"/>
                </a:lnTo>
                <a:lnTo>
                  <a:pt x="495" y="763"/>
                </a:lnTo>
                <a:lnTo>
                  <a:pt x="481" y="764"/>
                </a:lnTo>
                <a:close/>
                <a:moveTo>
                  <a:pt x="481" y="480"/>
                </a:moveTo>
                <a:lnTo>
                  <a:pt x="582" y="480"/>
                </a:lnTo>
                <a:lnTo>
                  <a:pt x="580" y="490"/>
                </a:lnTo>
                <a:lnTo>
                  <a:pt x="577" y="498"/>
                </a:lnTo>
                <a:lnTo>
                  <a:pt x="574" y="508"/>
                </a:lnTo>
                <a:lnTo>
                  <a:pt x="569" y="517"/>
                </a:lnTo>
                <a:lnTo>
                  <a:pt x="564" y="524"/>
                </a:lnTo>
                <a:lnTo>
                  <a:pt x="559" y="532"/>
                </a:lnTo>
                <a:lnTo>
                  <a:pt x="553" y="539"/>
                </a:lnTo>
                <a:lnTo>
                  <a:pt x="547" y="546"/>
                </a:lnTo>
                <a:lnTo>
                  <a:pt x="539" y="552"/>
                </a:lnTo>
                <a:lnTo>
                  <a:pt x="532" y="558"/>
                </a:lnTo>
                <a:lnTo>
                  <a:pt x="524" y="564"/>
                </a:lnTo>
                <a:lnTo>
                  <a:pt x="517" y="569"/>
                </a:lnTo>
                <a:lnTo>
                  <a:pt x="508" y="573"/>
                </a:lnTo>
                <a:lnTo>
                  <a:pt x="500" y="577"/>
                </a:lnTo>
                <a:lnTo>
                  <a:pt x="490" y="580"/>
                </a:lnTo>
                <a:lnTo>
                  <a:pt x="481" y="582"/>
                </a:lnTo>
                <a:lnTo>
                  <a:pt x="481" y="480"/>
                </a:lnTo>
                <a:close/>
                <a:moveTo>
                  <a:pt x="481" y="319"/>
                </a:moveTo>
                <a:lnTo>
                  <a:pt x="490" y="321"/>
                </a:lnTo>
                <a:lnTo>
                  <a:pt x="500" y="325"/>
                </a:lnTo>
                <a:lnTo>
                  <a:pt x="508" y="328"/>
                </a:lnTo>
                <a:lnTo>
                  <a:pt x="517" y="332"/>
                </a:lnTo>
                <a:lnTo>
                  <a:pt x="524" y="338"/>
                </a:lnTo>
                <a:lnTo>
                  <a:pt x="532" y="343"/>
                </a:lnTo>
                <a:lnTo>
                  <a:pt x="539" y="348"/>
                </a:lnTo>
                <a:lnTo>
                  <a:pt x="547" y="355"/>
                </a:lnTo>
                <a:lnTo>
                  <a:pt x="553" y="362"/>
                </a:lnTo>
                <a:lnTo>
                  <a:pt x="559" y="370"/>
                </a:lnTo>
                <a:lnTo>
                  <a:pt x="564" y="377"/>
                </a:lnTo>
                <a:lnTo>
                  <a:pt x="569" y="385"/>
                </a:lnTo>
                <a:lnTo>
                  <a:pt x="574" y="393"/>
                </a:lnTo>
                <a:lnTo>
                  <a:pt x="577" y="402"/>
                </a:lnTo>
                <a:lnTo>
                  <a:pt x="580" y="412"/>
                </a:lnTo>
                <a:lnTo>
                  <a:pt x="582" y="420"/>
                </a:lnTo>
                <a:lnTo>
                  <a:pt x="481" y="420"/>
                </a:lnTo>
                <a:lnTo>
                  <a:pt x="481" y="319"/>
                </a:lnTo>
                <a:close/>
                <a:moveTo>
                  <a:pt x="421" y="258"/>
                </a:moveTo>
                <a:lnTo>
                  <a:pt x="405" y="260"/>
                </a:lnTo>
                <a:lnTo>
                  <a:pt x="390" y="265"/>
                </a:lnTo>
                <a:lnTo>
                  <a:pt x="376" y="270"/>
                </a:lnTo>
                <a:lnTo>
                  <a:pt x="362" y="276"/>
                </a:lnTo>
                <a:lnTo>
                  <a:pt x="348" y="284"/>
                </a:lnTo>
                <a:lnTo>
                  <a:pt x="336" y="293"/>
                </a:lnTo>
                <a:lnTo>
                  <a:pt x="324" y="302"/>
                </a:lnTo>
                <a:lnTo>
                  <a:pt x="313" y="313"/>
                </a:lnTo>
                <a:lnTo>
                  <a:pt x="302" y="324"/>
                </a:lnTo>
                <a:lnTo>
                  <a:pt x="294" y="335"/>
                </a:lnTo>
                <a:lnTo>
                  <a:pt x="285" y="348"/>
                </a:lnTo>
                <a:lnTo>
                  <a:pt x="278" y="361"/>
                </a:lnTo>
                <a:lnTo>
                  <a:pt x="271" y="375"/>
                </a:lnTo>
                <a:lnTo>
                  <a:pt x="266" y="390"/>
                </a:lnTo>
                <a:lnTo>
                  <a:pt x="262" y="405"/>
                </a:lnTo>
                <a:lnTo>
                  <a:pt x="258" y="420"/>
                </a:lnTo>
                <a:lnTo>
                  <a:pt x="137" y="420"/>
                </a:lnTo>
                <a:lnTo>
                  <a:pt x="138" y="406"/>
                </a:lnTo>
                <a:lnTo>
                  <a:pt x="140" y="392"/>
                </a:lnTo>
                <a:lnTo>
                  <a:pt x="144" y="379"/>
                </a:lnTo>
                <a:lnTo>
                  <a:pt x="147" y="365"/>
                </a:lnTo>
                <a:lnTo>
                  <a:pt x="151" y="353"/>
                </a:lnTo>
                <a:lnTo>
                  <a:pt x="155" y="340"/>
                </a:lnTo>
                <a:lnTo>
                  <a:pt x="161" y="327"/>
                </a:lnTo>
                <a:lnTo>
                  <a:pt x="166" y="315"/>
                </a:lnTo>
                <a:lnTo>
                  <a:pt x="173" y="303"/>
                </a:lnTo>
                <a:lnTo>
                  <a:pt x="179" y="291"/>
                </a:lnTo>
                <a:lnTo>
                  <a:pt x="187" y="280"/>
                </a:lnTo>
                <a:lnTo>
                  <a:pt x="194" y="269"/>
                </a:lnTo>
                <a:lnTo>
                  <a:pt x="202" y="258"/>
                </a:lnTo>
                <a:lnTo>
                  <a:pt x="210" y="247"/>
                </a:lnTo>
                <a:lnTo>
                  <a:pt x="219" y="237"/>
                </a:lnTo>
                <a:lnTo>
                  <a:pt x="228" y="227"/>
                </a:lnTo>
                <a:lnTo>
                  <a:pt x="238" y="219"/>
                </a:lnTo>
                <a:lnTo>
                  <a:pt x="248" y="210"/>
                </a:lnTo>
                <a:lnTo>
                  <a:pt x="258" y="201"/>
                </a:lnTo>
                <a:lnTo>
                  <a:pt x="269" y="193"/>
                </a:lnTo>
                <a:lnTo>
                  <a:pt x="280" y="185"/>
                </a:lnTo>
                <a:lnTo>
                  <a:pt x="292" y="179"/>
                </a:lnTo>
                <a:lnTo>
                  <a:pt x="303" y="172"/>
                </a:lnTo>
                <a:lnTo>
                  <a:pt x="315" y="166"/>
                </a:lnTo>
                <a:lnTo>
                  <a:pt x="328" y="161"/>
                </a:lnTo>
                <a:lnTo>
                  <a:pt x="340" y="155"/>
                </a:lnTo>
                <a:lnTo>
                  <a:pt x="353" y="151"/>
                </a:lnTo>
                <a:lnTo>
                  <a:pt x="367" y="147"/>
                </a:lnTo>
                <a:lnTo>
                  <a:pt x="380" y="143"/>
                </a:lnTo>
                <a:lnTo>
                  <a:pt x="393" y="140"/>
                </a:lnTo>
                <a:lnTo>
                  <a:pt x="407" y="138"/>
                </a:lnTo>
                <a:lnTo>
                  <a:pt x="421" y="137"/>
                </a:lnTo>
                <a:lnTo>
                  <a:pt x="421" y="258"/>
                </a:lnTo>
                <a:close/>
                <a:moveTo>
                  <a:pt x="421" y="420"/>
                </a:moveTo>
                <a:lnTo>
                  <a:pt x="319" y="420"/>
                </a:lnTo>
                <a:lnTo>
                  <a:pt x="322" y="412"/>
                </a:lnTo>
                <a:lnTo>
                  <a:pt x="325" y="402"/>
                </a:lnTo>
                <a:lnTo>
                  <a:pt x="328" y="393"/>
                </a:lnTo>
                <a:lnTo>
                  <a:pt x="332" y="385"/>
                </a:lnTo>
                <a:lnTo>
                  <a:pt x="338" y="377"/>
                </a:lnTo>
                <a:lnTo>
                  <a:pt x="343" y="370"/>
                </a:lnTo>
                <a:lnTo>
                  <a:pt x="350" y="362"/>
                </a:lnTo>
                <a:lnTo>
                  <a:pt x="356" y="355"/>
                </a:lnTo>
                <a:lnTo>
                  <a:pt x="362" y="348"/>
                </a:lnTo>
                <a:lnTo>
                  <a:pt x="370" y="343"/>
                </a:lnTo>
                <a:lnTo>
                  <a:pt x="377" y="338"/>
                </a:lnTo>
                <a:lnTo>
                  <a:pt x="385" y="332"/>
                </a:lnTo>
                <a:lnTo>
                  <a:pt x="393" y="328"/>
                </a:lnTo>
                <a:lnTo>
                  <a:pt x="402" y="325"/>
                </a:lnTo>
                <a:lnTo>
                  <a:pt x="412" y="321"/>
                </a:lnTo>
                <a:lnTo>
                  <a:pt x="421" y="319"/>
                </a:lnTo>
                <a:lnTo>
                  <a:pt x="421" y="420"/>
                </a:lnTo>
                <a:close/>
                <a:moveTo>
                  <a:pt x="421" y="582"/>
                </a:moveTo>
                <a:lnTo>
                  <a:pt x="412" y="580"/>
                </a:lnTo>
                <a:lnTo>
                  <a:pt x="402" y="577"/>
                </a:lnTo>
                <a:lnTo>
                  <a:pt x="393" y="572"/>
                </a:lnTo>
                <a:lnTo>
                  <a:pt x="385" y="568"/>
                </a:lnTo>
                <a:lnTo>
                  <a:pt x="377" y="564"/>
                </a:lnTo>
                <a:lnTo>
                  <a:pt x="370" y="558"/>
                </a:lnTo>
                <a:lnTo>
                  <a:pt x="362" y="552"/>
                </a:lnTo>
                <a:lnTo>
                  <a:pt x="356" y="546"/>
                </a:lnTo>
                <a:lnTo>
                  <a:pt x="350" y="539"/>
                </a:lnTo>
                <a:lnTo>
                  <a:pt x="343" y="532"/>
                </a:lnTo>
                <a:lnTo>
                  <a:pt x="338" y="524"/>
                </a:lnTo>
                <a:lnTo>
                  <a:pt x="332" y="517"/>
                </a:lnTo>
                <a:lnTo>
                  <a:pt x="328" y="508"/>
                </a:lnTo>
                <a:lnTo>
                  <a:pt x="325" y="499"/>
                </a:lnTo>
                <a:lnTo>
                  <a:pt x="322" y="490"/>
                </a:lnTo>
                <a:lnTo>
                  <a:pt x="319" y="480"/>
                </a:lnTo>
                <a:lnTo>
                  <a:pt x="421" y="480"/>
                </a:lnTo>
                <a:lnTo>
                  <a:pt x="421" y="582"/>
                </a:lnTo>
                <a:close/>
                <a:moveTo>
                  <a:pt x="421" y="764"/>
                </a:moveTo>
                <a:lnTo>
                  <a:pt x="407" y="763"/>
                </a:lnTo>
                <a:lnTo>
                  <a:pt x="393" y="761"/>
                </a:lnTo>
                <a:lnTo>
                  <a:pt x="380" y="758"/>
                </a:lnTo>
                <a:lnTo>
                  <a:pt x="367" y="755"/>
                </a:lnTo>
                <a:lnTo>
                  <a:pt x="353" y="750"/>
                </a:lnTo>
                <a:lnTo>
                  <a:pt x="340" y="746"/>
                </a:lnTo>
                <a:lnTo>
                  <a:pt x="328" y="741"/>
                </a:lnTo>
                <a:lnTo>
                  <a:pt x="315" y="735"/>
                </a:lnTo>
                <a:lnTo>
                  <a:pt x="303" y="729"/>
                </a:lnTo>
                <a:lnTo>
                  <a:pt x="292" y="723"/>
                </a:lnTo>
                <a:lnTo>
                  <a:pt x="280" y="715"/>
                </a:lnTo>
                <a:lnTo>
                  <a:pt x="269" y="707"/>
                </a:lnTo>
                <a:lnTo>
                  <a:pt x="258" y="700"/>
                </a:lnTo>
                <a:lnTo>
                  <a:pt x="248" y="691"/>
                </a:lnTo>
                <a:lnTo>
                  <a:pt x="238" y="683"/>
                </a:lnTo>
                <a:lnTo>
                  <a:pt x="228" y="673"/>
                </a:lnTo>
                <a:lnTo>
                  <a:pt x="219" y="664"/>
                </a:lnTo>
                <a:lnTo>
                  <a:pt x="210" y="654"/>
                </a:lnTo>
                <a:lnTo>
                  <a:pt x="202" y="643"/>
                </a:lnTo>
                <a:lnTo>
                  <a:pt x="194" y="632"/>
                </a:lnTo>
                <a:lnTo>
                  <a:pt x="187" y="622"/>
                </a:lnTo>
                <a:lnTo>
                  <a:pt x="179" y="610"/>
                </a:lnTo>
                <a:lnTo>
                  <a:pt x="173" y="598"/>
                </a:lnTo>
                <a:lnTo>
                  <a:pt x="166" y="586"/>
                </a:lnTo>
                <a:lnTo>
                  <a:pt x="161" y="573"/>
                </a:lnTo>
                <a:lnTo>
                  <a:pt x="155" y="562"/>
                </a:lnTo>
                <a:lnTo>
                  <a:pt x="151" y="549"/>
                </a:lnTo>
                <a:lnTo>
                  <a:pt x="147" y="535"/>
                </a:lnTo>
                <a:lnTo>
                  <a:pt x="144" y="522"/>
                </a:lnTo>
                <a:lnTo>
                  <a:pt x="140" y="508"/>
                </a:lnTo>
                <a:lnTo>
                  <a:pt x="138" y="494"/>
                </a:lnTo>
                <a:lnTo>
                  <a:pt x="137" y="480"/>
                </a:lnTo>
                <a:lnTo>
                  <a:pt x="258" y="480"/>
                </a:lnTo>
                <a:lnTo>
                  <a:pt x="262" y="496"/>
                </a:lnTo>
                <a:lnTo>
                  <a:pt x="266" y="511"/>
                </a:lnTo>
                <a:lnTo>
                  <a:pt x="271" y="525"/>
                </a:lnTo>
                <a:lnTo>
                  <a:pt x="278" y="539"/>
                </a:lnTo>
                <a:lnTo>
                  <a:pt x="285" y="553"/>
                </a:lnTo>
                <a:lnTo>
                  <a:pt x="294" y="565"/>
                </a:lnTo>
                <a:lnTo>
                  <a:pt x="302" y="578"/>
                </a:lnTo>
                <a:lnTo>
                  <a:pt x="313" y="588"/>
                </a:lnTo>
                <a:lnTo>
                  <a:pt x="324" y="599"/>
                </a:lnTo>
                <a:lnTo>
                  <a:pt x="336" y="608"/>
                </a:lnTo>
                <a:lnTo>
                  <a:pt x="348" y="616"/>
                </a:lnTo>
                <a:lnTo>
                  <a:pt x="362" y="624"/>
                </a:lnTo>
                <a:lnTo>
                  <a:pt x="376" y="630"/>
                </a:lnTo>
                <a:lnTo>
                  <a:pt x="390" y="636"/>
                </a:lnTo>
                <a:lnTo>
                  <a:pt x="405" y="640"/>
                </a:lnTo>
                <a:lnTo>
                  <a:pt x="421" y="643"/>
                </a:lnTo>
                <a:lnTo>
                  <a:pt x="421" y="764"/>
                </a:lnTo>
                <a:close/>
                <a:moveTo>
                  <a:pt x="857" y="420"/>
                </a:moveTo>
                <a:lnTo>
                  <a:pt x="826" y="420"/>
                </a:lnTo>
                <a:lnTo>
                  <a:pt x="824" y="403"/>
                </a:lnTo>
                <a:lnTo>
                  <a:pt x="821" y="387"/>
                </a:lnTo>
                <a:lnTo>
                  <a:pt x="818" y="370"/>
                </a:lnTo>
                <a:lnTo>
                  <a:pt x="814" y="354"/>
                </a:lnTo>
                <a:lnTo>
                  <a:pt x="810" y="338"/>
                </a:lnTo>
                <a:lnTo>
                  <a:pt x="804" y="321"/>
                </a:lnTo>
                <a:lnTo>
                  <a:pt x="798" y="306"/>
                </a:lnTo>
                <a:lnTo>
                  <a:pt x="791" y="291"/>
                </a:lnTo>
                <a:lnTo>
                  <a:pt x="784" y="276"/>
                </a:lnTo>
                <a:lnTo>
                  <a:pt x="776" y="263"/>
                </a:lnTo>
                <a:lnTo>
                  <a:pt x="768" y="249"/>
                </a:lnTo>
                <a:lnTo>
                  <a:pt x="758" y="235"/>
                </a:lnTo>
                <a:lnTo>
                  <a:pt x="748" y="222"/>
                </a:lnTo>
                <a:lnTo>
                  <a:pt x="739" y="209"/>
                </a:lnTo>
                <a:lnTo>
                  <a:pt x="728" y="197"/>
                </a:lnTo>
                <a:lnTo>
                  <a:pt x="716" y="185"/>
                </a:lnTo>
                <a:lnTo>
                  <a:pt x="705" y="174"/>
                </a:lnTo>
                <a:lnTo>
                  <a:pt x="693" y="163"/>
                </a:lnTo>
                <a:lnTo>
                  <a:pt x="680" y="153"/>
                </a:lnTo>
                <a:lnTo>
                  <a:pt x="667" y="143"/>
                </a:lnTo>
                <a:lnTo>
                  <a:pt x="653" y="134"/>
                </a:lnTo>
                <a:lnTo>
                  <a:pt x="639" y="125"/>
                </a:lnTo>
                <a:lnTo>
                  <a:pt x="625" y="118"/>
                </a:lnTo>
                <a:lnTo>
                  <a:pt x="610" y="110"/>
                </a:lnTo>
                <a:lnTo>
                  <a:pt x="595" y="104"/>
                </a:lnTo>
                <a:lnTo>
                  <a:pt x="580" y="97"/>
                </a:lnTo>
                <a:lnTo>
                  <a:pt x="564" y="92"/>
                </a:lnTo>
                <a:lnTo>
                  <a:pt x="548" y="88"/>
                </a:lnTo>
                <a:lnTo>
                  <a:pt x="532" y="83"/>
                </a:lnTo>
                <a:lnTo>
                  <a:pt x="515" y="80"/>
                </a:lnTo>
                <a:lnTo>
                  <a:pt x="499" y="78"/>
                </a:lnTo>
                <a:lnTo>
                  <a:pt x="481" y="76"/>
                </a:lnTo>
                <a:lnTo>
                  <a:pt x="481" y="30"/>
                </a:lnTo>
                <a:lnTo>
                  <a:pt x="480" y="23"/>
                </a:lnTo>
                <a:lnTo>
                  <a:pt x="478" y="18"/>
                </a:lnTo>
                <a:lnTo>
                  <a:pt x="476" y="13"/>
                </a:lnTo>
                <a:lnTo>
                  <a:pt x="472" y="8"/>
                </a:lnTo>
                <a:lnTo>
                  <a:pt x="467" y="5"/>
                </a:lnTo>
                <a:lnTo>
                  <a:pt x="463" y="2"/>
                </a:lnTo>
                <a:lnTo>
                  <a:pt x="457" y="1"/>
                </a:lnTo>
                <a:lnTo>
                  <a:pt x="451" y="0"/>
                </a:lnTo>
                <a:lnTo>
                  <a:pt x="445" y="1"/>
                </a:lnTo>
                <a:lnTo>
                  <a:pt x="440" y="2"/>
                </a:lnTo>
                <a:lnTo>
                  <a:pt x="434" y="5"/>
                </a:lnTo>
                <a:lnTo>
                  <a:pt x="430" y="8"/>
                </a:lnTo>
                <a:lnTo>
                  <a:pt x="426" y="13"/>
                </a:lnTo>
                <a:lnTo>
                  <a:pt x="424" y="18"/>
                </a:lnTo>
                <a:lnTo>
                  <a:pt x="421" y="23"/>
                </a:lnTo>
                <a:lnTo>
                  <a:pt x="421" y="30"/>
                </a:lnTo>
                <a:lnTo>
                  <a:pt x="421" y="76"/>
                </a:lnTo>
                <a:lnTo>
                  <a:pt x="404" y="78"/>
                </a:lnTo>
                <a:lnTo>
                  <a:pt x="387" y="80"/>
                </a:lnTo>
                <a:lnTo>
                  <a:pt x="371" y="83"/>
                </a:lnTo>
                <a:lnTo>
                  <a:pt x="354" y="88"/>
                </a:lnTo>
                <a:lnTo>
                  <a:pt x="338" y="92"/>
                </a:lnTo>
                <a:lnTo>
                  <a:pt x="323" y="97"/>
                </a:lnTo>
                <a:lnTo>
                  <a:pt x="307" y="104"/>
                </a:lnTo>
                <a:lnTo>
                  <a:pt x="292" y="110"/>
                </a:lnTo>
                <a:lnTo>
                  <a:pt x="278" y="118"/>
                </a:lnTo>
                <a:lnTo>
                  <a:pt x="263" y="125"/>
                </a:lnTo>
                <a:lnTo>
                  <a:pt x="249" y="134"/>
                </a:lnTo>
                <a:lnTo>
                  <a:pt x="236" y="143"/>
                </a:lnTo>
                <a:lnTo>
                  <a:pt x="222" y="153"/>
                </a:lnTo>
                <a:lnTo>
                  <a:pt x="209" y="163"/>
                </a:lnTo>
                <a:lnTo>
                  <a:pt x="197" y="174"/>
                </a:lnTo>
                <a:lnTo>
                  <a:pt x="185" y="185"/>
                </a:lnTo>
                <a:lnTo>
                  <a:pt x="175" y="197"/>
                </a:lnTo>
                <a:lnTo>
                  <a:pt x="164" y="209"/>
                </a:lnTo>
                <a:lnTo>
                  <a:pt x="153" y="222"/>
                </a:lnTo>
                <a:lnTo>
                  <a:pt x="144" y="235"/>
                </a:lnTo>
                <a:lnTo>
                  <a:pt x="135" y="249"/>
                </a:lnTo>
                <a:lnTo>
                  <a:pt x="126" y="263"/>
                </a:lnTo>
                <a:lnTo>
                  <a:pt x="118" y="276"/>
                </a:lnTo>
                <a:lnTo>
                  <a:pt x="110" y="291"/>
                </a:lnTo>
                <a:lnTo>
                  <a:pt x="104" y="306"/>
                </a:lnTo>
                <a:lnTo>
                  <a:pt x="99" y="321"/>
                </a:lnTo>
                <a:lnTo>
                  <a:pt x="93" y="338"/>
                </a:lnTo>
                <a:lnTo>
                  <a:pt x="88" y="354"/>
                </a:lnTo>
                <a:lnTo>
                  <a:pt x="85" y="370"/>
                </a:lnTo>
                <a:lnTo>
                  <a:pt x="81" y="387"/>
                </a:lnTo>
                <a:lnTo>
                  <a:pt x="78" y="403"/>
                </a:lnTo>
                <a:lnTo>
                  <a:pt x="77" y="420"/>
                </a:lnTo>
                <a:lnTo>
                  <a:pt x="30" y="420"/>
                </a:lnTo>
                <a:lnTo>
                  <a:pt x="25" y="421"/>
                </a:lnTo>
                <a:lnTo>
                  <a:pt x="18" y="423"/>
                </a:lnTo>
                <a:lnTo>
                  <a:pt x="14" y="425"/>
                </a:lnTo>
                <a:lnTo>
                  <a:pt x="8" y="430"/>
                </a:lnTo>
                <a:lnTo>
                  <a:pt x="5" y="434"/>
                </a:lnTo>
                <a:lnTo>
                  <a:pt x="2" y="439"/>
                </a:lnTo>
                <a:lnTo>
                  <a:pt x="1" y="445"/>
                </a:lnTo>
                <a:lnTo>
                  <a:pt x="0" y="450"/>
                </a:lnTo>
                <a:lnTo>
                  <a:pt x="1" y="457"/>
                </a:lnTo>
                <a:lnTo>
                  <a:pt x="2" y="462"/>
                </a:lnTo>
                <a:lnTo>
                  <a:pt x="5" y="467"/>
                </a:lnTo>
                <a:lnTo>
                  <a:pt x="8" y="472"/>
                </a:lnTo>
                <a:lnTo>
                  <a:pt x="14" y="476"/>
                </a:lnTo>
                <a:lnTo>
                  <a:pt x="18" y="478"/>
                </a:lnTo>
                <a:lnTo>
                  <a:pt x="25" y="480"/>
                </a:lnTo>
                <a:lnTo>
                  <a:pt x="30" y="480"/>
                </a:lnTo>
                <a:lnTo>
                  <a:pt x="77" y="480"/>
                </a:lnTo>
                <a:lnTo>
                  <a:pt x="78" y="497"/>
                </a:lnTo>
                <a:lnTo>
                  <a:pt x="81" y="514"/>
                </a:lnTo>
                <a:lnTo>
                  <a:pt x="85" y="531"/>
                </a:lnTo>
                <a:lnTo>
                  <a:pt x="88" y="548"/>
                </a:lnTo>
                <a:lnTo>
                  <a:pt x="93" y="564"/>
                </a:lnTo>
                <a:lnTo>
                  <a:pt x="99" y="579"/>
                </a:lnTo>
                <a:lnTo>
                  <a:pt x="104" y="595"/>
                </a:lnTo>
                <a:lnTo>
                  <a:pt x="110" y="610"/>
                </a:lnTo>
                <a:lnTo>
                  <a:pt x="118" y="624"/>
                </a:lnTo>
                <a:lnTo>
                  <a:pt x="126" y="639"/>
                </a:lnTo>
                <a:lnTo>
                  <a:pt x="135" y="653"/>
                </a:lnTo>
                <a:lnTo>
                  <a:pt x="144" y="666"/>
                </a:lnTo>
                <a:lnTo>
                  <a:pt x="153" y="680"/>
                </a:lnTo>
                <a:lnTo>
                  <a:pt x="164" y="692"/>
                </a:lnTo>
                <a:lnTo>
                  <a:pt x="175" y="704"/>
                </a:lnTo>
                <a:lnTo>
                  <a:pt x="185" y="716"/>
                </a:lnTo>
                <a:lnTo>
                  <a:pt x="197" y="727"/>
                </a:lnTo>
                <a:lnTo>
                  <a:pt x="209" y="738"/>
                </a:lnTo>
                <a:lnTo>
                  <a:pt x="222" y="748"/>
                </a:lnTo>
                <a:lnTo>
                  <a:pt x="236" y="758"/>
                </a:lnTo>
                <a:lnTo>
                  <a:pt x="249" y="766"/>
                </a:lnTo>
                <a:lnTo>
                  <a:pt x="263" y="775"/>
                </a:lnTo>
                <a:lnTo>
                  <a:pt x="278" y="784"/>
                </a:lnTo>
                <a:lnTo>
                  <a:pt x="292" y="791"/>
                </a:lnTo>
                <a:lnTo>
                  <a:pt x="307" y="798"/>
                </a:lnTo>
                <a:lnTo>
                  <a:pt x="323" y="803"/>
                </a:lnTo>
                <a:lnTo>
                  <a:pt x="338" y="808"/>
                </a:lnTo>
                <a:lnTo>
                  <a:pt x="354" y="814"/>
                </a:lnTo>
                <a:lnTo>
                  <a:pt x="371" y="817"/>
                </a:lnTo>
                <a:lnTo>
                  <a:pt x="387" y="820"/>
                </a:lnTo>
                <a:lnTo>
                  <a:pt x="404" y="823"/>
                </a:lnTo>
                <a:lnTo>
                  <a:pt x="421" y="824"/>
                </a:lnTo>
                <a:lnTo>
                  <a:pt x="421" y="872"/>
                </a:lnTo>
                <a:lnTo>
                  <a:pt x="421" y="877"/>
                </a:lnTo>
                <a:lnTo>
                  <a:pt x="424" y="883"/>
                </a:lnTo>
                <a:lnTo>
                  <a:pt x="426" y="888"/>
                </a:lnTo>
                <a:lnTo>
                  <a:pt x="430" y="892"/>
                </a:lnTo>
                <a:lnTo>
                  <a:pt x="434" y="896"/>
                </a:lnTo>
                <a:lnTo>
                  <a:pt x="440" y="899"/>
                </a:lnTo>
                <a:lnTo>
                  <a:pt x="445" y="900"/>
                </a:lnTo>
                <a:lnTo>
                  <a:pt x="451" y="902"/>
                </a:lnTo>
                <a:lnTo>
                  <a:pt x="457" y="900"/>
                </a:lnTo>
                <a:lnTo>
                  <a:pt x="463" y="898"/>
                </a:lnTo>
                <a:lnTo>
                  <a:pt x="467" y="896"/>
                </a:lnTo>
                <a:lnTo>
                  <a:pt x="472" y="892"/>
                </a:lnTo>
                <a:lnTo>
                  <a:pt x="476" y="888"/>
                </a:lnTo>
                <a:lnTo>
                  <a:pt x="478" y="883"/>
                </a:lnTo>
                <a:lnTo>
                  <a:pt x="480" y="877"/>
                </a:lnTo>
                <a:lnTo>
                  <a:pt x="481" y="872"/>
                </a:lnTo>
                <a:lnTo>
                  <a:pt x="481" y="824"/>
                </a:lnTo>
                <a:lnTo>
                  <a:pt x="499" y="823"/>
                </a:lnTo>
                <a:lnTo>
                  <a:pt x="515" y="820"/>
                </a:lnTo>
                <a:lnTo>
                  <a:pt x="532" y="817"/>
                </a:lnTo>
                <a:lnTo>
                  <a:pt x="548" y="814"/>
                </a:lnTo>
                <a:lnTo>
                  <a:pt x="564" y="808"/>
                </a:lnTo>
                <a:lnTo>
                  <a:pt x="580" y="803"/>
                </a:lnTo>
                <a:lnTo>
                  <a:pt x="595" y="798"/>
                </a:lnTo>
                <a:lnTo>
                  <a:pt x="610" y="791"/>
                </a:lnTo>
                <a:lnTo>
                  <a:pt x="625" y="784"/>
                </a:lnTo>
                <a:lnTo>
                  <a:pt x="639" y="775"/>
                </a:lnTo>
                <a:lnTo>
                  <a:pt x="653" y="766"/>
                </a:lnTo>
                <a:lnTo>
                  <a:pt x="667" y="758"/>
                </a:lnTo>
                <a:lnTo>
                  <a:pt x="680" y="748"/>
                </a:lnTo>
                <a:lnTo>
                  <a:pt x="693" y="738"/>
                </a:lnTo>
                <a:lnTo>
                  <a:pt x="705" y="727"/>
                </a:lnTo>
                <a:lnTo>
                  <a:pt x="716" y="716"/>
                </a:lnTo>
                <a:lnTo>
                  <a:pt x="728" y="704"/>
                </a:lnTo>
                <a:lnTo>
                  <a:pt x="739" y="692"/>
                </a:lnTo>
                <a:lnTo>
                  <a:pt x="748" y="680"/>
                </a:lnTo>
                <a:lnTo>
                  <a:pt x="758" y="666"/>
                </a:lnTo>
                <a:lnTo>
                  <a:pt x="768" y="653"/>
                </a:lnTo>
                <a:lnTo>
                  <a:pt x="776" y="639"/>
                </a:lnTo>
                <a:lnTo>
                  <a:pt x="784" y="624"/>
                </a:lnTo>
                <a:lnTo>
                  <a:pt x="791" y="610"/>
                </a:lnTo>
                <a:lnTo>
                  <a:pt x="798" y="595"/>
                </a:lnTo>
                <a:lnTo>
                  <a:pt x="804" y="579"/>
                </a:lnTo>
                <a:lnTo>
                  <a:pt x="810" y="564"/>
                </a:lnTo>
                <a:lnTo>
                  <a:pt x="814" y="548"/>
                </a:lnTo>
                <a:lnTo>
                  <a:pt x="818" y="531"/>
                </a:lnTo>
                <a:lnTo>
                  <a:pt x="821" y="514"/>
                </a:lnTo>
                <a:lnTo>
                  <a:pt x="824" y="497"/>
                </a:lnTo>
                <a:lnTo>
                  <a:pt x="826" y="480"/>
                </a:lnTo>
                <a:lnTo>
                  <a:pt x="857" y="480"/>
                </a:lnTo>
                <a:lnTo>
                  <a:pt x="863" y="480"/>
                </a:lnTo>
                <a:lnTo>
                  <a:pt x="869" y="478"/>
                </a:lnTo>
                <a:lnTo>
                  <a:pt x="874" y="476"/>
                </a:lnTo>
                <a:lnTo>
                  <a:pt x="878" y="472"/>
                </a:lnTo>
                <a:lnTo>
                  <a:pt x="881" y="467"/>
                </a:lnTo>
                <a:lnTo>
                  <a:pt x="885" y="462"/>
                </a:lnTo>
                <a:lnTo>
                  <a:pt x="886" y="457"/>
                </a:lnTo>
                <a:lnTo>
                  <a:pt x="887" y="450"/>
                </a:lnTo>
                <a:lnTo>
                  <a:pt x="886" y="445"/>
                </a:lnTo>
                <a:lnTo>
                  <a:pt x="885" y="438"/>
                </a:lnTo>
                <a:lnTo>
                  <a:pt x="881" y="434"/>
                </a:lnTo>
                <a:lnTo>
                  <a:pt x="878" y="430"/>
                </a:lnTo>
                <a:lnTo>
                  <a:pt x="874" y="425"/>
                </a:lnTo>
                <a:lnTo>
                  <a:pt x="869" y="423"/>
                </a:lnTo>
                <a:lnTo>
                  <a:pt x="863" y="421"/>
                </a:lnTo>
                <a:lnTo>
                  <a:pt x="857" y="4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3062267" y="5609015"/>
            <a:ext cx="341562" cy="334039"/>
            <a:chOff x="2676526" y="4681538"/>
            <a:chExt cx="360363" cy="352425"/>
          </a:xfrm>
          <a:solidFill>
            <a:schemeClr val="bg1"/>
          </a:solidFill>
        </p:grpSpPr>
        <p:sp>
          <p:nvSpPr>
            <p:cNvPr id="89" name="Freeform 26"/>
            <p:cNvSpPr>
              <a:spLocks/>
            </p:cNvSpPr>
            <p:nvPr/>
          </p:nvSpPr>
          <p:spPr bwMode="auto">
            <a:xfrm>
              <a:off x="2676526" y="4794250"/>
              <a:ext cx="360363" cy="239713"/>
            </a:xfrm>
            <a:custGeom>
              <a:avLst/>
              <a:gdLst>
                <a:gd name="T0" fmla="*/ 94 w 96"/>
                <a:gd name="T1" fmla="*/ 60 h 64"/>
                <a:gd name="T2" fmla="*/ 92 w 96"/>
                <a:gd name="T3" fmla="*/ 60 h 64"/>
                <a:gd name="T4" fmla="*/ 92 w 96"/>
                <a:gd name="T5" fmla="*/ 2 h 64"/>
                <a:gd name="T6" fmla="*/ 90 w 96"/>
                <a:gd name="T7" fmla="*/ 0 h 64"/>
                <a:gd name="T8" fmla="*/ 78 w 96"/>
                <a:gd name="T9" fmla="*/ 0 h 64"/>
                <a:gd name="T10" fmla="*/ 76 w 96"/>
                <a:gd name="T11" fmla="*/ 2 h 64"/>
                <a:gd name="T12" fmla="*/ 76 w 96"/>
                <a:gd name="T13" fmla="*/ 60 h 64"/>
                <a:gd name="T14" fmla="*/ 68 w 96"/>
                <a:gd name="T15" fmla="*/ 60 h 64"/>
                <a:gd name="T16" fmla="*/ 68 w 96"/>
                <a:gd name="T17" fmla="*/ 18 h 64"/>
                <a:gd name="T18" fmla="*/ 66 w 96"/>
                <a:gd name="T19" fmla="*/ 16 h 64"/>
                <a:gd name="T20" fmla="*/ 54 w 96"/>
                <a:gd name="T21" fmla="*/ 16 h 64"/>
                <a:gd name="T22" fmla="*/ 52 w 96"/>
                <a:gd name="T23" fmla="*/ 18 h 64"/>
                <a:gd name="T24" fmla="*/ 52 w 96"/>
                <a:gd name="T25" fmla="*/ 60 h 64"/>
                <a:gd name="T26" fmla="*/ 44 w 96"/>
                <a:gd name="T27" fmla="*/ 60 h 64"/>
                <a:gd name="T28" fmla="*/ 44 w 96"/>
                <a:gd name="T29" fmla="*/ 34 h 64"/>
                <a:gd name="T30" fmla="*/ 42 w 96"/>
                <a:gd name="T31" fmla="*/ 32 h 64"/>
                <a:gd name="T32" fmla="*/ 30 w 96"/>
                <a:gd name="T33" fmla="*/ 32 h 64"/>
                <a:gd name="T34" fmla="*/ 28 w 96"/>
                <a:gd name="T35" fmla="*/ 34 h 64"/>
                <a:gd name="T36" fmla="*/ 28 w 96"/>
                <a:gd name="T37" fmla="*/ 60 h 64"/>
                <a:gd name="T38" fmla="*/ 20 w 96"/>
                <a:gd name="T39" fmla="*/ 60 h 64"/>
                <a:gd name="T40" fmla="*/ 20 w 96"/>
                <a:gd name="T41" fmla="*/ 50 h 64"/>
                <a:gd name="T42" fmla="*/ 18 w 96"/>
                <a:gd name="T43" fmla="*/ 48 h 64"/>
                <a:gd name="T44" fmla="*/ 6 w 96"/>
                <a:gd name="T45" fmla="*/ 48 h 64"/>
                <a:gd name="T46" fmla="*/ 4 w 96"/>
                <a:gd name="T47" fmla="*/ 50 h 64"/>
                <a:gd name="T48" fmla="*/ 4 w 96"/>
                <a:gd name="T49" fmla="*/ 60 h 64"/>
                <a:gd name="T50" fmla="*/ 2 w 96"/>
                <a:gd name="T51" fmla="*/ 60 h 64"/>
                <a:gd name="T52" fmla="*/ 0 w 96"/>
                <a:gd name="T53" fmla="*/ 62 h 64"/>
                <a:gd name="T54" fmla="*/ 2 w 96"/>
                <a:gd name="T55" fmla="*/ 64 h 64"/>
                <a:gd name="T56" fmla="*/ 94 w 96"/>
                <a:gd name="T57" fmla="*/ 64 h 64"/>
                <a:gd name="T58" fmla="*/ 96 w 96"/>
                <a:gd name="T59" fmla="*/ 62 h 64"/>
                <a:gd name="T60" fmla="*/ 94 w 96"/>
                <a:gd name="T6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64">
                  <a:moveTo>
                    <a:pt x="9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6" y="2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7"/>
                    <a:pt x="67" y="16"/>
                    <a:pt x="66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2" y="17"/>
                    <a:pt x="52" y="1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3"/>
                    <a:pt x="43" y="32"/>
                    <a:pt x="42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8" y="33"/>
                    <a:pt x="28" y="3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49"/>
                    <a:pt x="19" y="48"/>
                    <a:pt x="18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61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4"/>
                    <a:pt x="96" y="63"/>
                    <a:pt x="96" y="62"/>
                  </a:cubicBezTo>
                  <a:cubicBezTo>
                    <a:pt x="96" y="61"/>
                    <a:pt x="95" y="60"/>
                    <a:pt x="9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27"/>
            <p:cNvSpPr>
              <a:spLocks/>
            </p:cNvSpPr>
            <p:nvPr/>
          </p:nvSpPr>
          <p:spPr bwMode="auto">
            <a:xfrm>
              <a:off x="2714626" y="4681538"/>
              <a:ext cx="285750" cy="203200"/>
            </a:xfrm>
            <a:custGeom>
              <a:avLst/>
              <a:gdLst>
                <a:gd name="T0" fmla="*/ 2 w 76"/>
                <a:gd name="T1" fmla="*/ 54 h 54"/>
                <a:gd name="T2" fmla="*/ 3 w 76"/>
                <a:gd name="T3" fmla="*/ 54 h 54"/>
                <a:gd name="T4" fmla="*/ 71 w 76"/>
                <a:gd name="T5" fmla="*/ 8 h 54"/>
                <a:gd name="T6" fmla="*/ 70 w 76"/>
                <a:gd name="T7" fmla="*/ 20 h 54"/>
                <a:gd name="T8" fmla="*/ 72 w 76"/>
                <a:gd name="T9" fmla="*/ 22 h 54"/>
                <a:gd name="T10" fmla="*/ 72 w 76"/>
                <a:gd name="T11" fmla="*/ 22 h 54"/>
                <a:gd name="T12" fmla="*/ 74 w 76"/>
                <a:gd name="T13" fmla="*/ 20 h 54"/>
                <a:gd name="T14" fmla="*/ 76 w 76"/>
                <a:gd name="T15" fmla="*/ 4 h 54"/>
                <a:gd name="T16" fmla="*/ 74 w 76"/>
                <a:gd name="T17" fmla="*/ 2 h 54"/>
                <a:gd name="T18" fmla="*/ 58 w 76"/>
                <a:gd name="T19" fmla="*/ 0 h 54"/>
                <a:gd name="T20" fmla="*/ 56 w 76"/>
                <a:gd name="T21" fmla="*/ 2 h 54"/>
                <a:gd name="T22" fmla="*/ 58 w 76"/>
                <a:gd name="T23" fmla="*/ 4 h 54"/>
                <a:gd name="T24" fmla="*/ 68 w 76"/>
                <a:gd name="T25" fmla="*/ 5 h 54"/>
                <a:gd name="T26" fmla="*/ 1 w 76"/>
                <a:gd name="T27" fmla="*/ 50 h 54"/>
                <a:gd name="T28" fmla="*/ 0 w 76"/>
                <a:gd name="T29" fmla="*/ 53 h 54"/>
                <a:gd name="T30" fmla="*/ 2 w 76"/>
                <a:gd name="T3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54">
                  <a:moveTo>
                    <a:pt x="2" y="54"/>
                  </a:moveTo>
                  <a:cubicBezTo>
                    <a:pt x="2" y="54"/>
                    <a:pt x="3" y="54"/>
                    <a:pt x="3" y="54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1"/>
                    <a:pt x="71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3" y="22"/>
                    <a:pt x="74" y="21"/>
                    <a:pt x="74" y="2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3"/>
                    <a:pt x="75" y="2"/>
                    <a:pt x="74" y="2"/>
                  </a:cubicBezTo>
                  <a:cubicBezTo>
                    <a:pt x="74" y="2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3"/>
                    <a:pt x="57" y="4"/>
                    <a:pt x="58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1" y="54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1" name="Freeform 90"/>
          <p:cNvSpPr>
            <a:spLocks noEditPoints="1"/>
          </p:cNvSpPr>
          <p:nvPr userDrawn="1"/>
        </p:nvSpPr>
        <p:spPr bwMode="auto">
          <a:xfrm>
            <a:off x="689667" y="5584299"/>
            <a:ext cx="375062" cy="383472"/>
          </a:xfrm>
          <a:custGeom>
            <a:avLst/>
            <a:gdLst>
              <a:gd name="T0" fmla="*/ 88 w 94"/>
              <a:gd name="T1" fmla="*/ 31 h 96"/>
              <a:gd name="T2" fmla="*/ 92 w 94"/>
              <a:gd name="T3" fmla="*/ 22 h 96"/>
              <a:gd name="T4" fmla="*/ 93 w 94"/>
              <a:gd name="T5" fmla="*/ 19 h 96"/>
              <a:gd name="T6" fmla="*/ 86 w 94"/>
              <a:gd name="T7" fmla="*/ 8 h 96"/>
              <a:gd name="T8" fmla="*/ 80 w 94"/>
              <a:gd name="T9" fmla="*/ 11 h 96"/>
              <a:gd name="T10" fmla="*/ 74 w 94"/>
              <a:gd name="T11" fmla="*/ 2 h 96"/>
              <a:gd name="T12" fmla="*/ 60 w 94"/>
              <a:gd name="T13" fmla="*/ 0 h 96"/>
              <a:gd name="T14" fmla="*/ 58 w 94"/>
              <a:gd name="T15" fmla="*/ 7 h 96"/>
              <a:gd name="T16" fmla="*/ 48 w 94"/>
              <a:gd name="T17" fmla="*/ 8 h 96"/>
              <a:gd name="T18" fmla="*/ 39 w 94"/>
              <a:gd name="T19" fmla="*/ 19 h 96"/>
              <a:gd name="T20" fmla="*/ 40 w 94"/>
              <a:gd name="T21" fmla="*/ 22 h 96"/>
              <a:gd name="T22" fmla="*/ 44 w 94"/>
              <a:gd name="T23" fmla="*/ 31 h 96"/>
              <a:gd name="T24" fmla="*/ 39 w 94"/>
              <a:gd name="T25" fmla="*/ 35 h 96"/>
              <a:gd name="T26" fmla="*/ 45 w 94"/>
              <a:gd name="T27" fmla="*/ 47 h 96"/>
              <a:gd name="T28" fmla="*/ 42 w 94"/>
              <a:gd name="T29" fmla="*/ 51 h 96"/>
              <a:gd name="T30" fmla="*/ 36 w 94"/>
              <a:gd name="T31" fmla="*/ 42 h 96"/>
              <a:gd name="T32" fmla="*/ 22 w 94"/>
              <a:gd name="T33" fmla="*/ 40 h 96"/>
              <a:gd name="T34" fmla="*/ 20 w 94"/>
              <a:gd name="T35" fmla="*/ 47 h 96"/>
              <a:gd name="T36" fmla="*/ 10 w 94"/>
              <a:gd name="T37" fmla="*/ 48 h 96"/>
              <a:gd name="T38" fmla="*/ 1 w 94"/>
              <a:gd name="T39" fmla="*/ 59 h 96"/>
              <a:gd name="T40" fmla="*/ 2 w 94"/>
              <a:gd name="T41" fmla="*/ 62 h 96"/>
              <a:gd name="T42" fmla="*/ 6 w 94"/>
              <a:gd name="T43" fmla="*/ 71 h 96"/>
              <a:gd name="T44" fmla="*/ 1 w 94"/>
              <a:gd name="T45" fmla="*/ 75 h 96"/>
              <a:gd name="T46" fmla="*/ 7 w 94"/>
              <a:gd name="T47" fmla="*/ 87 h 96"/>
              <a:gd name="T48" fmla="*/ 14 w 94"/>
              <a:gd name="T49" fmla="*/ 85 h 96"/>
              <a:gd name="T50" fmla="*/ 20 w 94"/>
              <a:gd name="T51" fmla="*/ 94 h 96"/>
              <a:gd name="T52" fmla="*/ 34 w 94"/>
              <a:gd name="T53" fmla="*/ 96 h 96"/>
              <a:gd name="T54" fmla="*/ 36 w 94"/>
              <a:gd name="T55" fmla="*/ 88 h 96"/>
              <a:gd name="T56" fmla="*/ 46 w 94"/>
              <a:gd name="T57" fmla="*/ 88 h 96"/>
              <a:gd name="T58" fmla="*/ 49 w 94"/>
              <a:gd name="T59" fmla="*/ 87 h 96"/>
              <a:gd name="T60" fmla="*/ 54 w 94"/>
              <a:gd name="T61" fmla="*/ 74 h 96"/>
              <a:gd name="T62" fmla="*/ 50 w 94"/>
              <a:gd name="T63" fmla="*/ 65 h 96"/>
              <a:gd name="T64" fmla="*/ 55 w 94"/>
              <a:gd name="T65" fmla="*/ 61 h 96"/>
              <a:gd name="T66" fmla="*/ 49 w 94"/>
              <a:gd name="T67" fmla="*/ 49 h 96"/>
              <a:gd name="T68" fmla="*/ 48 w 94"/>
              <a:gd name="T69" fmla="*/ 48 h 96"/>
              <a:gd name="T70" fmla="*/ 58 w 94"/>
              <a:gd name="T71" fmla="*/ 49 h 96"/>
              <a:gd name="T72" fmla="*/ 60 w 94"/>
              <a:gd name="T73" fmla="*/ 56 h 96"/>
              <a:gd name="T74" fmla="*/ 74 w 94"/>
              <a:gd name="T75" fmla="*/ 54 h 96"/>
              <a:gd name="T76" fmla="*/ 80 w 94"/>
              <a:gd name="T77" fmla="*/ 45 h 96"/>
              <a:gd name="T78" fmla="*/ 86 w 94"/>
              <a:gd name="T79" fmla="*/ 48 h 96"/>
              <a:gd name="T80" fmla="*/ 93 w 94"/>
              <a:gd name="T81" fmla="*/ 37 h 96"/>
              <a:gd name="T82" fmla="*/ 28 w 94"/>
              <a:gd name="T83" fmla="*/ 78 h 96"/>
              <a:gd name="T84" fmla="*/ 28 w 94"/>
              <a:gd name="T85" fmla="*/ 58 h 96"/>
              <a:gd name="T86" fmla="*/ 28 w 94"/>
              <a:gd name="T87" fmla="*/ 78 h 96"/>
              <a:gd name="T88" fmla="*/ 56 w 94"/>
              <a:gd name="T89" fmla="*/ 28 h 96"/>
              <a:gd name="T90" fmla="*/ 76 w 94"/>
              <a:gd name="T91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" h="96">
                <a:moveTo>
                  <a:pt x="92" y="34"/>
                </a:moveTo>
                <a:cubicBezTo>
                  <a:pt x="88" y="31"/>
                  <a:pt x="88" y="31"/>
                  <a:pt x="88" y="31"/>
                </a:cubicBezTo>
                <a:cubicBezTo>
                  <a:pt x="88" y="29"/>
                  <a:pt x="88" y="27"/>
                  <a:pt x="88" y="25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1"/>
                  <a:pt x="93" y="21"/>
                </a:cubicBezTo>
                <a:cubicBezTo>
                  <a:pt x="94" y="20"/>
                  <a:pt x="93" y="20"/>
                  <a:pt x="93" y="1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8"/>
                  <a:pt x="87" y="8"/>
                  <a:pt x="86" y="8"/>
                </a:cubicBezTo>
                <a:cubicBezTo>
                  <a:pt x="85" y="8"/>
                  <a:pt x="85" y="8"/>
                  <a:pt x="84" y="8"/>
                </a:cubicBezTo>
                <a:cubicBezTo>
                  <a:pt x="80" y="11"/>
                  <a:pt x="80" y="11"/>
                  <a:pt x="80" y="11"/>
                </a:cubicBezTo>
                <a:cubicBezTo>
                  <a:pt x="78" y="10"/>
                  <a:pt x="77" y="9"/>
                  <a:pt x="74" y="8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4" y="0"/>
                  <a:pt x="7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8" y="1"/>
                  <a:pt x="58" y="2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8"/>
                  <a:pt x="54" y="9"/>
                  <a:pt x="52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5" y="8"/>
                  <a:pt x="45" y="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8" y="20"/>
                  <a:pt x="39" y="21"/>
                </a:cubicBezTo>
                <a:cubicBezTo>
                  <a:pt x="39" y="21"/>
                  <a:pt x="39" y="22"/>
                  <a:pt x="40" y="22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7"/>
                  <a:pt x="44" y="29"/>
                  <a:pt x="44" y="31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5"/>
                  <a:pt x="39" y="35"/>
                </a:cubicBezTo>
                <a:cubicBezTo>
                  <a:pt x="38" y="36"/>
                  <a:pt x="38" y="36"/>
                  <a:pt x="39" y="3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8"/>
                  <a:pt x="46" y="48"/>
                  <a:pt x="46" y="48"/>
                </a:cubicBezTo>
                <a:cubicBezTo>
                  <a:pt x="42" y="51"/>
                  <a:pt x="42" y="51"/>
                  <a:pt x="42" y="51"/>
                </a:cubicBezTo>
                <a:cubicBezTo>
                  <a:pt x="40" y="50"/>
                  <a:pt x="39" y="49"/>
                  <a:pt x="36" y="48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1"/>
                  <a:pt x="36" y="40"/>
                  <a:pt x="3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7"/>
                  <a:pt x="20" y="47"/>
                  <a:pt x="20" y="47"/>
                </a:cubicBezTo>
                <a:cubicBezTo>
                  <a:pt x="18" y="48"/>
                  <a:pt x="16" y="49"/>
                  <a:pt x="14" y="51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7" y="48"/>
                  <a:pt x="7" y="49"/>
                </a:cubicBezTo>
                <a:cubicBezTo>
                  <a:pt x="1" y="59"/>
                  <a:pt x="1" y="59"/>
                  <a:pt x="1" y="59"/>
                </a:cubicBezTo>
                <a:cubicBezTo>
                  <a:pt x="1" y="60"/>
                  <a:pt x="0" y="60"/>
                  <a:pt x="1" y="61"/>
                </a:cubicBezTo>
                <a:cubicBezTo>
                  <a:pt x="1" y="61"/>
                  <a:pt x="1" y="62"/>
                  <a:pt x="2" y="62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7"/>
                  <a:pt x="6" y="69"/>
                  <a:pt x="6" y="71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5"/>
                  <a:pt x="1" y="75"/>
                </a:cubicBezTo>
                <a:cubicBezTo>
                  <a:pt x="0" y="76"/>
                  <a:pt x="0" y="76"/>
                  <a:pt x="1" y="77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8"/>
                  <a:pt x="8" y="88"/>
                  <a:pt x="9" y="88"/>
                </a:cubicBezTo>
                <a:cubicBezTo>
                  <a:pt x="14" y="85"/>
                  <a:pt x="14" y="85"/>
                  <a:pt x="14" y="85"/>
                </a:cubicBezTo>
                <a:cubicBezTo>
                  <a:pt x="16" y="87"/>
                  <a:pt x="18" y="88"/>
                  <a:pt x="20" y="89"/>
                </a:cubicBezTo>
                <a:cubicBezTo>
                  <a:pt x="20" y="94"/>
                  <a:pt x="20" y="94"/>
                  <a:pt x="20" y="94"/>
                </a:cubicBezTo>
                <a:cubicBezTo>
                  <a:pt x="20" y="95"/>
                  <a:pt x="21" y="96"/>
                  <a:pt x="22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6"/>
                  <a:pt x="36" y="95"/>
                  <a:pt x="36" y="94"/>
                </a:cubicBezTo>
                <a:cubicBezTo>
                  <a:pt x="36" y="88"/>
                  <a:pt x="36" y="88"/>
                  <a:pt x="36" y="88"/>
                </a:cubicBezTo>
                <a:cubicBezTo>
                  <a:pt x="39" y="87"/>
                  <a:pt x="40" y="86"/>
                  <a:pt x="42" y="85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8"/>
                  <a:pt x="47" y="88"/>
                  <a:pt x="48" y="88"/>
                </a:cubicBezTo>
                <a:cubicBezTo>
                  <a:pt x="49" y="88"/>
                  <a:pt x="49" y="88"/>
                  <a:pt x="49" y="87"/>
                </a:cubicBezTo>
                <a:cubicBezTo>
                  <a:pt x="55" y="77"/>
                  <a:pt x="55" y="77"/>
                  <a:pt x="55" y="77"/>
                </a:cubicBezTo>
                <a:cubicBezTo>
                  <a:pt x="56" y="76"/>
                  <a:pt x="55" y="75"/>
                  <a:pt x="54" y="74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69"/>
                  <a:pt x="50" y="67"/>
                  <a:pt x="50" y="65"/>
                </a:cubicBezTo>
                <a:cubicBezTo>
                  <a:pt x="54" y="62"/>
                  <a:pt x="54" y="62"/>
                  <a:pt x="54" y="62"/>
                </a:cubicBezTo>
                <a:cubicBezTo>
                  <a:pt x="55" y="62"/>
                  <a:pt x="55" y="61"/>
                  <a:pt x="55" y="61"/>
                </a:cubicBezTo>
                <a:cubicBezTo>
                  <a:pt x="56" y="60"/>
                  <a:pt x="55" y="60"/>
                  <a:pt x="55" y="5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9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7"/>
                  <a:pt x="56" y="48"/>
                  <a:pt x="58" y="49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5"/>
                  <a:pt x="59" y="56"/>
                  <a:pt x="60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4" y="56"/>
                  <a:pt x="74" y="55"/>
                  <a:pt x="74" y="54"/>
                </a:cubicBezTo>
                <a:cubicBezTo>
                  <a:pt x="74" y="48"/>
                  <a:pt x="74" y="48"/>
                  <a:pt x="74" y="48"/>
                </a:cubicBezTo>
                <a:cubicBezTo>
                  <a:pt x="77" y="47"/>
                  <a:pt x="78" y="46"/>
                  <a:pt x="80" y="45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7" y="48"/>
                  <a:pt x="87" y="48"/>
                  <a:pt x="87" y="47"/>
                </a:cubicBezTo>
                <a:cubicBezTo>
                  <a:pt x="93" y="37"/>
                  <a:pt x="93" y="37"/>
                  <a:pt x="93" y="37"/>
                </a:cubicBezTo>
                <a:cubicBezTo>
                  <a:pt x="94" y="36"/>
                  <a:pt x="93" y="35"/>
                  <a:pt x="92" y="34"/>
                </a:cubicBezTo>
                <a:close/>
                <a:moveTo>
                  <a:pt x="28" y="78"/>
                </a:moveTo>
                <a:cubicBezTo>
                  <a:pt x="22" y="78"/>
                  <a:pt x="18" y="74"/>
                  <a:pt x="18" y="68"/>
                </a:cubicBezTo>
                <a:cubicBezTo>
                  <a:pt x="18" y="62"/>
                  <a:pt x="22" y="58"/>
                  <a:pt x="28" y="58"/>
                </a:cubicBezTo>
                <a:cubicBezTo>
                  <a:pt x="33" y="58"/>
                  <a:pt x="38" y="62"/>
                  <a:pt x="38" y="68"/>
                </a:cubicBezTo>
                <a:cubicBezTo>
                  <a:pt x="38" y="74"/>
                  <a:pt x="33" y="78"/>
                  <a:pt x="28" y="78"/>
                </a:cubicBezTo>
                <a:close/>
                <a:moveTo>
                  <a:pt x="66" y="38"/>
                </a:moveTo>
                <a:cubicBezTo>
                  <a:pt x="60" y="38"/>
                  <a:pt x="56" y="34"/>
                  <a:pt x="56" y="28"/>
                </a:cubicBezTo>
                <a:cubicBezTo>
                  <a:pt x="56" y="22"/>
                  <a:pt x="60" y="18"/>
                  <a:pt x="66" y="18"/>
                </a:cubicBezTo>
                <a:cubicBezTo>
                  <a:pt x="71" y="18"/>
                  <a:pt x="76" y="22"/>
                  <a:pt x="76" y="28"/>
                </a:cubicBezTo>
                <a:cubicBezTo>
                  <a:pt x="76" y="34"/>
                  <a:pt x="71" y="38"/>
                  <a:pt x="6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94" name="Straight Connector 93"/>
          <p:cNvCxnSpPr/>
          <p:nvPr userDrawn="1"/>
        </p:nvCxnSpPr>
        <p:spPr>
          <a:xfrm>
            <a:off x="1470660" y="5387340"/>
            <a:ext cx="0" cy="802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>
            <a:off x="2644140" y="5387340"/>
            <a:ext cx="0" cy="802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 userDrawn="1"/>
        </p:nvSpPr>
        <p:spPr>
          <a:xfrm>
            <a:off x="0" y="920936"/>
            <a:ext cx="250454" cy="426904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81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Ho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 rot="2486330">
            <a:off x="17163" y="-1742359"/>
            <a:ext cx="5832979" cy="8040758"/>
          </a:xfrm>
          <a:custGeom>
            <a:avLst/>
            <a:gdLst>
              <a:gd name="connsiteX0" fmla="*/ 0 w 5832979"/>
              <a:gd name="connsiteY0" fmla="*/ 5149492 h 8040758"/>
              <a:gd name="connsiteX1" fmla="*/ 5832979 w 5832979"/>
              <a:gd name="connsiteY1" fmla="*/ 0 h 8040758"/>
              <a:gd name="connsiteX2" fmla="*/ 5832978 w 5832979"/>
              <a:gd name="connsiteY2" fmla="*/ 5144656 h 8040758"/>
              <a:gd name="connsiteX3" fmla="*/ 2552479 w 5832979"/>
              <a:gd name="connsiteY3" fmla="*/ 8040758 h 8040758"/>
              <a:gd name="connsiteX4" fmla="*/ 0 w 5832979"/>
              <a:gd name="connsiteY4" fmla="*/ 5149492 h 80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979" h="8040758">
                <a:moveTo>
                  <a:pt x="0" y="5149492"/>
                </a:moveTo>
                <a:lnTo>
                  <a:pt x="5832979" y="0"/>
                </a:lnTo>
                <a:lnTo>
                  <a:pt x="5832978" y="5144656"/>
                </a:lnTo>
                <a:lnTo>
                  <a:pt x="2552479" y="8040758"/>
                </a:lnTo>
                <a:lnTo>
                  <a:pt x="0" y="5149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4" y="1205203"/>
            <a:ext cx="7786624" cy="3870342"/>
          </a:xfrm>
          <a:prstGeom prst="rect">
            <a:avLst/>
          </a:prstGeom>
        </p:spPr>
      </p:pic>
      <p:sp>
        <p:nvSpPr>
          <p:cNvPr id="32" name="Freeform 31"/>
          <p:cNvSpPr/>
          <p:nvPr userDrawn="1"/>
        </p:nvSpPr>
        <p:spPr>
          <a:xfrm rot="2486330">
            <a:off x="924254" y="-1405597"/>
            <a:ext cx="5832979" cy="5299559"/>
          </a:xfrm>
          <a:custGeom>
            <a:avLst/>
            <a:gdLst>
              <a:gd name="connsiteX0" fmla="*/ 0 w 5832979"/>
              <a:gd name="connsiteY0" fmla="*/ 5149494 h 5299559"/>
              <a:gd name="connsiteX1" fmla="*/ 5832979 w 5832979"/>
              <a:gd name="connsiteY1" fmla="*/ 0 h 5299559"/>
              <a:gd name="connsiteX2" fmla="*/ 5832979 w 5832979"/>
              <a:gd name="connsiteY2" fmla="*/ 267023 h 5299559"/>
              <a:gd name="connsiteX3" fmla="*/ 132481 w 5832979"/>
              <a:gd name="connsiteY3" fmla="*/ 5299559 h 5299559"/>
              <a:gd name="connsiteX4" fmla="*/ 0 w 5832979"/>
              <a:gd name="connsiteY4" fmla="*/ 5149494 h 529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979" h="5299559">
                <a:moveTo>
                  <a:pt x="0" y="5149494"/>
                </a:moveTo>
                <a:lnTo>
                  <a:pt x="5832979" y="0"/>
                </a:lnTo>
                <a:lnTo>
                  <a:pt x="5832979" y="267023"/>
                </a:lnTo>
                <a:lnTo>
                  <a:pt x="132481" y="5299559"/>
                </a:lnTo>
                <a:lnTo>
                  <a:pt x="0" y="5149494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 userDrawn="1"/>
        </p:nvSpPr>
        <p:spPr>
          <a:xfrm rot="2486330">
            <a:off x="502094" y="3366846"/>
            <a:ext cx="3408421" cy="3153936"/>
          </a:xfrm>
          <a:custGeom>
            <a:avLst/>
            <a:gdLst>
              <a:gd name="connsiteX0" fmla="*/ 0 w 3408421"/>
              <a:gd name="connsiteY0" fmla="*/ 3009036 h 3153936"/>
              <a:gd name="connsiteX1" fmla="*/ 3408421 w 3408421"/>
              <a:gd name="connsiteY1" fmla="*/ 0 h 3153936"/>
              <a:gd name="connsiteX2" fmla="*/ 3408421 w 3408421"/>
              <a:gd name="connsiteY2" fmla="*/ 257835 h 3153936"/>
              <a:gd name="connsiteX3" fmla="*/ 127922 w 3408421"/>
              <a:gd name="connsiteY3" fmla="*/ 3153936 h 3153936"/>
              <a:gd name="connsiteX4" fmla="*/ 0 w 3408421"/>
              <a:gd name="connsiteY4" fmla="*/ 3009036 h 31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421" h="3153936">
                <a:moveTo>
                  <a:pt x="0" y="3009036"/>
                </a:moveTo>
                <a:lnTo>
                  <a:pt x="3408421" y="0"/>
                </a:lnTo>
                <a:lnTo>
                  <a:pt x="3408421" y="257835"/>
                </a:lnTo>
                <a:lnTo>
                  <a:pt x="127922" y="3153936"/>
                </a:lnTo>
                <a:lnTo>
                  <a:pt x="0" y="3009036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 userDrawn="1"/>
        </p:nvSpPr>
        <p:spPr>
          <a:xfrm>
            <a:off x="0" y="2276461"/>
            <a:ext cx="5606415" cy="1764999"/>
          </a:xfrm>
          <a:custGeom>
            <a:avLst/>
            <a:gdLst>
              <a:gd name="connsiteX0" fmla="*/ 0 w 5606415"/>
              <a:gd name="connsiteY0" fmla="*/ 0 h 1764999"/>
              <a:gd name="connsiteX1" fmla="*/ 5606415 w 5606415"/>
              <a:gd name="connsiteY1" fmla="*/ 0 h 1764999"/>
              <a:gd name="connsiteX2" fmla="*/ 4048231 w 5606415"/>
              <a:gd name="connsiteY2" fmla="*/ 1764999 h 1764999"/>
              <a:gd name="connsiteX3" fmla="*/ 0 w 5606415"/>
              <a:gd name="connsiteY3" fmla="*/ 1764999 h 1764999"/>
              <a:gd name="connsiteX4" fmla="*/ 0 w 5606415"/>
              <a:gd name="connsiteY4" fmla="*/ 0 h 176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415" h="1764999">
                <a:moveTo>
                  <a:pt x="0" y="0"/>
                </a:moveTo>
                <a:lnTo>
                  <a:pt x="5606415" y="0"/>
                </a:lnTo>
                <a:lnTo>
                  <a:pt x="4048231" y="1764999"/>
                </a:lnTo>
                <a:lnTo>
                  <a:pt x="0" y="1764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 userDrawn="1"/>
        </p:nvSpPr>
        <p:spPr>
          <a:xfrm>
            <a:off x="3573438" y="2159301"/>
            <a:ext cx="5570561" cy="4123236"/>
          </a:xfrm>
          <a:custGeom>
            <a:avLst/>
            <a:gdLst>
              <a:gd name="connsiteX0" fmla="*/ 3632899 w 5570561"/>
              <a:gd name="connsiteY0" fmla="*/ 0 h 4123236"/>
              <a:gd name="connsiteX1" fmla="*/ 5570561 w 5570561"/>
              <a:gd name="connsiteY1" fmla="*/ 1 h 4123236"/>
              <a:gd name="connsiteX2" fmla="*/ 5570561 w 5570561"/>
              <a:gd name="connsiteY2" fmla="*/ 4123236 h 4123236"/>
              <a:gd name="connsiteX3" fmla="*/ 0 w 5570561"/>
              <a:gd name="connsiteY3" fmla="*/ 4123236 h 4123236"/>
              <a:gd name="connsiteX4" fmla="*/ 3632899 w 5570561"/>
              <a:gd name="connsiteY4" fmla="*/ 0 h 412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561" h="4123236">
                <a:moveTo>
                  <a:pt x="3632899" y="0"/>
                </a:moveTo>
                <a:lnTo>
                  <a:pt x="5570561" y="1"/>
                </a:lnTo>
                <a:lnTo>
                  <a:pt x="5570561" y="4123236"/>
                </a:lnTo>
                <a:lnTo>
                  <a:pt x="0" y="4123236"/>
                </a:lnTo>
                <a:lnTo>
                  <a:pt x="3632899" y="0"/>
                </a:lnTo>
                <a:close/>
              </a:path>
            </a:pathLst>
          </a:custGeom>
          <a:solidFill>
            <a:srgbClr val="0052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2" y="643623"/>
            <a:ext cx="1862141" cy="2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366570" y="6463103"/>
            <a:ext cx="3233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lang="en-US" sz="8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lang="en-US" sz="8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been the industry's standard dummy </a:t>
            </a:r>
            <a:endParaRPr lang="en-US" sz="8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8"/>
          </p:nvPr>
        </p:nvSpPr>
        <p:spPr>
          <a:xfrm>
            <a:off x="5962650" y="2964181"/>
            <a:ext cx="2708275" cy="1893570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3"/>
          </p:nvPr>
        </p:nvSpPr>
        <p:spPr>
          <a:xfrm>
            <a:off x="4925462" y="4900421"/>
            <a:ext cx="3745464" cy="7777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>
                <a:solidFill>
                  <a:srgbClr val="CBDCF0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6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675598" y="5466375"/>
            <a:ext cx="391719" cy="391836"/>
            <a:chOff x="1674123" y="5286375"/>
            <a:chExt cx="502920" cy="503070"/>
          </a:xfrm>
        </p:grpSpPr>
        <p:sp>
          <p:nvSpPr>
            <p:cNvPr id="76" name="Rectangle 75"/>
            <p:cNvSpPr/>
            <p:nvPr userDrawn="1"/>
          </p:nvSpPr>
          <p:spPr>
            <a:xfrm>
              <a:off x="1674123" y="5286375"/>
              <a:ext cx="502920" cy="50307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3905"/>
            <p:cNvSpPr>
              <a:spLocks noEditPoints="1"/>
            </p:cNvSpPr>
            <p:nvPr userDrawn="1"/>
          </p:nvSpPr>
          <p:spPr bwMode="auto">
            <a:xfrm>
              <a:off x="1750365" y="5377642"/>
              <a:ext cx="344225" cy="352004"/>
            </a:xfrm>
            <a:custGeom>
              <a:avLst/>
              <a:gdLst>
                <a:gd name="T0" fmla="*/ 599 w 887"/>
                <a:gd name="T1" fmla="*/ 324 h 902"/>
                <a:gd name="T2" fmla="*/ 496 w 887"/>
                <a:gd name="T3" fmla="*/ 261 h 902"/>
                <a:gd name="T4" fmla="*/ 562 w 887"/>
                <a:gd name="T5" fmla="*/ 155 h 902"/>
                <a:gd name="T6" fmla="*/ 654 w 887"/>
                <a:gd name="T7" fmla="*/ 210 h 902"/>
                <a:gd name="T8" fmla="*/ 723 w 887"/>
                <a:gd name="T9" fmla="*/ 291 h 902"/>
                <a:gd name="T10" fmla="*/ 761 w 887"/>
                <a:gd name="T11" fmla="*/ 393 h 902"/>
                <a:gd name="T12" fmla="*/ 526 w 887"/>
                <a:gd name="T13" fmla="*/ 630 h 902"/>
                <a:gd name="T14" fmla="*/ 617 w 887"/>
                <a:gd name="T15" fmla="*/ 553 h 902"/>
                <a:gd name="T16" fmla="*/ 761 w 887"/>
                <a:gd name="T17" fmla="*/ 508 h 902"/>
                <a:gd name="T18" fmla="*/ 723 w 887"/>
                <a:gd name="T19" fmla="*/ 610 h 902"/>
                <a:gd name="T20" fmla="*/ 654 w 887"/>
                <a:gd name="T21" fmla="*/ 691 h 902"/>
                <a:gd name="T22" fmla="*/ 562 w 887"/>
                <a:gd name="T23" fmla="*/ 746 h 902"/>
                <a:gd name="T24" fmla="*/ 582 w 887"/>
                <a:gd name="T25" fmla="*/ 480 h 902"/>
                <a:gd name="T26" fmla="*/ 547 w 887"/>
                <a:gd name="T27" fmla="*/ 546 h 902"/>
                <a:gd name="T28" fmla="*/ 481 w 887"/>
                <a:gd name="T29" fmla="*/ 582 h 902"/>
                <a:gd name="T30" fmla="*/ 532 w 887"/>
                <a:gd name="T31" fmla="*/ 343 h 902"/>
                <a:gd name="T32" fmla="*/ 577 w 887"/>
                <a:gd name="T33" fmla="*/ 402 h 902"/>
                <a:gd name="T34" fmla="*/ 376 w 887"/>
                <a:gd name="T35" fmla="*/ 270 h 902"/>
                <a:gd name="T36" fmla="*/ 285 w 887"/>
                <a:gd name="T37" fmla="*/ 348 h 902"/>
                <a:gd name="T38" fmla="*/ 140 w 887"/>
                <a:gd name="T39" fmla="*/ 392 h 902"/>
                <a:gd name="T40" fmla="*/ 179 w 887"/>
                <a:gd name="T41" fmla="*/ 291 h 902"/>
                <a:gd name="T42" fmla="*/ 248 w 887"/>
                <a:gd name="T43" fmla="*/ 210 h 902"/>
                <a:gd name="T44" fmla="*/ 340 w 887"/>
                <a:gd name="T45" fmla="*/ 155 h 902"/>
                <a:gd name="T46" fmla="*/ 421 w 887"/>
                <a:gd name="T47" fmla="*/ 420 h 902"/>
                <a:gd name="T48" fmla="*/ 350 w 887"/>
                <a:gd name="T49" fmla="*/ 362 h 902"/>
                <a:gd name="T50" fmla="*/ 412 w 887"/>
                <a:gd name="T51" fmla="*/ 321 h 902"/>
                <a:gd name="T52" fmla="*/ 377 w 887"/>
                <a:gd name="T53" fmla="*/ 564 h 902"/>
                <a:gd name="T54" fmla="*/ 328 w 887"/>
                <a:gd name="T55" fmla="*/ 508 h 902"/>
                <a:gd name="T56" fmla="*/ 393 w 887"/>
                <a:gd name="T57" fmla="*/ 761 h 902"/>
                <a:gd name="T58" fmla="*/ 292 w 887"/>
                <a:gd name="T59" fmla="*/ 723 h 902"/>
                <a:gd name="T60" fmla="*/ 210 w 887"/>
                <a:gd name="T61" fmla="*/ 654 h 902"/>
                <a:gd name="T62" fmla="*/ 155 w 887"/>
                <a:gd name="T63" fmla="*/ 562 h 902"/>
                <a:gd name="T64" fmla="*/ 262 w 887"/>
                <a:gd name="T65" fmla="*/ 496 h 902"/>
                <a:gd name="T66" fmla="*/ 324 w 887"/>
                <a:gd name="T67" fmla="*/ 599 h 902"/>
                <a:gd name="T68" fmla="*/ 421 w 887"/>
                <a:gd name="T69" fmla="*/ 764 h 902"/>
                <a:gd name="T70" fmla="*/ 804 w 887"/>
                <a:gd name="T71" fmla="*/ 321 h 902"/>
                <a:gd name="T72" fmla="*/ 739 w 887"/>
                <a:gd name="T73" fmla="*/ 209 h 902"/>
                <a:gd name="T74" fmla="*/ 639 w 887"/>
                <a:gd name="T75" fmla="*/ 125 h 902"/>
                <a:gd name="T76" fmla="*/ 515 w 887"/>
                <a:gd name="T77" fmla="*/ 80 h 902"/>
                <a:gd name="T78" fmla="*/ 467 w 887"/>
                <a:gd name="T79" fmla="*/ 5 h 902"/>
                <a:gd name="T80" fmla="*/ 426 w 887"/>
                <a:gd name="T81" fmla="*/ 13 h 902"/>
                <a:gd name="T82" fmla="*/ 354 w 887"/>
                <a:gd name="T83" fmla="*/ 88 h 902"/>
                <a:gd name="T84" fmla="*/ 236 w 887"/>
                <a:gd name="T85" fmla="*/ 143 h 902"/>
                <a:gd name="T86" fmla="*/ 144 w 887"/>
                <a:gd name="T87" fmla="*/ 235 h 902"/>
                <a:gd name="T88" fmla="*/ 88 w 887"/>
                <a:gd name="T89" fmla="*/ 354 h 902"/>
                <a:gd name="T90" fmla="*/ 14 w 887"/>
                <a:gd name="T91" fmla="*/ 425 h 902"/>
                <a:gd name="T92" fmla="*/ 5 w 887"/>
                <a:gd name="T93" fmla="*/ 467 h 902"/>
                <a:gd name="T94" fmla="*/ 81 w 887"/>
                <a:gd name="T95" fmla="*/ 514 h 902"/>
                <a:gd name="T96" fmla="*/ 126 w 887"/>
                <a:gd name="T97" fmla="*/ 639 h 902"/>
                <a:gd name="T98" fmla="*/ 209 w 887"/>
                <a:gd name="T99" fmla="*/ 738 h 902"/>
                <a:gd name="T100" fmla="*/ 323 w 887"/>
                <a:gd name="T101" fmla="*/ 803 h 902"/>
                <a:gd name="T102" fmla="*/ 421 w 887"/>
                <a:gd name="T103" fmla="*/ 877 h 902"/>
                <a:gd name="T104" fmla="*/ 457 w 887"/>
                <a:gd name="T105" fmla="*/ 900 h 902"/>
                <a:gd name="T106" fmla="*/ 481 w 887"/>
                <a:gd name="T107" fmla="*/ 824 h 902"/>
                <a:gd name="T108" fmla="*/ 610 w 887"/>
                <a:gd name="T109" fmla="*/ 791 h 902"/>
                <a:gd name="T110" fmla="*/ 716 w 887"/>
                <a:gd name="T111" fmla="*/ 716 h 902"/>
                <a:gd name="T112" fmla="*/ 791 w 887"/>
                <a:gd name="T113" fmla="*/ 610 h 902"/>
                <a:gd name="T114" fmla="*/ 826 w 887"/>
                <a:gd name="T115" fmla="*/ 480 h 902"/>
                <a:gd name="T116" fmla="*/ 886 w 887"/>
                <a:gd name="T117" fmla="*/ 457 h 902"/>
                <a:gd name="T118" fmla="*/ 863 w 887"/>
                <a:gd name="T119" fmla="*/ 42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7" h="902">
                  <a:moveTo>
                    <a:pt x="643" y="420"/>
                  </a:moveTo>
                  <a:lnTo>
                    <a:pt x="641" y="405"/>
                  </a:lnTo>
                  <a:lnTo>
                    <a:pt x="637" y="390"/>
                  </a:lnTo>
                  <a:lnTo>
                    <a:pt x="632" y="375"/>
                  </a:lnTo>
                  <a:lnTo>
                    <a:pt x="624" y="361"/>
                  </a:lnTo>
                  <a:lnTo>
                    <a:pt x="617" y="348"/>
                  </a:lnTo>
                  <a:lnTo>
                    <a:pt x="609" y="335"/>
                  </a:lnTo>
                  <a:lnTo>
                    <a:pt x="599" y="324"/>
                  </a:lnTo>
                  <a:lnTo>
                    <a:pt x="589" y="313"/>
                  </a:lnTo>
                  <a:lnTo>
                    <a:pt x="578" y="302"/>
                  </a:lnTo>
                  <a:lnTo>
                    <a:pt x="566" y="293"/>
                  </a:lnTo>
                  <a:lnTo>
                    <a:pt x="553" y="285"/>
                  </a:lnTo>
                  <a:lnTo>
                    <a:pt x="540" y="278"/>
                  </a:lnTo>
                  <a:lnTo>
                    <a:pt x="526" y="270"/>
                  </a:lnTo>
                  <a:lnTo>
                    <a:pt x="511" y="265"/>
                  </a:lnTo>
                  <a:lnTo>
                    <a:pt x="496" y="261"/>
                  </a:lnTo>
                  <a:lnTo>
                    <a:pt x="481" y="258"/>
                  </a:lnTo>
                  <a:lnTo>
                    <a:pt x="481" y="137"/>
                  </a:lnTo>
                  <a:lnTo>
                    <a:pt x="495" y="138"/>
                  </a:lnTo>
                  <a:lnTo>
                    <a:pt x="508" y="140"/>
                  </a:lnTo>
                  <a:lnTo>
                    <a:pt x="522" y="143"/>
                  </a:lnTo>
                  <a:lnTo>
                    <a:pt x="536" y="147"/>
                  </a:lnTo>
                  <a:lnTo>
                    <a:pt x="549" y="151"/>
                  </a:lnTo>
                  <a:lnTo>
                    <a:pt x="562" y="155"/>
                  </a:lnTo>
                  <a:lnTo>
                    <a:pt x="575" y="161"/>
                  </a:lnTo>
                  <a:lnTo>
                    <a:pt x="587" y="166"/>
                  </a:lnTo>
                  <a:lnTo>
                    <a:pt x="598" y="172"/>
                  </a:lnTo>
                  <a:lnTo>
                    <a:pt x="610" y="179"/>
                  </a:lnTo>
                  <a:lnTo>
                    <a:pt x="622" y="185"/>
                  </a:lnTo>
                  <a:lnTo>
                    <a:pt x="633" y="193"/>
                  </a:lnTo>
                  <a:lnTo>
                    <a:pt x="643" y="201"/>
                  </a:lnTo>
                  <a:lnTo>
                    <a:pt x="654" y="210"/>
                  </a:lnTo>
                  <a:lnTo>
                    <a:pt x="664" y="219"/>
                  </a:lnTo>
                  <a:lnTo>
                    <a:pt x="673" y="227"/>
                  </a:lnTo>
                  <a:lnTo>
                    <a:pt x="683" y="237"/>
                  </a:lnTo>
                  <a:lnTo>
                    <a:pt x="692" y="247"/>
                  </a:lnTo>
                  <a:lnTo>
                    <a:pt x="700" y="258"/>
                  </a:lnTo>
                  <a:lnTo>
                    <a:pt x="709" y="269"/>
                  </a:lnTo>
                  <a:lnTo>
                    <a:pt x="716" y="280"/>
                  </a:lnTo>
                  <a:lnTo>
                    <a:pt x="723" y="291"/>
                  </a:lnTo>
                  <a:lnTo>
                    <a:pt x="729" y="303"/>
                  </a:lnTo>
                  <a:lnTo>
                    <a:pt x="736" y="315"/>
                  </a:lnTo>
                  <a:lnTo>
                    <a:pt x="741" y="327"/>
                  </a:lnTo>
                  <a:lnTo>
                    <a:pt x="746" y="340"/>
                  </a:lnTo>
                  <a:lnTo>
                    <a:pt x="751" y="353"/>
                  </a:lnTo>
                  <a:lnTo>
                    <a:pt x="755" y="365"/>
                  </a:lnTo>
                  <a:lnTo>
                    <a:pt x="758" y="379"/>
                  </a:lnTo>
                  <a:lnTo>
                    <a:pt x="761" y="393"/>
                  </a:lnTo>
                  <a:lnTo>
                    <a:pt x="764" y="406"/>
                  </a:lnTo>
                  <a:lnTo>
                    <a:pt x="765" y="420"/>
                  </a:lnTo>
                  <a:lnTo>
                    <a:pt x="643" y="420"/>
                  </a:lnTo>
                  <a:close/>
                  <a:moveTo>
                    <a:pt x="481" y="764"/>
                  </a:moveTo>
                  <a:lnTo>
                    <a:pt x="481" y="643"/>
                  </a:lnTo>
                  <a:lnTo>
                    <a:pt x="496" y="640"/>
                  </a:lnTo>
                  <a:lnTo>
                    <a:pt x="511" y="636"/>
                  </a:lnTo>
                  <a:lnTo>
                    <a:pt x="526" y="630"/>
                  </a:lnTo>
                  <a:lnTo>
                    <a:pt x="540" y="624"/>
                  </a:lnTo>
                  <a:lnTo>
                    <a:pt x="553" y="616"/>
                  </a:lnTo>
                  <a:lnTo>
                    <a:pt x="566" y="608"/>
                  </a:lnTo>
                  <a:lnTo>
                    <a:pt x="578" y="599"/>
                  </a:lnTo>
                  <a:lnTo>
                    <a:pt x="589" y="588"/>
                  </a:lnTo>
                  <a:lnTo>
                    <a:pt x="599" y="578"/>
                  </a:lnTo>
                  <a:lnTo>
                    <a:pt x="609" y="565"/>
                  </a:lnTo>
                  <a:lnTo>
                    <a:pt x="617" y="553"/>
                  </a:lnTo>
                  <a:lnTo>
                    <a:pt x="624" y="539"/>
                  </a:lnTo>
                  <a:lnTo>
                    <a:pt x="632" y="525"/>
                  </a:lnTo>
                  <a:lnTo>
                    <a:pt x="637" y="511"/>
                  </a:lnTo>
                  <a:lnTo>
                    <a:pt x="641" y="496"/>
                  </a:lnTo>
                  <a:lnTo>
                    <a:pt x="643" y="480"/>
                  </a:lnTo>
                  <a:lnTo>
                    <a:pt x="765" y="480"/>
                  </a:lnTo>
                  <a:lnTo>
                    <a:pt x="764" y="494"/>
                  </a:lnTo>
                  <a:lnTo>
                    <a:pt x="761" y="508"/>
                  </a:lnTo>
                  <a:lnTo>
                    <a:pt x="758" y="522"/>
                  </a:lnTo>
                  <a:lnTo>
                    <a:pt x="755" y="535"/>
                  </a:lnTo>
                  <a:lnTo>
                    <a:pt x="751" y="549"/>
                  </a:lnTo>
                  <a:lnTo>
                    <a:pt x="746" y="562"/>
                  </a:lnTo>
                  <a:lnTo>
                    <a:pt x="741" y="573"/>
                  </a:lnTo>
                  <a:lnTo>
                    <a:pt x="736" y="586"/>
                  </a:lnTo>
                  <a:lnTo>
                    <a:pt x="729" y="598"/>
                  </a:lnTo>
                  <a:lnTo>
                    <a:pt x="723" y="610"/>
                  </a:lnTo>
                  <a:lnTo>
                    <a:pt x="716" y="622"/>
                  </a:lnTo>
                  <a:lnTo>
                    <a:pt x="709" y="632"/>
                  </a:lnTo>
                  <a:lnTo>
                    <a:pt x="700" y="643"/>
                  </a:lnTo>
                  <a:lnTo>
                    <a:pt x="692" y="654"/>
                  </a:lnTo>
                  <a:lnTo>
                    <a:pt x="683" y="664"/>
                  </a:lnTo>
                  <a:lnTo>
                    <a:pt x="673" y="673"/>
                  </a:lnTo>
                  <a:lnTo>
                    <a:pt x="664" y="683"/>
                  </a:lnTo>
                  <a:lnTo>
                    <a:pt x="654" y="691"/>
                  </a:lnTo>
                  <a:lnTo>
                    <a:pt x="643" y="700"/>
                  </a:lnTo>
                  <a:lnTo>
                    <a:pt x="633" y="707"/>
                  </a:lnTo>
                  <a:lnTo>
                    <a:pt x="622" y="715"/>
                  </a:lnTo>
                  <a:lnTo>
                    <a:pt x="610" y="723"/>
                  </a:lnTo>
                  <a:lnTo>
                    <a:pt x="598" y="729"/>
                  </a:lnTo>
                  <a:lnTo>
                    <a:pt x="587" y="735"/>
                  </a:lnTo>
                  <a:lnTo>
                    <a:pt x="575" y="741"/>
                  </a:lnTo>
                  <a:lnTo>
                    <a:pt x="562" y="746"/>
                  </a:lnTo>
                  <a:lnTo>
                    <a:pt x="549" y="750"/>
                  </a:lnTo>
                  <a:lnTo>
                    <a:pt x="536" y="755"/>
                  </a:lnTo>
                  <a:lnTo>
                    <a:pt x="522" y="758"/>
                  </a:lnTo>
                  <a:lnTo>
                    <a:pt x="508" y="761"/>
                  </a:lnTo>
                  <a:lnTo>
                    <a:pt x="495" y="763"/>
                  </a:lnTo>
                  <a:lnTo>
                    <a:pt x="481" y="764"/>
                  </a:lnTo>
                  <a:close/>
                  <a:moveTo>
                    <a:pt x="481" y="480"/>
                  </a:moveTo>
                  <a:lnTo>
                    <a:pt x="582" y="480"/>
                  </a:lnTo>
                  <a:lnTo>
                    <a:pt x="580" y="490"/>
                  </a:lnTo>
                  <a:lnTo>
                    <a:pt x="577" y="498"/>
                  </a:lnTo>
                  <a:lnTo>
                    <a:pt x="574" y="508"/>
                  </a:lnTo>
                  <a:lnTo>
                    <a:pt x="569" y="517"/>
                  </a:lnTo>
                  <a:lnTo>
                    <a:pt x="564" y="524"/>
                  </a:lnTo>
                  <a:lnTo>
                    <a:pt x="559" y="532"/>
                  </a:lnTo>
                  <a:lnTo>
                    <a:pt x="553" y="539"/>
                  </a:lnTo>
                  <a:lnTo>
                    <a:pt x="547" y="546"/>
                  </a:lnTo>
                  <a:lnTo>
                    <a:pt x="539" y="552"/>
                  </a:lnTo>
                  <a:lnTo>
                    <a:pt x="532" y="558"/>
                  </a:lnTo>
                  <a:lnTo>
                    <a:pt x="524" y="564"/>
                  </a:lnTo>
                  <a:lnTo>
                    <a:pt x="517" y="569"/>
                  </a:lnTo>
                  <a:lnTo>
                    <a:pt x="508" y="573"/>
                  </a:lnTo>
                  <a:lnTo>
                    <a:pt x="500" y="577"/>
                  </a:lnTo>
                  <a:lnTo>
                    <a:pt x="490" y="580"/>
                  </a:lnTo>
                  <a:lnTo>
                    <a:pt x="481" y="582"/>
                  </a:lnTo>
                  <a:lnTo>
                    <a:pt x="481" y="480"/>
                  </a:lnTo>
                  <a:close/>
                  <a:moveTo>
                    <a:pt x="481" y="319"/>
                  </a:moveTo>
                  <a:lnTo>
                    <a:pt x="490" y="321"/>
                  </a:lnTo>
                  <a:lnTo>
                    <a:pt x="500" y="325"/>
                  </a:lnTo>
                  <a:lnTo>
                    <a:pt x="508" y="328"/>
                  </a:lnTo>
                  <a:lnTo>
                    <a:pt x="517" y="332"/>
                  </a:lnTo>
                  <a:lnTo>
                    <a:pt x="524" y="338"/>
                  </a:lnTo>
                  <a:lnTo>
                    <a:pt x="532" y="343"/>
                  </a:lnTo>
                  <a:lnTo>
                    <a:pt x="539" y="348"/>
                  </a:lnTo>
                  <a:lnTo>
                    <a:pt x="547" y="355"/>
                  </a:lnTo>
                  <a:lnTo>
                    <a:pt x="553" y="362"/>
                  </a:lnTo>
                  <a:lnTo>
                    <a:pt x="559" y="370"/>
                  </a:lnTo>
                  <a:lnTo>
                    <a:pt x="564" y="377"/>
                  </a:lnTo>
                  <a:lnTo>
                    <a:pt x="569" y="385"/>
                  </a:lnTo>
                  <a:lnTo>
                    <a:pt x="574" y="393"/>
                  </a:lnTo>
                  <a:lnTo>
                    <a:pt x="577" y="402"/>
                  </a:lnTo>
                  <a:lnTo>
                    <a:pt x="580" y="412"/>
                  </a:lnTo>
                  <a:lnTo>
                    <a:pt x="582" y="420"/>
                  </a:lnTo>
                  <a:lnTo>
                    <a:pt x="481" y="420"/>
                  </a:lnTo>
                  <a:lnTo>
                    <a:pt x="481" y="319"/>
                  </a:lnTo>
                  <a:close/>
                  <a:moveTo>
                    <a:pt x="421" y="258"/>
                  </a:moveTo>
                  <a:lnTo>
                    <a:pt x="405" y="260"/>
                  </a:lnTo>
                  <a:lnTo>
                    <a:pt x="390" y="265"/>
                  </a:lnTo>
                  <a:lnTo>
                    <a:pt x="376" y="270"/>
                  </a:lnTo>
                  <a:lnTo>
                    <a:pt x="362" y="276"/>
                  </a:lnTo>
                  <a:lnTo>
                    <a:pt x="348" y="284"/>
                  </a:lnTo>
                  <a:lnTo>
                    <a:pt x="336" y="293"/>
                  </a:lnTo>
                  <a:lnTo>
                    <a:pt x="324" y="302"/>
                  </a:lnTo>
                  <a:lnTo>
                    <a:pt x="313" y="313"/>
                  </a:lnTo>
                  <a:lnTo>
                    <a:pt x="302" y="324"/>
                  </a:lnTo>
                  <a:lnTo>
                    <a:pt x="294" y="335"/>
                  </a:lnTo>
                  <a:lnTo>
                    <a:pt x="285" y="348"/>
                  </a:lnTo>
                  <a:lnTo>
                    <a:pt x="278" y="361"/>
                  </a:lnTo>
                  <a:lnTo>
                    <a:pt x="271" y="375"/>
                  </a:lnTo>
                  <a:lnTo>
                    <a:pt x="266" y="390"/>
                  </a:lnTo>
                  <a:lnTo>
                    <a:pt x="262" y="405"/>
                  </a:lnTo>
                  <a:lnTo>
                    <a:pt x="258" y="420"/>
                  </a:lnTo>
                  <a:lnTo>
                    <a:pt x="137" y="420"/>
                  </a:lnTo>
                  <a:lnTo>
                    <a:pt x="138" y="406"/>
                  </a:lnTo>
                  <a:lnTo>
                    <a:pt x="140" y="392"/>
                  </a:lnTo>
                  <a:lnTo>
                    <a:pt x="144" y="379"/>
                  </a:lnTo>
                  <a:lnTo>
                    <a:pt x="147" y="365"/>
                  </a:lnTo>
                  <a:lnTo>
                    <a:pt x="151" y="353"/>
                  </a:lnTo>
                  <a:lnTo>
                    <a:pt x="155" y="340"/>
                  </a:lnTo>
                  <a:lnTo>
                    <a:pt x="161" y="327"/>
                  </a:lnTo>
                  <a:lnTo>
                    <a:pt x="166" y="315"/>
                  </a:lnTo>
                  <a:lnTo>
                    <a:pt x="173" y="303"/>
                  </a:lnTo>
                  <a:lnTo>
                    <a:pt x="179" y="291"/>
                  </a:lnTo>
                  <a:lnTo>
                    <a:pt x="187" y="280"/>
                  </a:lnTo>
                  <a:lnTo>
                    <a:pt x="194" y="269"/>
                  </a:lnTo>
                  <a:lnTo>
                    <a:pt x="202" y="258"/>
                  </a:lnTo>
                  <a:lnTo>
                    <a:pt x="210" y="247"/>
                  </a:lnTo>
                  <a:lnTo>
                    <a:pt x="219" y="237"/>
                  </a:lnTo>
                  <a:lnTo>
                    <a:pt x="228" y="227"/>
                  </a:lnTo>
                  <a:lnTo>
                    <a:pt x="238" y="219"/>
                  </a:lnTo>
                  <a:lnTo>
                    <a:pt x="248" y="210"/>
                  </a:lnTo>
                  <a:lnTo>
                    <a:pt x="258" y="201"/>
                  </a:lnTo>
                  <a:lnTo>
                    <a:pt x="269" y="193"/>
                  </a:lnTo>
                  <a:lnTo>
                    <a:pt x="280" y="185"/>
                  </a:lnTo>
                  <a:lnTo>
                    <a:pt x="292" y="179"/>
                  </a:lnTo>
                  <a:lnTo>
                    <a:pt x="303" y="172"/>
                  </a:lnTo>
                  <a:lnTo>
                    <a:pt x="315" y="166"/>
                  </a:lnTo>
                  <a:lnTo>
                    <a:pt x="328" y="161"/>
                  </a:lnTo>
                  <a:lnTo>
                    <a:pt x="340" y="155"/>
                  </a:lnTo>
                  <a:lnTo>
                    <a:pt x="353" y="151"/>
                  </a:lnTo>
                  <a:lnTo>
                    <a:pt x="367" y="147"/>
                  </a:lnTo>
                  <a:lnTo>
                    <a:pt x="380" y="143"/>
                  </a:lnTo>
                  <a:lnTo>
                    <a:pt x="393" y="140"/>
                  </a:lnTo>
                  <a:lnTo>
                    <a:pt x="407" y="138"/>
                  </a:lnTo>
                  <a:lnTo>
                    <a:pt x="421" y="137"/>
                  </a:lnTo>
                  <a:lnTo>
                    <a:pt x="421" y="258"/>
                  </a:lnTo>
                  <a:close/>
                  <a:moveTo>
                    <a:pt x="421" y="420"/>
                  </a:moveTo>
                  <a:lnTo>
                    <a:pt x="319" y="420"/>
                  </a:lnTo>
                  <a:lnTo>
                    <a:pt x="322" y="412"/>
                  </a:lnTo>
                  <a:lnTo>
                    <a:pt x="325" y="402"/>
                  </a:lnTo>
                  <a:lnTo>
                    <a:pt x="328" y="393"/>
                  </a:lnTo>
                  <a:lnTo>
                    <a:pt x="332" y="385"/>
                  </a:lnTo>
                  <a:lnTo>
                    <a:pt x="338" y="377"/>
                  </a:lnTo>
                  <a:lnTo>
                    <a:pt x="343" y="370"/>
                  </a:lnTo>
                  <a:lnTo>
                    <a:pt x="350" y="362"/>
                  </a:lnTo>
                  <a:lnTo>
                    <a:pt x="356" y="355"/>
                  </a:lnTo>
                  <a:lnTo>
                    <a:pt x="362" y="348"/>
                  </a:lnTo>
                  <a:lnTo>
                    <a:pt x="370" y="343"/>
                  </a:lnTo>
                  <a:lnTo>
                    <a:pt x="377" y="338"/>
                  </a:lnTo>
                  <a:lnTo>
                    <a:pt x="385" y="332"/>
                  </a:lnTo>
                  <a:lnTo>
                    <a:pt x="393" y="328"/>
                  </a:lnTo>
                  <a:lnTo>
                    <a:pt x="402" y="325"/>
                  </a:lnTo>
                  <a:lnTo>
                    <a:pt x="412" y="321"/>
                  </a:lnTo>
                  <a:lnTo>
                    <a:pt x="421" y="319"/>
                  </a:lnTo>
                  <a:lnTo>
                    <a:pt x="421" y="420"/>
                  </a:lnTo>
                  <a:close/>
                  <a:moveTo>
                    <a:pt x="421" y="582"/>
                  </a:moveTo>
                  <a:lnTo>
                    <a:pt x="412" y="580"/>
                  </a:lnTo>
                  <a:lnTo>
                    <a:pt x="402" y="577"/>
                  </a:lnTo>
                  <a:lnTo>
                    <a:pt x="393" y="572"/>
                  </a:lnTo>
                  <a:lnTo>
                    <a:pt x="385" y="568"/>
                  </a:lnTo>
                  <a:lnTo>
                    <a:pt x="377" y="564"/>
                  </a:lnTo>
                  <a:lnTo>
                    <a:pt x="370" y="558"/>
                  </a:lnTo>
                  <a:lnTo>
                    <a:pt x="362" y="552"/>
                  </a:lnTo>
                  <a:lnTo>
                    <a:pt x="356" y="546"/>
                  </a:lnTo>
                  <a:lnTo>
                    <a:pt x="350" y="539"/>
                  </a:lnTo>
                  <a:lnTo>
                    <a:pt x="343" y="532"/>
                  </a:lnTo>
                  <a:lnTo>
                    <a:pt x="338" y="524"/>
                  </a:lnTo>
                  <a:lnTo>
                    <a:pt x="332" y="517"/>
                  </a:lnTo>
                  <a:lnTo>
                    <a:pt x="328" y="508"/>
                  </a:lnTo>
                  <a:lnTo>
                    <a:pt x="325" y="499"/>
                  </a:lnTo>
                  <a:lnTo>
                    <a:pt x="322" y="490"/>
                  </a:lnTo>
                  <a:lnTo>
                    <a:pt x="319" y="480"/>
                  </a:lnTo>
                  <a:lnTo>
                    <a:pt x="421" y="480"/>
                  </a:lnTo>
                  <a:lnTo>
                    <a:pt x="421" y="582"/>
                  </a:lnTo>
                  <a:close/>
                  <a:moveTo>
                    <a:pt x="421" y="764"/>
                  </a:moveTo>
                  <a:lnTo>
                    <a:pt x="407" y="763"/>
                  </a:lnTo>
                  <a:lnTo>
                    <a:pt x="393" y="761"/>
                  </a:lnTo>
                  <a:lnTo>
                    <a:pt x="380" y="758"/>
                  </a:lnTo>
                  <a:lnTo>
                    <a:pt x="367" y="755"/>
                  </a:lnTo>
                  <a:lnTo>
                    <a:pt x="353" y="750"/>
                  </a:lnTo>
                  <a:lnTo>
                    <a:pt x="340" y="746"/>
                  </a:lnTo>
                  <a:lnTo>
                    <a:pt x="328" y="741"/>
                  </a:lnTo>
                  <a:lnTo>
                    <a:pt x="315" y="735"/>
                  </a:lnTo>
                  <a:lnTo>
                    <a:pt x="303" y="729"/>
                  </a:lnTo>
                  <a:lnTo>
                    <a:pt x="292" y="723"/>
                  </a:lnTo>
                  <a:lnTo>
                    <a:pt x="280" y="715"/>
                  </a:lnTo>
                  <a:lnTo>
                    <a:pt x="269" y="707"/>
                  </a:lnTo>
                  <a:lnTo>
                    <a:pt x="258" y="700"/>
                  </a:lnTo>
                  <a:lnTo>
                    <a:pt x="248" y="691"/>
                  </a:lnTo>
                  <a:lnTo>
                    <a:pt x="238" y="683"/>
                  </a:lnTo>
                  <a:lnTo>
                    <a:pt x="228" y="673"/>
                  </a:lnTo>
                  <a:lnTo>
                    <a:pt x="219" y="664"/>
                  </a:lnTo>
                  <a:lnTo>
                    <a:pt x="210" y="654"/>
                  </a:lnTo>
                  <a:lnTo>
                    <a:pt x="202" y="643"/>
                  </a:lnTo>
                  <a:lnTo>
                    <a:pt x="194" y="632"/>
                  </a:lnTo>
                  <a:lnTo>
                    <a:pt x="187" y="622"/>
                  </a:lnTo>
                  <a:lnTo>
                    <a:pt x="179" y="610"/>
                  </a:lnTo>
                  <a:lnTo>
                    <a:pt x="173" y="598"/>
                  </a:lnTo>
                  <a:lnTo>
                    <a:pt x="166" y="586"/>
                  </a:lnTo>
                  <a:lnTo>
                    <a:pt x="161" y="573"/>
                  </a:lnTo>
                  <a:lnTo>
                    <a:pt x="155" y="562"/>
                  </a:lnTo>
                  <a:lnTo>
                    <a:pt x="151" y="549"/>
                  </a:lnTo>
                  <a:lnTo>
                    <a:pt x="147" y="535"/>
                  </a:lnTo>
                  <a:lnTo>
                    <a:pt x="144" y="522"/>
                  </a:lnTo>
                  <a:lnTo>
                    <a:pt x="140" y="508"/>
                  </a:lnTo>
                  <a:lnTo>
                    <a:pt x="138" y="494"/>
                  </a:lnTo>
                  <a:lnTo>
                    <a:pt x="137" y="480"/>
                  </a:lnTo>
                  <a:lnTo>
                    <a:pt x="258" y="480"/>
                  </a:lnTo>
                  <a:lnTo>
                    <a:pt x="262" y="496"/>
                  </a:lnTo>
                  <a:lnTo>
                    <a:pt x="266" y="511"/>
                  </a:lnTo>
                  <a:lnTo>
                    <a:pt x="271" y="525"/>
                  </a:lnTo>
                  <a:lnTo>
                    <a:pt x="278" y="539"/>
                  </a:lnTo>
                  <a:lnTo>
                    <a:pt x="285" y="553"/>
                  </a:lnTo>
                  <a:lnTo>
                    <a:pt x="294" y="565"/>
                  </a:lnTo>
                  <a:lnTo>
                    <a:pt x="302" y="578"/>
                  </a:lnTo>
                  <a:lnTo>
                    <a:pt x="313" y="588"/>
                  </a:lnTo>
                  <a:lnTo>
                    <a:pt x="324" y="599"/>
                  </a:lnTo>
                  <a:lnTo>
                    <a:pt x="336" y="608"/>
                  </a:lnTo>
                  <a:lnTo>
                    <a:pt x="348" y="616"/>
                  </a:lnTo>
                  <a:lnTo>
                    <a:pt x="362" y="624"/>
                  </a:lnTo>
                  <a:lnTo>
                    <a:pt x="376" y="630"/>
                  </a:lnTo>
                  <a:lnTo>
                    <a:pt x="390" y="636"/>
                  </a:lnTo>
                  <a:lnTo>
                    <a:pt x="405" y="640"/>
                  </a:lnTo>
                  <a:lnTo>
                    <a:pt x="421" y="643"/>
                  </a:lnTo>
                  <a:lnTo>
                    <a:pt x="421" y="764"/>
                  </a:lnTo>
                  <a:close/>
                  <a:moveTo>
                    <a:pt x="857" y="420"/>
                  </a:moveTo>
                  <a:lnTo>
                    <a:pt x="826" y="420"/>
                  </a:lnTo>
                  <a:lnTo>
                    <a:pt x="824" y="403"/>
                  </a:lnTo>
                  <a:lnTo>
                    <a:pt x="821" y="387"/>
                  </a:lnTo>
                  <a:lnTo>
                    <a:pt x="818" y="370"/>
                  </a:lnTo>
                  <a:lnTo>
                    <a:pt x="814" y="354"/>
                  </a:lnTo>
                  <a:lnTo>
                    <a:pt x="810" y="338"/>
                  </a:lnTo>
                  <a:lnTo>
                    <a:pt x="804" y="321"/>
                  </a:lnTo>
                  <a:lnTo>
                    <a:pt x="798" y="306"/>
                  </a:lnTo>
                  <a:lnTo>
                    <a:pt x="791" y="291"/>
                  </a:lnTo>
                  <a:lnTo>
                    <a:pt x="784" y="276"/>
                  </a:lnTo>
                  <a:lnTo>
                    <a:pt x="776" y="263"/>
                  </a:lnTo>
                  <a:lnTo>
                    <a:pt x="768" y="249"/>
                  </a:lnTo>
                  <a:lnTo>
                    <a:pt x="758" y="235"/>
                  </a:lnTo>
                  <a:lnTo>
                    <a:pt x="748" y="222"/>
                  </a:lnTo>
                  <a:lnTo>
                    <a:pt x="739" y="209"/>
                  </a:lnTo>
                  <a:lnTo>
                    <a:pt x="728" y="197"/>
                  </a:lnTo>
                  <a:lnTo>
                    <a:pt x="716" y="185"/>
                  </a:lnTo>
                  <a:lnTo>
                    <a:pt x="705" y="174"/>
                  </a:lnTo>
                  <a:lnTo>
                    <a:pt x="693" y="163"/>
                  </a:lnTo>
                  <a:lnTo>
                    <a:pt x="680" y="153"/>
                  </a:lnTo>
                  <a:lnTo>
                    <a:pt x="667" y="143"/>
                  </a:lnTo>
                  <a:lnTo>
                    <a:pt x="653" y="134"/>
                  </a:lnTo>
                  <a:lnTo>
                    <a:pt x="639" y="125"/>
                  </a:lnTo>
                  <a:lnTo>
                    <a:pt x="625" y="118"/>
                  </a:lnTo>
                  <a:lnTo>
                    <a:pt x="610" y="110"/>
                  </a:lnTo>
                  <a:lnTo>
                    <a:pt x="595" y="104"/>
                  </a:lnTo>
                  <a:lnTo>
                    <a:pt x="580" y="97"/>
                  </a:lnTo>
                  <a:lnTo>
                    <a:pt x="564" y="92"/>
                  </a:lnTo>
                  <a:lnTo>
                    <a:pt x="548" y="88"/>
                  </a:lnTo>
                  <a:lnTo>
                    <a:pt x="532" y="83"/>
                  </a:lnTo>
                  <a:lnTo>
                    <a:pt x="515" y="80"/>
                  </a:lnTo>
                  <a:lnTo>
                    <a:pt x="499" y="78"/>
                  </a:lnTo>
                  <a:lnTo>
                    <a:pt x="481" y="76"/>
                  </a:lnTo>
                  <a:lnTo>
                    <a:pt x="481" y="30"/>
                  </a:lnTo>
                  <a:lnTo>
                    <a:pt x="480" y="23"/>
                  </a:lnTo>
                  <a:lnTo>
                    <a:pt x="478" y="18"/>
                  </a:lnTo>
                  <a:lnTo>
                    <a:pt x="476" y="13"/>
                  </a:lnTo>
                  <a:lnTo>
                    <a:pt x="472" y="8"/>
                  </a:lnTo>
                  <a:lnTo>
                    <a:pt x="467" y="5"/>
                  </a:lnTo>
                  <a:lnTo>
                    <a:pt x="463" y="2"/>
                  </a:lnTo>
                  <a:lnTo>
                    <a:pt x="457" y="1"/>
                  </a:lnTo>
                  <a:lnTo>
                    <a:pt x="451" y="0"/>
                  </a:lnTo>
                  <a:lnTo>
                    <a:pt x="445" y="1"/>
                  </a:lnTo>
                  <a:lnTo>
                    <a:pt x="440" y="2"/>
                  </a:lnTo>
                  <a:lnTo>
                    <a:pt x="434" y="5"/>
                  </a:lnTo>
                  <a:lnTo>
                    <a:pt x="430" y="8"/>
                  </a:lnTo>
                  <a:lnTo>
                    <a:pt x="426" y="13"/>
                  </a:lnTo>
                  <a:lnTo>
                    <a:pt x="424" y="18"/>
                  </a:lnTo>
                  <a:lnTo>
                    <a:pt x="421" y="23"/>
                  </a:lnTo>
                  <a:lnTo>
                    <a:pt x="421" y="30"/>
                  </a:lnTo>
                  <a:lnTo>
                    <a:pt x="421" y="76"/>
                  </a:lnTo>
                  <a:lnTo>
                    <a:pt x="404" y="78"/>
                  </a:lnTo>
                  <a:lnTo>
                    <a:pt x="387" y="80"/>
                  </a:lnTo>
                  <a:lnTo>
                    <a:pt x="371" y="83"/>
                  </a:lnTo>
                  <a:lnTo>
                    <a:pt x="354" y="88"/>
                  </a:lnTo>
                  <a:lnTo>
                    <a:pt x="338" y="92"/>
                  </a:lnTo>
                  <a:lnTo>
                    <a:pt x="323" y="97"/>
                  </a:lnTo>
                  <a:lnTo>
                    <a:pt x="307" y="104"/>
                  </a:lnTo>
                  <a:lnTo>
                    <a:pt x="292" y="110"/>
                  </a:lnTo>
                  <a:lnTo>
                    <a:pt x="278" y="118"/>
                  </a:lnTo>
                  <a:lnTo>
                    <a:pt x="263" y="125"/>
                  </a:lnTo>
                  <a:lnTo>
                    <a:pt x="249" y="134"/>
                  </a:lnTo>
                  <a:lnTo>
                    <a:pt x="236" y="143"/>
                  </a:lnTo>
                  <a:lnTo>
                    <a:pt x="222" y="153"/>
                  </a:lnTo>
                  <a:lnTo>
                    <a:pt x="209" y="163"/>
                  </a:lnTo>
                  <a:lnTo>
                    <a:pt x="197" y="174"/>
                  </a:lnTo>
                  <a:lnTo>
                    <a:pt x="185" y="185"/>
                  </a:lnTo>
                  <a:lnTo>
                    <a:pt x="175" y="197"/>
                  </a:lnTo>
                  <a:lnTo>
                    <a:pt x="164" y="209"/>
                  </a:lnTo>
                  <a:lnTo>
                    <a:pt x="153" y="222"/>
                  </a:lnTo>
                  <a:lnTo>
                    <a:pt x="144" y="235"/>
                  </a:lnTo>
                  <a:lnTo>
                    <a:pt x="135" y="249"/>
                  </a:lnTo>
                  <a:lnTo>
                    <a:pt x="126" y="263"/>
                  </a:lnTo>
                  <a:lnTo>
                    <a:pt x="118" y="276"/>
                  </a:lnTo>
                  <a:lnTo>
                    <a:pt x="110" y="291"/>
                  </a:lnTo>
                  <a:lnTo>
                    <a:pt x="104" y="306"/>
                  </a:lnTo>
                  <a:lnTo>
                    <a:pt x="99" y="321"/>
                  </a:lnTo>
                  <a:lnTo>
                    <a:pt x="93" y="338"/>
                  </a:lnTo>
                  <a:lnTo>
                    <a:pt x="88" y="354"/>
                  </a:lnTo>
                  <a:lnTo>
                    <a:pt x="85" y="370"/>
                  </a:lnTo>
                  <a:lnTo>
                    <a:pt x="81" y="387"/>
                  </a:lnTo>
                  <a:lnTo>
                    <a:pt x="78" y="403"/>
                  </a:lnTo>
                  <a:lnTo>
                    <a:pt x="77" y="420"/>
                  </a:lnTo>
                  <a:lnTo>
                    <a:pt x="30" y="420"/>
                  </a:lnTo>
                  <a:lnTo>
                    <a:pt x="25" y="421"/>
                  </a:lnTo>
                  <a:lnTo>
                    <a:pt x="18" y="423"/>
                  </a:lnTo>
                  <a:lnTo>
                    <a:pt x="14" y="425"/>
                  </a:lnTo>
                  <a:lnTo>
                    <a:pt x="8" y="430"/>
                  </a:lnTo>
                  <a:lnTo>
                    <a:pt x="5" y="434"/>
                  </a:lnTo>
                  <a:lnTo>
                    <a:pt x="2" y="439"/>
                  </a:lnTo>
                  <a:lnTo>
                    <a:pt x="1" y="445"/>
                  </a:lnTo>
                  <a:lnTo>
                    <a:pt x="0" y="450"/>
                  </a:lnTo>
                  <a:lnTo>
                    <a:pt x="1" y="457"/>
                  </a:lnTo>
                  <a:lnTo>
                    <a:pt x="2" y="462"/>
                  </a:lnTo>
                  <a:lnTo>
                    <a:pt x="5" y="467"/>
                  </a:lnTo>
                  <a:lnTo>
                    <a:pt x="8" y="472"/>
                  </a:lnTo>
                  <a:lnTo>
                    <a:pt x="14" y="476"/>
                  </a:lnTo>
                  <a:lnTo>
                    <a:pt x="18" y="478"/>
                  </a:lnTo>
                  <a:lnTo>
                    <a:pt x="25" y="480"/>
                  </a:lnTo>
                  <a:lnTo>
                    <a:pt x="30" y="480"/>
                  </a:lnTo>
                  <a:lnTo>
                    <a:pt x="77" y="480"/>
                  </a:lnTo>
                  <a:lnTo>
                    <a:pt x="78" y="497"/>
                  </a:lnTo>
                  <a:lnTo>
                    <a:pt x="81" y="514"/>
                  </a:lnTo>
                  <a:lnTo>
                    <a:pt x="85" y="531"/>
                  </a:lnTo>
                  <a:lnTo>
                    <a:pt x="88" y="548"/>
                  </a:lnTo>
                  <a:lnTo>
                    <a:pt x="93" y="564"/>
                  </a:lnTo>
                  <a:lnTo>
                    <a:pt x="99" y="579"/>
                  </a:lnTo>
                  <a:lnTo>
                    <a:pt x="104" y="595"/>
                  </a:lnTo>
                  <a:lnTo>
                    <a:pt x="110" y="610"/>
                  </a:lnTo>
                  <a:lnTo>
                    <a:pt x="118" y="624"/>
                  </a:lnTo>
                  <a:lnTo>
                    <a:pt x="126" y="639"/>
                  </a:lnTo>
                  <a:lnTo>
                    <a:pt x="135" y="653"/>
                  </a:lnTo>
                  <a:lnTo>
                    <a:pt x="144" y="666"/>
                  </a:lnTo>
                  <a:lnTo>
                    <a:pt x="153" y="680"/>
                  </a:lnTo>
                  <a:lnTo>
                    <a:pt x="164" y="692"/>
                  </a:lnTo>
                  <a:lnTo>
                    <a:pt x="175" y="704"/>
                  </a:lnTo>
                  <a:lnTo>
                    <a:pt x="185" y="716"/>
                  </a:lnTo>
                  <a:lnTo>
                    <a:pt x="197" y="727"/>
                  </a:lnTo>
                  <a:lnTo>
                    <a:pt x="209" y="738"/>
                  </a:lnTo>
                  <a:lnTo>
                    <a:pt x="222" y="748"/>
                  </a:lnTo>
                  <a:lnTo>
                    <a:pt x="236" y="758"/>
                  </a:lnTo>
                  <a:lnTo>
                    <a:pt x="249" y="766"/>
                  </a:lnTo>
                  <a:lnTo>
                    <a:pt x="263" y="775"/>
                  </a:lnTo>
                  <a:lnTo>
                    <a:pt x="278" y="784"/>
                  </a:lnTo>
                  <a:lnTo>
                    <a:pt x="292" y="791"/>
                  </a:lnTo>
                  <a:lnTo>
                    <a:pt x="307" y="798"/>
                  </a:lnTo>
                  <a:lnTo>
                    <a:pt x="323" y="803"/>
                  </a:lnTo>
                  <a:lnTo>
                    <a:pt x="338" y="808"/>
                  </a:lnTo>
                  <a:lnTo>
                    <a:pt x="354" y="814"/>
                  </a:lnTo>
                  <a:lnTo>
                    <a:pt x="371" y="817"/>
                  </a:lnTo>
                  <a:lnTo>
                    <a:pt x="387" y="820"/>
                  </a:lnTo>
                  <a:lnTo>
                    <a:pt x="404" y="823"/>
                  </a:lnTo>
                  <a:lnTo>
                    <a:pt x="421" y="824"/>
                  </a:lnTo>
                  <a:lnTo>
                    <a:pt x="421" y="872"/>
                  </a:lnTo>
                  <a:lnTo>
                    <a:pt x="421" y="877"/>
                  </a:lnTo>
                  <a:lnTo>
                    <a:pt x="424" y="883"/>
                  </a:lnTo>
                  <a:lnTo>
                    <a:pt x="426" y="888"/>
                  </a:lnTo>
                  <a:lnTo>
                    <a:pt x="430" y="892"/>
                  </a:lnTo>
                  <a:lnTo>
                    <a:pt x="434" y="896"/>
                  </a:lnTo>
                  <a:lnTo>
                    <a:pt x="440" y="899"/>
                  </a:lnTo>
                  <a:lnTo>
                    <a:pt x="445" y="900"/>
                  </a:lnTo>
                  <a:lnTo>
                    <a:pt x="451" y="902"/>
                  </a:lnTo>
                  <a:lnTo>
                    <a:pt x="457" y="900"/>
                  </a:lnTo>
                  <a:lnTo>
                    <a:pt x="463" y="898"/>
                  </a:lnTo>
                  <a:lnTo>
                    <a:pt x="467" y="896"/>
                  </a:lnTo>
                  <a:lnTo>
                    <a:pt x="472" y="892"/>
                  </a:lnTo>
                  <a:lnTo>
                    <a:pt x="476" y="888"/>
                  </a:lnTo>
                  <a:lnTo>
                    <a:pt x="478" y="883"/>
                  </a:lnTo>
                  <a:lnTo>
                    <a:pt x="480" y="877"/>
                  </a:lnTo>
                  <a:lnTo>
                    <a:pt x="481" y="872"/>
                  </a:lnTo>
                  <a:lnTo>
                    <a:pt x="481" y="824"/>
                  </a:lnTo>
                  <a:lnTo>
                    <a:pt x="499" y="823"/>
                  </a:lnTo>
                  <a:lnTo>
                    <a:pt x="515" y="820"/>
                  </a:lnTo>
                  <a:lnTo>
                    <a:pt x="532" y="817"/>
                  </a:lnTo>
                  <a:lnTo>
                    <a:pt x="548" y="814"/>
                  </a:lnTo>
                  <a:lnTo>
                    <a:pt x="564" y="808"/>
                  </a:lnTo>
                  <a:lnTo>
                    <a:pt x="580" y="803"/>
                  </a:lnTo>
                  <a:lnTo>
                    <a:pt x="595" y="798"/>
                  </a:lnTo>
                  <a:lnTo>
                    <a:pt x="610" y="791"/>
                  </a:lnTo>
                  <a:lnTo>
                    <a:pt x="625" y="784"/>
                  </a:lnTo>
                  <a:lnTo>
                    <a:pt x="639" y="775"/>
                  </a:lnTo>
                  <a:lnTo>
                    <a:pt x="653" y="766"/>
                  </a:lnTo>
                  <a:lnTo>
                    <a:pt x="667" y="758"/>
                  </a:lnTo>
                  <a:lnTo>
                    <a:pt x="680" y="748"/>
                  </a:lnTo>
                  <a:lnTo>
                    <a:pt x="693" y="738"/>
                  </a:lnTo>
                  <a:lnTo>
                    <a:pt x="705" y="727"/>
                  </a:lnTo>
                  <a:lnTo>
                    <a:pt x="716" y="716"/>
                  </a:lnTo>
                  <a:lnTo>
                    <a:pt x="728" y="704"/>
                  </a:lnTo>
                  <a:lnTo>
                    <a:pt x="739" y="692"/>
                  </a:lnTo>
                  <a:lnTo>
                    <a:pt x="748" y="680"/>
                  </a:lnTo>
                  <a:lnTo>
                    <a:pt x="758" y="666"/>
                  </a:lnTo>
                  <a:lnTo>
                    <a:pt x="768" y="653"/>
                  </a:lnTo>
                  <a:lnTo>
                    <a:pt x="776" y="639"/>
                  </a:lnTo>
                  <a:lnTo>
                    <a:pt x="784" y="624"/>
                  </a:lnTo>
                  <a:lnTo>
                    <a:pt x="791" y="610"/>
                  </a:lnTo>
                  <a:lnTo>
                    <a:pt x="798" y="595"/>
                  </a:lnTo>
                  <a:lnTo>
                    <a:pt x="804" y="579"/>
                  </a:lnTo>
                  <a:lnTo>
                    <a:pt x="810" y="564"/>
                  </a:lnTo>
                  <a:lnTo>
                    <a:pt x="814" y="548"/>
                  </a:lnTo>
                  <a:lnTo>
                    <a:pt x="818" y="531"/>
                  </a:lnTo>
                  <a:lnTo>
                    <a:pt x="821" y="514"/>
                  </a:lnTo>
                  <a:lnTo>
                    <a:pt x="824" y="497"/>
                  </a:lnTo>
                  <a:lnTo>
                    <a:pt x="826" y="480"/>
                  </a:lnTo>
                  <a:lnTo>
                    <a:pt x="857" y="480"/>
                  </a:lnTo>
                  <a:lnTo>
                    <a:pt x="863" y="480"/>
                  </a:lnTo>
                  <a:lnTo>
                    <a:pt x="869" y="478"/>
                  </a:lnTo>
                  <a:lnTo>
                    <a:pt x="874" y="476"/>
                  </a:lnTo>
                  <a:lnTo>
                    <a:pt x="878" y="472"/>
                  </a:lnTo>
                  <a:lnTo>
                    <a:pt x="881" y="467"/>
                  </a:lnTo>
                  <a:lnTo>
                    <a:pt x="885" y="462"/>
                  </a:lnTo>
                  <a:lnTo>
                    <a:pt x="886" y="457"/>
                  </a:lnTo>
                  <a:lnTo>
                    <a:pt x="887" y="450"/>
                  </a:lnTo>
                  <a:lnTo>
                    <a:pt x="886" y="445"/>
                  </a:lnTo>
                  <a:lnTo>
                    <a:pt x="885" y="438"/>
                  </a:lnTo>
                  <a:lnTo>
                    <a:pt x="881" y="434"/>
                  </a:lnTo>
                  <a:lnTo>
                    <a:pt x="878" y="430"/>
                  </a:lnTo>
                  <a:lnTo>
                    <a:pt x="874" y="425"/>
                  </a:lnTo>
                  <a:lnTo>
                    <a:pt x="869" y="423"/>
                  </a:lnTo>
                  <a:lnTo>
                    <a:pt x="863" y="421"/>
                  </a:lnTo>
                  <a:lnTo>
                    <a:pt x="857" y="4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2869398" y="5466375"/>
            <a:ext cx="391719" cy="391836"/>
            <a:chOff x="2852048" y="5286375"/>
            <a:chExt cx="502920" cy="503070"/>
          </a:xfrm>
        </p:grpSpPr>
        <p:sp>
          <p:nvSpPr>
            <p:cNvPr id="82" name="Rectangle 81"/>
            <p:cNvSpPr/>
            <p:nvPr userDrawn="1"/>
          </p:nvSpPr>
          <p:spPr>
            <a:xfrm>
              <a:off x="2852048" y="5286375"/>
              <a:ext cx="502920" cy="50307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 userDrawn="1"/>
          </p:nvGrpSpPr>
          <p:grpSpPr>
            <a:xfrm>
              <a:off x="2932727" y="5370890"/>
              <a:ext cx="341562" cy="334039"/>
              <a:chOff x="2676526" y="4681538"/>
              <a:chExt cx="360363" cy="352425"/>
            </a:xfrm>
            <a:solidFill>
              <a:schemeClr val="bg1"/>
            </a:solidFill>
          </p:grpSpPr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2676526" y="4794250"/>
                <a:ext cx="360363" cy="239713"/>
              </a:xfrm>
              <a:custGeom>
                <a:avLst/>
                <a:gdLst>
                  <a:gd name="T0" fmla="*/ 94 w 96"/>
                  <a:gd name="T1" fmla="*/ 60 h 64"/>
                  <a:gd name="T2" fmla="*/ 92 w 96"/>
                  <a:gd name="T3" fmla="*/ 60 h 64"/>
                  <a:gd name="T4" fmla="*/ 92 w 96"/>
                  <a:gd name="T5" fmla="*/ 2 h 64"/>
                  <a:gd name="T6" fmla="*/ 90 w 96"/>
                  <a:gd name="T7" fmla="*/ 0 h 64"/>
                  <a:gd name="T8" fmla="*/ 78 w 96"/>
                  <a:gd name="T9" fmla="*/ 0 h 64"/>
                  <a:gd name="T10" fmla="*/ 76 w 96"/>
                  <a:gd name="T11" fmla="*/ 2 h 64"/>
                  <a:gd name="T12" fmla="*/ 76 w 96"/>
                  <a:gd name="T13" fmla="*/ 60 h 64"/>
                  <a:gd name="T14" fmla="*/ 68 w 96"/>
                  <a:gd name="T15" fmla="*/ 60 h 64"/>
                  <a:gd name="T16" fmla="*/ 68 w 96"/>
                  <a:gd name="T17" fmla="*/ 18 h 64"/>
                  <a:gd name="T18" fmla="*/ 66 w 96"/>
                  <a:gd name="T19" fmla="*/ 16 h 64"/>
                  <a:gd name="T20" fmla="*/ 54 w 96"/>
                  <a:gd name="T21" fmla="*/ 16 h 64"/>
                  <a:gd name="T22" fmla="*/ 52 w 96"/>
                  <a:gd name="T23" fmla="*/ 18 h 64"/>
                  <a:gd name="T24" fmla="*/ 52 w 96"/>
                  <a:gd name="T25" fmla="*/ 60 h 64"/>
                  <a:gd name="T26" fmla="*/ 44 w 96"/>
                  <a:gd name="T27" fmla="*/ 60 h 64"/>
                  <a:gd name="T28" fmla="*/ 44 w 96"/>
                  <a:gd name="T29" fmla="*/ 34 h 64"/>
                  <a:gd name="T30" fmla="*/ 42 w 96"/>
                  <a:gd name="T31" fmla="*/ 32 h 64"/>
                  <a:gd name="T32" fmla="*/ 30 w 96"/>
                  <a:gd name="T33" fmla="*/ 32 h 64"/>
                  <a:gd name="T34" fmla="*/ 28 w 96"/>
                  <a:gd name="T35" fmla="*/ 34 h 64"/>
                  <a:gd name="T36" fmla="*/ 28 w 96"/>
                  <a:gd name="T37" fmla="*/ 60 h 64"/>
                  <a:gd name="T38" fmla="*/ 20 w 96"/>
                  <a:gd name="T39" fmla="*/ 60 h 64"/>
                  <a:gd name="T40" fmla="*/ 20 w 96"/>
                  <a:gd name="T41" fmla="*/ 50 h 64"/>
                  <a:gd name="T42" fmla="*/ 18 w 96"/>
                  <a:gd name="T43" fmla="*/ 48 h 64"/>
                  <a:gd name="T44" fmla="*/ 6 w 96"/>
                  <a:gd name="T45" fmla="*/ 48 h 64"/>
                  <a:gd name="T46" fmla="*/ 4 w 96"/>
                  <a:gd name="T47" fmla="*/ 50 h 64"/>
                  <a:gd name="T48" fmla="*/ 4 w 96"/>
                  <a:gd name="T49" fmla="*/ 60 h 64"/>
                  <a:gd name="T50" fmla="*/ 2 w 96"/>
                  <a:gd name="T51" fmla="*/ 60 h 64"/>
                  <a:gd name="T52" fmla="*/ 0 w 96"/>
                  <a:gd name="T53" fmla="*/ 62 h 64"/>
                  <a:gd name="T54" fmla="*/ 2 w 96"/>
                  <a:gd name="T55" fmla="*/ 64 h 64"/>
                  <a:gd name="T56" fmla="*/ 94 w 96"/>
                  <a:gd name="T57" fmla="*/ 64 h 64"/>
                  <a:gd name="T58" fmla="*/ 96 w 96"/>
                  <a:gd name="T59" fmla="*/ 62 h 64"/>
                  <a:gd name="T60" fmla="*/ 94 w 96"/>
                  <a:gd name="T61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6" h="64">
                    <a:moveTo>
                      <a:pt x="94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6" y="2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7"/>
                      <a:pt x="67" y="16"/>
                      <a:pt x="66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2" y="17"/>
                      <a:pt x="52" y="18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3"/>
                      <a:pt x="43" y="32"/>
                      <a:pt x="42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2"/>
                      <a:pt x="28" y="33"/>
                      <a:pt x="28" y="34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49"/>
                      <a:pt x="19" y="48"/>
                      <a:pt x="18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9"/>
                      <a:pt x="4" y="5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0"/>
                      <a:pt x="0" y="61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5" y="64"/>
                      <a:pt x="96" y="63"/>
                      <a:pt x="96" y="62"/>
                    </a:cubicBezTo>
                    <a:cubicBezTo>
                      <a:pt x="96" y="61"/>
                      <a:pt x="95" y="60"/>
                      <a:pt x="9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>
                <a:off x="2714626" y="4681538"/>
                <a:ext cx="285750" cy="203200"/>
              </a:xfrm>
              <a:custGeom>
                <a:avLst/>
                <a:gdLst>
                  <a:gd name="T0" fmla="*/ 2 w 76"/>
                  <a:gd name="T1" fmla="*/ 54 h 54"/>
                  <a:gd name="T2" fmla="*/ 3 w 76"/>
                  <a:gd name="T3" fmla="*/ 54 h 54"/>
                  <a:gd name="T4" fmla="*/ 71 w 76"/>
                  <a:gd name="T5" fmla="*/ 8 h 54"/>
                  <a:gd name="T6" fmla="*/ 70 w 76"/>
                  <a:gd name="T7" fmla="*/ 20 h 54"/>
                  <a:gd name="T8" fmla="*/ 72 w 76"/>
                  <a:gd name="T9" fmla="*/ 22 h 54"/>
                  <a:gd name="T10" fmla="*/ 72 w 76"/>
                  <a:gd name="T11" fmla="*/ 22 h 54"/>
                  <a:gd name="T12" fmla="*/ 74 w 76"/>
                  <a:gd name="T13" fmla="*/ 20 h 54"/>
                  <a:gd name="T14" fmla="*/ 76 w 76"/>
                  <a:gd name="T15" fmla="*/ 4 h 54"/>
                  <a:gd name="T16" fmla="*/ 74 w 76"/>
                  <a:gd name="T17" fmla="*/ 2 h 54"/>
                  <a:gd name="T18" fmla="*/ 58 w 76"/>
                  <a:gd name="T19" fmla="*/ 0 h 54"/>
                  <a:gd name="T20" fmla="*/ 56 w 76"/>
                  <a:gd name="T21" fmla="*/ 2 h 54"/>
                  <a:gd name="T22" fmla="*/ 58 w 76"/>
                  <a:gd name="T23" fmla="*/ 4 h 54"/>
                  <a:gd name="T24" fmla="*/ 68 w 76"/>
                  <a:gd name="T25" fmla="*/ 5 h 54"/>
                  <a:gd name="T26" fmla="*/ 1 w 76"/>
                  <a:gd name="T27" fmla="*/ 50 h 54"/>
                  <a:gd name="T28" fmla="*/ 0 w 76"/>
                  <a:gd name="T29" fmla="*/ 53 h 54"/>
                  <a:gd name="T30" fmla="*/ 2 w 76"/>
                  <a:gd name="T3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54">
                    <a:moveTo>
                      <a:pt x="2" y="54"/>
                    </a:moveTo>
                    <a:cubicBezTo>
                      <a:pt x="2" y="54"/>
                      <a:pt x="3" y="54"/>
                      <a:pt x="3" y="54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1"/>
                      <a:pt x="71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3" y="22"/>
                      <a:pt x="74" y="21"/>
                      <a:pt x="74" y="20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3"/>
                      <a:pt x="75" y="2"/>
                      <a:pt x="74" y="2"/>
                    </a:cubicBezTo>
                    <a:cubicBezTo>
                      <a:pt x="74" y="2"/>
                      <a:pt x="58" y="0"/>
                      <a:pt x="58" y="0"/>
                    </a:cubicBezTo>
                    <a:cubicBezTo>
                      <a:pt x="57" y="0"/>
                      <a:pt x="56" y="1"/>
                      <a:pt x="56" y="2"/>
                    </a:cubicBezTo>
                    <a:cubicBezTo>
                      <a:pt x="56" y="3"/>
                      <a:pt x="57" y="4"/>
                      <a:pt x="58" y="4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51"/>
                      <a:pt x="0" y="52"/>
                      <a:pt x="0" y="53"/>
                    </a:cubicBezTo>
                    <a:cubicBezTo>
                      <a:pt x="1" y="54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" name="Group 4"/>
          <p:cNvGrpSpPr/>
          <p:nvPr userDrawn="1"/>
        </p:nvGrpSpPr>
        <p:grpSpPr>
          <a:xfrm>
            <a:off x="481798" y="5466375"/>
            <a:ext cx="391719" cy="391836"/>
            <a:chOff x="496198" y="5286375"/>
            <a:chExt cx="502920" cy="503070"/>
          </a:xfrm>
        </p:grpSpPr>
        <p:sp>
          <p:nvSpPr>
            <p:cNvPr id="79" name="Rectangle 78"/>
            <p:cNvSpPr/>
            <p:nvPr userDrawn="1"/>
          </p:nvSpPr>
          <p:spPr>
            <a:xfrm>
              <a:off x="496198" y="5286375"/>
              <a:ext cx="502920" cy="503070"/>
            </a:xfrm>
            <a:prstGeom prst="rect">
              <a:avLst/>
            </a:prstGeom>
            <a:solidFill>
              <a:srgbClr val="5A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 userDrawn="1"/>
          </p:nvSpPr>
          <p:spPr bwMode="auto">
            <a:xfrm>
              <a:off x="560127" y="5346174"/>
              <a:ext cx="375062" cy="383472"/>
            </a:xfrm>
            <a:custGeom>
              <a:avLst/>
              <a:gdLst>
                <a:gd name="T0" fmla="*/ 88 w 94"/>
                <a:gd name="T1" fmla="*/ 31 h 96"/>
                <a:gd name="T2" fmla="*/ 92 w 94"/>
                <a:gd name="T3" fmla="*/ 22 h 96"/>
                <a:gd name="T4" fmla="*/ 93 w 94"/>
                <a:gd name="T5" fmla="*/ 19 h 96"/>
                <a:gd name="T6" fmla="*/ 86 w 94"/>
                <a:gd name="T7" fmla="*/ 8 h 96"/>
                <a:gd name="T8" fmla="*/ 80 w 94"/>
                <a:gd name="T9" fmla="*/ 11 h 96"/>
                <a:gd name="T10" fmla="*/ 74 w 94"/>
                <a:gd name="T11" fmla="*/ 2 h 96"/>
                <a:gd name="T12" fmla="*/ 60 w 94"/>
                <a:gd name="T13" fmla="*/ 0 h 96"/>
                <a:gd name="T14" fmla="*/ 58 w 94"/>
                <a:gd name="T15" fmla="*/ 7 h 96"/>
                <a:gd name="T16" fmla="*/ 48 w 94"/>
                <a:gd name="T17" fmla="*/ 8 h 96"/>
                <a:gd name="T18" fmla="*/ 39 w 94"/>
                <a:gd name="T19" fmla="*/ 19 h 96"/>
                <a:gd name="T20" fmla="*/ 40 w 94"/>
                <a:gd name="T21" fmla="*/ 22 h 96"/>
                <a:gd name="T22" fmla="*/ 44 w 94"/>
                <a:gd name="T23" fmla="*/ 31 h 96"/>
                <a:gd name="T24" fmla="*/ 39 w 94"/>
                <a:gd name="T25" fmla="*/ 35 h 96"/>
                <a:gd name="T26" fmla="*/ 45 w 94"/>
                <a:gd name="T27" fmla="*/ 47 h 96"/>
                <a:gd name="T28" fmla="*/ 42 w 94"/>
                <a:gd name="T29" fmla="*/ 51 h 96"/>
                <a:gd name="T30" fmla="*/ 36 w 94"/>
                <a:gd name="T31" fmla="*/ 42 h 96"/>
                <a:gd name="T32" fmla="*/ 22 w 94"/>
                <a:gd name="T33" fmla="*/ 40 h 96"/>
                <a:gd name="T34" fmla="*/ 20 w 94"/>
                <a:gd name="T35" fmla="*/ 47 h 96"/>
                <a:gd name="T36" fmla="*/ 10 w 94"/>
                <a:gd name="T37" fmla="*/ 48 h 96"/>
                <a:gd name="T38" fmla="*/ 1 w 94"/>
                <a:gd name="T39" fmla="*/ 59 h 96"/>
                <a:gd name="T40" fmla="*/ 2 w 94"/>
                <a:gd name="T41" fmla="*/ 62 h 96"/>
                <a:gd name="T42" fmla="*/ 6 w 94"/>
                <a:gd name="T43" fmla="*/ 71 h 96"/>
                <a:gd name="T44" fmla="*/ 1 w 94"/>
                <a:gd name="T45" fmla="*/ 75 h 96"/>
                <a:gd name="T46" fmla="*/ 7 w 94"/>
                <a:gd name="T47" fmla="*/ 87 h 96"/>
                <a:gd name="T48" fmla="*/ 14 w 94"/>
                <a:gd name="T49" fmla="*/ 85 h 96"/>
                <a:gd name="T50" fmla="*/ 20 w 94"/>
                <a:gd name="T51" fmla="*/ 94 h 96"/>
                <a:gd name="T52" fmla="*/ 34 w 94"/>
                <a:gd name="T53" fmla="*/ 96 h 96"/>
                <a:gd name="T54" fmla="*/ 36 w 94"/>
                <a:gd name="T55" fmla="*/ 88 h 96"/>
                <a:gd name="T56" fmla="*/ 46 w 94"/>
                <a:gd name="T57" fmla="*/ 88 h 96"/>
                <a:gd name="T58" fmla="*/ 49 w 94"/>
                <a:gd name="T59" fmla="*/ 87 h 96"/>
                <a:gd name="T60" fmla="*/ 54 w 94"/>
                <a:gd name="T61" fmla="*/ 74 h 96"/>
                <a:gd name="T62" fmla="*/ 50 w 94"/>
                <a:gd name="T63" fmla="*/ 65 h 96"/>
                <a:gd name="T64" fmla="*/ 55 w 94"/>
                <a:gd name="T65" fmla="*/ 61 h 96"/>
                <a:gd name="T66" fmla="*/ 49 w 94"/>
                <a:gd name="T67" fmla="*/ 49 h 96"/>
                <a:gd name="T68" fmla="*/ 48 w 94"/>
                <a:gd name="T69" fmla="*/ 48 h 96"/>
                <a:gd name="T70" fmla="*/ 58 w 94"/>
                <a:gd name="T71" fmla="*/ 49 h 96"/>
                <a:gd name="T72" fmla="*/ 60 w 94"/>
                <a:gd name="T73" fmla="*/ 56 h 96"/>
                <a:gd name="T74" fmla="*/ 74 w 94"/>
                <a:gd name="T75" fmla="*/ 54 h 96"/>
                <a:gd name="T76" fmla="*/ 80 w 94"/>
                <a:gd name="T77" fmla="*/ 45 h 96"/>
                <a:gd name="T78" fmla="*/ 86 w 94"/>
                <a:gd name="T79" fmla="*/ 48 h 96"/>
                <a:gd name="T80" fmla="*/ 93 w 94"/>
                <a:gd name="T81" fmla="*/ 37 h 96"/>
                <a:gd name="T82" fmla="*/ 28 w 94"/>
                <a:gd name="T83" fmla="*/ 78 h 96"/>
                <a:gd name="T84" fmla="*/ 28 w 94"/>
                <a:gd name="T85" fmla="*/ 58 h 96"/>
                <a:gd name="T86" fmla="*/ 28 w 94"/>
                <a:gd name="T87" fmla="*/ 78 h 96"/>
                <a:gd name="T88" fmla="*/ 56 w 94"/>
                <a:gd name="T89" fmla="*/ 28 h 96"/>
                <a:gd name="T90" fmla="*/ 76 w 94"/>
                <a:gd name="T91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96">
                  <a:moveTo>
                    <a:pt x="92" y="34"/>
                  </a:moveTo>
                  <a:cubicBezTo>
                    <a:pt x="88" y="31"/>
                    <a:pt x="88" y="31"/>
                    <a:pt x="88" y="31"/>
                  </a:cubicBezTo>
                  <a:cubicBezTo>
                    <a:pt x="88" y="29"/>
                    <a:pt x="88" y="27"/>
                    <a:pt x="88" y="2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3" y="21"/>
                    <a:pt x="93" y="21"/>
                  </a:cubicBezTo>
                  <a:cubicBezTo>
                    <a:pt x="94" y="20"/>
                    <a:pt x="93" y="20"/>
                    <a:pt x="93" y="1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7" y="8"/>
                    <a:pt x="86" y="8"/>
                  </a:cubicBezTo>
                  <a:cubicBezTo>
                    <a:pt x="85" y="8"/>
                    <a:pt x="85" y="8"/>
                    <a:pt x="84" y="8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8" y="10"/>
                    <a:pt x="77" y="9"/>
                    <a:pt x="74" y="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1"/>
                    <a:pt x="74" y="0"/>
                    <a:pt x="7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8" y="1"/>
                    <a:pt x="58" y="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8"/>
                    <a:pt x="54" y="9"/>
                    <a:pt x="52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5" y="8"/>
                    <a:pt x="45" y="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8" y="20"/>
                    <a:pt x="39" y="21"/>
                  </a:cubicBezTo>
                  <a:cubicBezTo>
                    <a:pt x="39" y="21"/>
                    <a:pt x="39" y="22"/>
                    <a:pt x="40" y="22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7"/>
                    <a:pt x="44" y="29"/>
                    <a:pt x="44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5"/>
                    <a:pt x="39" y="35"/>
                  </a:cubicBezTo>
                  <a:cubicBezTo>
                    <a:pt x="38" y="36"/>
                    <a:pt x="38" y="36"/>
                    <a:pt x="39" y="3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8"/>
                    <a:pt x="46" y="48"/>
                    <a:pt x="46" y="48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0" y="50"/>
                    <a:pt x="39" y="49"/>
                    <a:pt x="36" y="4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1"/>
                    <a:pt x="36" y="40"/>
                    <a:pt x="34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8" y="48"/>
                    <a:pt x="16" y="49"/>
                    <a:pt x="14" y="51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7" y="48"/>
                    <a:pt x="7" y="4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0"/>
                    <a:pt x="0" y="60"/>
                    <a:pt x="1" y="61"/>
                  </a:cubicBezTo>
                  <a:cubicBezTo>
                    <a:pt x="1" y="61"/>
                    <a:pt x="1" y="62"/>
                    <a:pt x="2" y="62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6" y="69"/>
                    <a:pt x="6" y="71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5"/>
                    <a:pt x="1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6" y="87"/>
                    <a:pt x="18" y="88"/>
                    <a:pt x="20" y="89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5"/>
                    <a:pt x="21" y="96"/>
                    <a:pt x="22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5"/>
                    <a:pt x="36" y="9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9" y="87"/>
                    <a:pt x="40" y="86"/>
                    <a:pt x="42" y="85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7" y="88"/>
                    <a:pt x="47" y="88"/>
                    <a:pt x="48" y="88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6"/>
                    <a:pt x="55" y="75"/>
                    <a:pt x="54" y="74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69"/>
                    <a:pt x="50" y="67"/>
                    <a:pt x="50" y="65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5" y="62"/>
                    <a:pt x="55" y="61"/>
                    <a:pt x="55" y="61"/>
                  </a:cubicBezTo>
                  <a:cubicBezTo>
                    <a:pt x="56" y="60"/>
                    <a:pt x="55" y="60"/>
                    <a:pt x="55" y="5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8"/>
                    <a:pt x="49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4" y="47"/>
                    <a:pt x="56" y="48"/>
                    <a:pt x="58" y="49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5"/>
                    <a:pt x="59" y="56"/>
                    <a:pt x="60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56"/>
                    <a:pt x="74" y="55"/>
                    <a:pt x="74" y="5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7" y="47"/>
                    <a:pt x="78" y="46"/>
                    <a:pt x="80" y="45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7" y="48"/>
                    <a:pt x="87" y="48"/>
                    <a:pt x="87" y="4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6"/>
                    <a:pt x="93" y="35"/>
                    <a:pt x="92" y="34"/>
                  </a:cubicBezTo>
                  <a:close/>
                  <a:moveTo>
                    <a:pt x="28" y="78"/>
                  </a:moveTo>
                  <a:cubicBezTo>
                    <a:pt x="22" y="78"/>
                    <a:pt x="18" y="74"/>
                    <a:pt x="18" y="68"/>
                  </a:cubicBezTo>
                  <a:cubicBezTo>
                    <a:pt x="18" y="62"/>
                    <a:pt x="22" y="58"/>
                    <a:pt x="28" y="58"/>
                  </a:cubicBezTo>
                  <a:cubicBezTo>
                    <a:pt x="33" y="58"/>
                    <a:pt x="38" y="62"/>
                    <a:pt x="38" y="68"/>
                  </a:cubicBezTo>
                  <a:cubicBezTo>
                    <a:pt x="38" y="74"/>
                    <a:pt x="33" y="78"/>
                    <a:pt x="28" y="78"/>
                  </a:cubicBezTo>
                  <a:close/>
                  <a:moveTo>
                    <a:pt x="66" y="38"/>
                  </a:moveTo>
                  <a:cubicBezTo>
                    <a:pt x="60" y="38"/>
                    <a:pt x="56" y="34"/>
                    <a:pt x="56" y="28"/>
                  </a:cubicBezTo>
                  <a:cubicBezTo>
                    <a:pt x="56" y="22"/>
                    <a:pt x="60" y="18"/>
                    <a:pt x="66" y="18"/>
                  </a:cubicBezTo>
                  <a:cubicBezTo>
                    <a:pt x="71" y="18"/>
                    <a:pt x="76" y="22"/>
                    <a:pt x="76" y="28"/>
                  </a:cubicBezTo>
                  <a:cubicBezTo>
                    <a:pt x="76" y="34"/>
                    <a:pt x="71" y="38"/>
                    <a:pt x="66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94" name="Straight Connector 93"/>
          <p:cNvCxnSpPr/>
          <p:nvPr userDrawn="1"/>
        </p:nvCxnSpPr>
        <p:spPr>
          <a:xfrm>
            <a:off x="1269570" y="5405730"/>
            <a:ext cx="0" cy="748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/>
          <p:cNvSpPr>
            <a:spLocks noGrp="1"/>
          </p:cNvSpPr>
          <p:nvPr userDrawn="1">
            <p:ph sz="quarter" idx="17"/>
          </p:nvPr>
        </p:nvSpPr>
        <p:spPr>
          <a:xfrm>
            <a:off x="444442" y="2565534"/>
            <a:ext cx="3665287" cy="118685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1320" y="5899456"/>
            <a:ext cx="12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0" i="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lang="en-US" sz="7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700" b="0" i="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endParaRPr lang="en-US" sz="700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11150" y="5899456"/>
            <a:ext cx="12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0" i="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lang="en-US" sz="7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700" b="0" i="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endParaRPr lang="en-US" sz="700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394790" y="5899456"/>
            <a:ext cx="12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0" i="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lang="en-US" sz="7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700" b="0" i="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endParaRPr lang="en-US" sz="700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2469720" y="5405730"/>
            <a:ext cx="0" cy="748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105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Ho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 userDrawn="1"/>
        </p:nvSpPr>
        <p:spPr>
          <a:xfrm rot="2512480">
            <a:off x="236975" y="3479226"/>
            <a:ext cx="3274286" cy="3843447"/>
          </a:xfrm>
          <a:custGeom>
            <a:avLst/>
            <a:gdLst>
              <a:gd name="connsiteX0" fmla="*/ 0 w 3274286"/>
              <a:gd name="connsiteY0" fmla="*/ 2935237 h 3843447"/>
              <a:gd name="connsiteX1" fmla="*/ 3274286 w 3274286"/>
              <a:gd name="connsiteY1" fmla="*/ 0 h 3843447"/>
              <a:gd name="connsiteX2" fmla="*/ 3274286 w 3274286"/>
              <a:gd name="connsiteY2" fmla="*/ 1638069 h 3843447"/>
              <a:gd name="connsiteX3" fmla="*/ 814165 w 3274286"/>
              <a:gd name="connsiteY3" fmla="*/ 3843447 h 3843447"/>
              <a:gd name="connsiteX4" fmla="*/ 0 w 3274286"/>
              <a:gd name="connsiteY4" fmla="*/ 2935237 h 384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286" h="3843447">
                <a:moveTo>
                  <a:pt x="0" y="2935237"/>
                </a:moveTo>
                <a:lnTo>
                  <a:pt x="3274286" y="0"/>
                </a:lnTo>
                <a:lnTo>
                  <a:pt x="3274286" y="1638069"/>
                </a:lnTo>
                <a:lnTo>
                  <a:pt x="814165" y="3843447"/>
                </a:lnTo>
                <a:lnTo>
                  <a:pt x="0" y="2935237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7950"/>
            <a:ext cx="7780804" cy="3874870"/>
          </a:xfrm>
          <a:prstGeom prst="rect">
            <a:avLst/>
          </a:prstGeom>
        </p:spPr>
      </p:pic>
      <p:sp>
        <p:nvSpPr>
          <p:cNvPr id="32" name="Freeform 31"/>
          <p:cNvSpPr/>
          <p:nvPr userDrawn="1"/>
        </p:nvSpPr>
        <p:spPr>
          <a:xfrm rot="2486330">
            <a:off x="924254" y="-1405597"/>
            <a:ext cx="5832979" cy="5299559"/>
          </a:xfrm>
          <a:custGeom>
            <a:avLst/>
            <a:gdLst>
              <a:gd name="connsiteX0" fmla="*/ 0 w 5832979"/>
              <a:gd name="connsiteY0" fmla="*/ 5149494 h 5299559"/>
              <a:gd name="connsiteX1" fmla="*/ 5832979 w 5832979"/>
              <a:gd name="connsiteY1" fmla="*/ 0 h 5299559"/>
              <a:gd name="connsiteX2" fmla="*/ 5832979 w 5832979"/>
              <a:gd name="connsiteY2" fmla="*/ 267023 h 5299559"/>
              <a:gd name="connsiteX3" fmla="*/ 132481 w 5832979"/>
              <a:gd name="connsiteY3" fmla="*/ 5299559 h 5299559"/>
              <a:gd name="connsiteX4" fmla="*/ 0 w 5832979"/>
              <a:gd name="connsiteY4" fmla="*/ 5149494 h 529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979" h="5299559">
                <a:moveTo>
                  <a:pt x="0" y="5149494"/>
                </a:moveTo>
                <a:lnTo>
                  <a:pt x="5832979" y="0"/>
                </a:lnTo>
                <a:lnTo>
                  <a:pt x="5832979" y="267023"/>
                </a:lnTo>
                <a:lnTo>
                  <a:pt x="132481" y="5299559"/>
                </a:lnTo>
                <a:lnTo>
                  <a:pt x="0" y="5149494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 userDrawn="1"/>
        </p:nvSpPr>
        <p:spPr>
          <a:xfrm rot="2486330">
            <a:off x="502094" y="3366846"/>
            <a:ext cx="3408421" cy="3153936"/>
          </a:xfrm>
          <a:custGeom>
            <a:avLst/>
            <a:gdLst>
              <a:gd name="connsiteX0" fmla="*/ 0 w 3408421"/>
              <a:gd name="connsiteY0" fmla="*/ 3009036 h 3153936"/>
              <a:gd name="connsiteX1" fmla="*/ 3408421 w 3408421"/>
              <a:gd name="connsiteY1" fmla="*/ 0 h 3153936"/>
              <a:gd name="connsiteX2" fmla="*/ 3408421 w 3408421"/>
              <a:gd name="connsiteY2" fmla="*/ 257835 h 3153936"/>
              <a:gd name="connsiteX3" fmla="*/ 127922 w 3408421"/>
              <a:gd name="connsiteY3" fmla="*/ 3153936 h 3153936"/>
              <a:gd name="connsiteX4" fmla="*/ 0 w 3408421"/>
              <a:gd name="connsiteY4" fmla="*/ 3009036 h 31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421" h="3153936">
                <a:moveTo>
                  <a:pt x="0" y="3009036"/>
                </a:moveTo>
                <a:lnTo>
                  <a:pt x="3408421" y="0"/>
                </a:lnTo>
                <a:lnTo>
                  <a:pt x="3408421" y="257835"/>
                </a:lnTo>
                <a:lnTo>
                  <a:pt x="127922" y="3153936"/>
                </a:lnTo>
                <a:lnTo>
                  <a:pt x="0" y="3009036"/>
                </a:lnTo>
                <a:close/>
              </a:path>
            </a:pathLst>
          </a:cu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 userDrawn="1"/>
        </p:nvSpPr>
        <p:spPr>
          <a:xfrm>
            <a:off x="3573438" y="2159301"/>
            <a:ext cx="5570561" cy="4123236"/>
          </a:xfrm>
          <a:custGeom>
            <a:avLst/>
            <a:gdLst>
              <a:gd name="connsiteX0" fmla="*/ 3632899 w 5570561"/>
              <a:gd name="connsiteY0" fmla="*/ 0 h 4123236"/>
              <a:gd name="connsiteX1" fmla="*/ 5570561 w 5570561"/>
              <a:gd name="connsiteY1" fmla="*/ 1 h 4123236"/>
              <a:gd name="connsiteX2" fmla="*/ 5570561 w 5570561"/>
              <a:gd name="connsiteY2" fmla="*/ 4123236 h 4123236"/>
              <a:gd name="connsiteX3" fmla="*/ 0 w 5570561"/>
              <a:gd name="connsiteY3" fmla="*/ 4123236 h 4123236"/>
              <a:gd name="connsiteX4" fmla="*/ 3632899 w 5570561"/>
              <a:gd name="connsiteY4" fmla="*/ 0 h 412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0561" h="4123236">
                <a:moveTo>
                  <a:pt x="3632899" y="0"/>
                </a:moveTo>
                <a:lnTo>
                  <a:pt x="5570561" y="1"/>
                </a:lnTo>
                <a:lnTo>
                  <a:pt x="5570561" y="4123236"/>
                </a:lnTo>
                <a:lnTo>
                  <a:pt x="0" y="4123236"/>
                </a:lnTo>
                <a:lnTo>
                  <a:pt x="3632899" y="0"/>
                </a:lnTo>
                <a:close/>
              </a:path>
            </a:pathLst>
          </a:custGeom>
          <a:solidFill>
            <a:srgbClr val="0052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2" y="643623"/>
            <a:ext cx="1862141" cy="2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366570" y="6463103"/>
            <a:ext cx="3233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lang="en-US" sz="8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lang="en-US" sz="8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been the industry's standard dummy </a:t>
            </a:r>
            <a:endParaRPr lang="en-US" sz="8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8"/>
          </p:nvPr>
        </p:nvSpPr>
        <p:spPr>
          <a:xfrm>
            <a:off x="5962650" y="3253741"/>
            <a:ext cx="2708275" cy="1893570"/>
          </a:xfrm>
        </p:spPr>
        <p:txBody>
          <a:bodyPr anchor="ctr">
            <a:normAutofit/>
          </a:bodyPr>
          <a:lstStyle>
            <a:lvl1pPr marL="0" indent="0" algn="r">
              <a:lnSpc>
                <a:spcPts val="4800"/>
              </a:lnSpc>
              <a:buNone/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3"/>
          </p:nvPr>
        </p:nvSpPr>
        <p:spPr>
          <a:xfrm>
            <a:off x="4925462" y="5179979"/>
            <a:ext cx="3745464" cy="854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>
                <a:solidFill>
                  <a:srgbClr val="CBDCF0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6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444443" y="5111399"/>
            <a:ext cx="1384357" cy="916022"/>
          </a:xfrm>
          <a:ln w="12700">
            <a:solidFill>
              <a:srgbClr val="CBDC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968443" y="5111399"/>
            <a:ext cx="1384357" cy="916022"/>
          </a:xfrm>
          <a:ln w="12700">
            <a:solidFill>
              <a:srgbClr val="CBDC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15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" y="82296"/>
            <a:ext cx="5943600" cy="6583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0071"/>
            <a:ext cx="3886200" cy="478165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510071"/>
            <a:ext cx="3971920" cy="4781651"/>
          </a:xfrm>
          <a:prstGeom prst="rect">
            <a:avLst/>
          </a:prstGeom>
        </p:spPr>
        <p:txBody>
          <a:bodyPr/>
          <a:lstStyle>
            <a:lvl3pPr marL="685800" indent="-228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DA14-99BE-4F6A-B603-173DCB00521A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9702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906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906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DA14-99BE-4F6A-B603-173DCB00521A}" type="datetime1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"/>
            <a:ext cx="5943600" cy="6583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59464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DA14-99BE-4F6A-B603-173DCB00521A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2054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DA14-99BE-4F6A-B603-173DCB00521A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63040"/>
            <a:ext cx="815594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4028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6384607"/>
            <a:ext cx="9144000" cy="13639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Freeform 37"/>
          <p:cNvSpPr/>
          <p:nvPr userDrawn="1"/>
        </p:nvSpPr>
        <p:spPr>
          <a:xfrm>
            <a:off x="0" y="6538911"/>
            <a:ext cx="9144075" cy="321639"/>
          </a:xfrm>
          <a:custGeom>
            <a:avLst/>
            <a:gdLst>
              <a:gd name="connsiteX0" fmla="*/ 0 w 9144075"/>
              <a:gd name="connsiteY0" fmla="*/ 0 h 321639"/>
              <a:gd name="connsiteX1" fmla="*/ 9144075 w 9144075"/>
              <a:gd name="connsiteY1" fmla="*/ 0 h 321639"/>
              <a:gd name="connsiteX2" fmla="*/ 9144075 w 9144075"/>
              <a:gd name="connsiteY2" fmla="*/ 321639 h 321639"/>
              <a:gd name="connsiteX3" fmla="*/ 0 w 9144075"/>
              <a:gd name="connsiteY3" fmla="*/ 321639 h 321639"/>
              <a:gd name="connsiteX4" fmla="*/ 0 w 9144075"/>
              <a:gd name="connsiteY4" fmla="*/ 0 h 32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75" h="321639">
                <a:moveTo>
                  <a:pt x="0" y="0"/>
                </a:moveTo>
                <a:lnTo>
                  <a:pt x="9144075" y="0"/>
                </a:lnTo>
                <a:lnTo>
                  <a:pt x="9144075" y="321639"/>
                </a:lnTo>
                <a:lnTo>
                  <a:pt x="0" y="321639"/>
                </a:lnTo>
                <a:lnTo>
                  <a:pt x="0" y="0"/>
                </a:lnTo>
                <a:close/>
              </a:path>
            </a:pathLst>
          </a:cu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 userDrawn="1"/>
        </p:nvSpPr>
        <p:spPr>
          <a:xfrm flipV="1">
            <a:off x="0" y="9525"/>
            <a:ext cx="6985001" cy="676275"/>
          </a:xfrm>
          <a:custGeom>
            <a:avLst/>
            <a:gdLst>
              <a:gd name="connsiteX0" fmla="*/ 0 w 6985001"/>
              <a:gd name="connsiteY0" fmla="*/ 676275 h 676275"/>
              <a:gd name="connsiteX1" fmla="*/ 6985001 w 6985001"/>
              <a:gd name="connsiteY1" fmla="*/ 676275 h 676275"/>
              <a:gd name="connsiteX2" fmla="*/ 6418089 w 6985001"/>
              <a:gd name="connsiteY2" fmla="*/ 0 h 676275"/>
              <a:gd name="connsiteX3" fmla="*/ 0 w 6985001"/>
              <a:gd name="connsiteY3" fmla="*/ 0 h 676275"/>
              <a:gd name="connsiteX4" fmla="*/ 0 w 6985001"/>
              <a:gd name="connsiteY4" fmla="*/ 67627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01" h="676275">
                <a:moveTo>
                  <a:pt x="0" y="676275"/>
                </a:moveTo>
                <a:lnTo>
                  <a:pt x="6985001" y="676275"/>
                </a:lnTo>
                <a:lnTo>
                  <a:pt x="6418089" y="0"/>
                </a:lnTo>
                <a:lnTo>
                  <a:pt x="0" y="0"/>
                </a:lnTo>
                <a:lnTo>
                  <a:pt x="0" y="676275"/>
                </a:lnTo>
                <a:close/>
              </a:path>
            </a:pathLst>
          </a:cu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463040"/>
            <a:ext cx="8153400" cy="476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76" y="311455"/>
            <a:ext cx="1440882" cy="2042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6538911"/>
            <a:ext cx="20574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1DA14-99BE-4F6A-B603-173DCB00521A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6538911"/>
            <a:ext cx="30861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8322345" y="6381750"/>
            <a:ext cx="442913" cy="442913"/>
          </a:xfrm>
          <a:prstGeom prst="ellipse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322345" y="6387447"/>
            <a:ext cx="442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F9321E-825B-4478-8A7E-80B6EBF9D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9105" y="85910"/>
            <a:ext cx="5943600" cy="65533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 47"/>
          <p:cNvSpPr/>
          <p:nvPr userDrawn="1"/>
        </p:nvSpPr>
        <p:spPr>
          <a:xfrm>
            <a:off x="0" y="1"/>
            <a:ext cx="9159240" cy="30860"/>
          </a:xfrm>
          <a:custGeom>
            <a:avLst/>
            <a:gdLst>
              <a:gd name="connsiteX0" fmla="*/ 0 w 9159240"/>
              <a:gd name="connsiteY0" fmla="*/ 0 h 30860"/>
              <a:gd name="connsiteX1" fmla="*/ 9159240 w 9159240"/>
              <a:gd name="connsiteY1" fmla="*/ 0 h 30860"/>
              <a:gd name="connsiteX2" fmla="*/ 9159240 w 9159240"/>
              <a:gd name="connsiteY2" fmla="*/ 30860 h 30860"/>
              <a:gd name="connsiteX3" fmla="*/ 0 w 9159240"/>
              <a:gd name="connsiteY3" fmla="*/ 30860 h 30860"/>
              <a:gd name="connsiteX4" fmla="*/ 0 w 9159240"/>
              <a:gd name="connsiteY4" fmla="*/ 0 h 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40" h="30860">
                <a:moveTo>
                  <a:pt x="0" y="0"/>
                </a:moveTo>
                <a:lnTo>
                  <a:pt x="9159240" y="0"/>
                </a:lnTo>
                <a:lnTo>
                  <a:pt x="9159240" y="30860"/>
                </a:lnTo>
                <a:lnTo>
                  <a:pt x="0" y="30860"/>
                </a:lnTo>
                <a:lnTo>
                  <a:pt x="0" y="0"/>
                </a:lnTo>
                <a:close/>
              </a:path>
            </a:pathLst>
          </a:cu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0" y="698182"/>
            <a:ext cx="9144000" cy="13639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34838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1" r:id="rId4"/>
    <p:sldLayoutId id="2147483742" r:id="rId5"/>
    <p:sldLayoutId id="2147483701" r:id="rId6"/>
    <p:sldLayoutId id="2147483702" r:id="rId7"/>
    <p:sldLayoutId id="2147483703" r:id="rId8"/>
    <p:sldLayoutId id="2147483727" r:id="rId9"/>
    <p:sldLayoutId id="2147483730" r:id="rId10"/>
    <p:sldLayoutId id="2147483731" r:id="rId11"/>
    <p:sldLayoutId id="2147483732" r:id="rId12"/>
    <p:sldLayoutId id="2147483734" r:id="rId13"/>
    <p:sldLayoutId id="2147483726" r:id="rId14"/>
    <p:sldLayoutId id="2147483682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228600" algn="l" defTabSz="914400" rtl="0" eaLnBrk="1" latinLnBrk="0" hangingPunct="1">
        <a:lnSpc>
          <a:spcPts val="2400"/>
        </a:lnSpc>
        <a:spcBef>
          <a:spcPts val="1000"/>
        </a:spcBef>
        <a:spcAft>
          <a:spcPts val="200"/>
        </a:spcAft>
        <a:buClr>
          <a:srgbClr val="188BCA"/>
        </a:buClr>
        <a:buFont typeface="Wingdings" panose="05000000000000000000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ts val="2400"/>
        </a:lnSpc>
        <a:spcBef>
          <a:spcPts val="500"/>
        </a:spcBef>
        <a:spcAft>
          <a:spcPts val="200"/>
        </a:spcAft>
        <a:buClr>
          <a:srgbClr val="188BCA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ts val="2400"/>
        </a:lnSpc>
        <a:spcBef>
          <a:spcPts val="500"/>
        </a:spcBef>
        <a:spcAft>
          <a:spcPts val="200"/>
        </a:spcAft>
        <a:buClr>
          <a:srgbClr val="188BCA"/>
        </a:buClr>
        <a:buFont typeface="Wingdings" panose="05000000000000000000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ts val="2400"/>
        </a:lnSpc>
        <a:spcBef>
          <a:spcPts val="500"/>
        </a:spcBef>
        <a:spcAft>
          <a:spcPts val="200"/>
        </a:spcAft>
        <a:buClr>
          <a:srgbClr val="188BCA"/>
        </a:buClr>
        <a:buSzPct val="30000"/>
        <a:buFont typeface="Wingdings" panose="05000000000000000000" pitchFamily="2" charset="2"/>
        <a:buChar char="q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7280" indent="-228600" algn="l" defTabSz="914400" rtl="0" eaLnBrk="1" latinLnBrk="0" hangingPunct="1">
        <a:lnSpc>
          <a:spcPts val="2400"/>
        </a:lnSpc>
        <a:spcBef>
          <a:spcPts val="500"/>
        </a:spcBef>
        <a:spcAft>
          <a:spcPts val="200"/>
        </a:spcAft>
        <a:buClr>
          <a:srgbClr val="188BCA"/>
        </a:buClr>
        <a:buSzPct val="50000"/>
        <a:buFont typeface="Courier New" panose="02070309020205020404" pitchFamily="49" charset="0"/>
        <a:buChar char="o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66469" y="4442912"/>
            <a:ext cx="4138048" cy="1893570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October 25, 2021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WDC Performance Measures and Accountability Committee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7"/>
          </p:nvPr>
        </p:nvSpPr>
        <p:spPr>
          <a:xfrm>
            <a:off x="92660" y="2543535"/>
            <a:ext cx="5139929" cy="1186852"/>
          </a:xfrm>
        </p:spPr>
        <p:txBody>
          <a:bodyPr anchor="ctr">
            <a:normAutofit lnSpcReduction="1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Statewide ETP Evaluation</a:t>
            </a:r>
          </a:p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Progress Update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1057275" y="3465475"/>
            <a:ext cx="4133851" cy="1211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9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481" y="5265711"/>
            <a:ext cx="3347634" cy="147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72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Providers Participating in Evaluation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155940" cy="5120640"/>
          </a:xfrm>
        </p:spPr>
        <p:txBody>
          <a:bodyPr>
            <a:noAutofit/>
          </a:bodyPr>
          <a:lstStyle/>
          <a:p>
            <a:r>
              <a:rPr lang="en-US" sz="2000" b="1" dirty="0"/>
              <a:t>Hawaii County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808 CDL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Hawaii Community College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Hawaii Institute of Healthcare &amp; Training Services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Island CPR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Mid Pacific Medical Training Institute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MedCerts (also for Oahu and Maui)</a:t>
            </a:r>
          </a:p>
          <a:p>
            <a:r>
              <a:rPr lang="en-US" sz="2000" b="1" dirty="0"/>
              <a:t>Maui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University of Hawaii Maui College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University of Hawaii Maui College – ELWD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University of Hawaii West Oahu (distance offerings to Maui)</a:t>
            </a:r>
          </a:p>
          <a:p>
            <a:r>
              <a:rPr lang="en-US" sz="2000" b="1" dirty="0"/>
              <a:t>Kauai</a:t>
            </a:r>
          </a:p>
        </p:txBody>
      </p:sp>
    </p:spTree>
    <p:extLst>
      <p:ext uri="{BB962C8B-B14F-4D97-AF65-F5344CB8AC3E}">
        <p14:creationId xmlns:p14="http://schemas.microsoft.com/office/powerpoint/2010/main" val="92086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ETP Evaluation Rubric Elements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105" y="892097"/>
            <a:ext cx="3878719" cy="549534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600" dirty="0"/>
              <a:t>Provides an overview of the organization and provider’s current programs</a:t>
            </a:r>
          </a:p>
          <a:p>
            <a:r>
              <a:rPr lang="en-US" sz="1600" b="1" dirty="0"/>
              <a:t>Data Reporting Capacity</a:t>
            </a:r>
          </a:p>
          <a:p>
            <a:pPr lvl="1"/>
            <a:r>
              <a:rPr lang="en-US" sz="1600" dirty="0"/>
              <a:t>Understanding of reporting requirements</a:t>
            </a:r>
          </a:p>
          <a:p>
            <a:pPr lvl="1"/>
            <a:r>
              <a:rPr lang="en-US" sz="1600" dirty="0"/>
              <a:t>Capacity for compliance / support needed </a:t>
            </a:r>
          </a:p>
          <a:p>
            <a:r>
              <a:rPr lang="en-US" sz="1600" b="1" dirty="0"/>
              <a:t>Program expansion capacity</a:t>
            </a:r>
          </a:p>
          <a:p>
            <a:pPr lvl="1"/>
            <a:r>
              <a:rPr lang="en-US" sz="1600" dirty="0"/>
              <a:t>Capacity for additional WIOA enrollments in current programs</a:t>
            </a:r>
          </a:p>
          <a:p>
            <a:pPr lvl="1"/>
            <a:r>
              <a:rPr lang="en-US" sz="1600" dirty="0"/>
              <a:t>Plans/Capacity for additional courses of study</a:t>
            </a:r>
          </a:p>
          <a:p>
            <a:pPr lvl="1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C9B4A3-4098-4B40-8EB4-9F46D7E182D4}"/>
              </a:ext>
            </a:extLst>
          </p:cNvPr>
          <p:cNvSpPr txBox="1">
            <a:spLocks/>
          </p:cNvSpPr>
          <p:nvPr/>
        </p:nvSpPr>
        <p:spPr>
          <a:xfrm>
            <a:off x="4572000" y="892097"/>
            <a:ext cx="3750345" cy="522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30000"/>
              <a:buFont typeface="Wingdings" panose="05000000000000000000" pitchFamily="2" charset="2"/>
              <a:buChar char="q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50000"/>
              <a:buFont typeface="Courier New" panose="02070309020205020404" pitchFamily="49" charset="0"/>
              <a:buChar char="o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Program Design and Delivery</a:t>
            </a:r>
          </a:p>
          <a:p>
            <a:pPr lvl="1"/>
            <a:r>
              <a:rPr lang="en-US" sz="1600" dirty="0"/>
              <a:t>Instructional Design</a:t>
            </a:r>
          </a:p>
          <a:p>
            <a:pPr lvl="1"/>
            <a:r>
              <a:rPr lang="en-US" sz="1600" dirty="0"/>
              <a:t>Instructional Materials</a:t>
            </a:r>
          </a:p>
          <a:p>
            <a:pPr lvl="1"/>
            <a:r>
              <a:rPr lang="en-US" sz="1600" dirty="0"/>
              <a:t>Assessments and Assignments</a:t>
            </a:r>
          </a:p>
          <a:p>
            <a:pPr lvl="1"/>
            <a:r>
              <a:rPr lang="en-US" sz="1600" dirty="0"/>
              <a:t>Credentials and connection to employer needs</a:t>
            </a:r>
          </a:p>
          <a:p>
            <a:pPr lvl="1"/>
            <a:r>
              <a:rPr lang="en-US" sz="1600" dirty="0"/>
              <a:t>Course Validation, Evaluation and Revision, Processes</a:t>
            </a:r>
          </a:p>
          <a:p>
            <a:pPr lvl="1"/>
            <a:r>
              <a:rPr lang="en-US" sz="1600" dirty="0"/>
              <a:t>Instructor qualifications</a:t>
            </a:r>
          </a:p>
          <a:p>
            <a:pPr lvl="1"/>
            <a:r>
              <a:rPr lang="en-US" sz="1600" dirty="0"/>
              <a:t>Distance learning structure and capacity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0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Reporting Capacity - Historical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315" y="4595372"/>
            <a:ext cx="8155940" cy="2176718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MedCerts LLC accounted for 85% of reported WIOA participants in PY2018, and 83% in PY2019</a:t>
            </a:r>
          </a:p>
          <a:p>
            <a:pPr lvl="1"/>
            <a:r>
              <a:rPr lang="en-US" sz="2000" dirty="0"/>
              <a:t>No University of Hawaii system providers reported in PY2018 or PY2019</a:t>
            </a:r>
          </a:p>
          <a:p>
            <a:pPr lvl="1"/>
            <a:r>
              <a:rPr lang="en-US" sz="2000" dirty="0"/>
              <a:t>PY 2020 analysis will be part of final report</a:t>
            </a:r>
          </a:p>
          <a:p>
            <a:pPr indent="0"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8A1CEE3-2382-4396-A711-00690F42F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10146"/>
              </p:ext>
            </p:extLst>
          </p:nvPr>
        </p:nvGraphicFramePr>
        <p:xfrm>
          <a:off x="604521" y="1093650"/>
          <a:ext cx="808227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640">
                  <a:extLst>
                    <a:ext uri="{9D8B030D-6E8A-4147-A177-3AD203B41FA5}">
                      <a16:colId xmlns:a16="http://schemas.microsoft.com/office/drawing/2014/main" val="2396932801"/>
                    </a:ext>
                  </a:extLst>
                </a:gridCol>
                <a:gridCol w="2280580">
                  <a:extLst>
                    <a:ext uri="{9D8B030D-6E8A-4147-A177-3AD203B41FA5}">
                      <a16:colId xmlns:a16="http://schemas.microsoft.com/office/drawing/2014/main" val="2148221333"/>
                    </a:ext>
                  </a:extLst>
                </a:gridCol>
                <a:gridCol w="2364059">
                  <a:extLst>
                    <a:ext uri="{9D8B030D-6E8A-4147-A177-3AD203B41FA5}">
                      <a16:colId xmlns:a16="http://schemas.microsoft.com/office/drawing/2014/main" val="1545636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PY 2018 (7/1/18-6/30/19)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PY 2019 (7/1/19-6/30/20)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240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Providers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0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Programs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66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Participants (WIOA/Non-WIOA)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536 / 1428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488 / 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583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WIOA Participants by Program Sector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5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93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Information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4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All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95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0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Reporting Capacity – Current State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61901"/>
            <a:ext cx="8155940" cy="5073139"/>
          </a:xfrm>
        </p:spPr>
        <p:txBody>
          <a:bodyPr>
            <a:normAutofit/>
          </a:bodyPr>
          <a:lstStyle/>
          <a:p>
            <a:r>
              <a:rPr lang="en-US" sz="1800" dirty="0"/>
              <a:t>Provider self-evaluation of </a:t>
            </a:r>
            <a:r>
              <a:rPr lang="en-US" sz="1800" b="1" dirty="0"/>
              <a:t>understanding of reporting requirements and process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“Strong Knowledge of Requirements” – 7 providers</a:t>
            </a:r>
          </a:p>
          <a:p>
            <a:pPr lvl="1"/>
            <a:r>
              <a:rPr lang="en-US" sz="1800" dirty="0"/>
              <a:t>“Moderate Knowledge of Requirements” – 9 providers</a:t>
            </a:r>
          </a:p>
          <a:p>
            <a:pPr lvl="1"/>
            <a:r>
              <a:rPr lang="en-US" sz="1800" dirty="0"/>
              <a:t>Low Knowledge of Requirements” – 7 providers</a:t>
            </a:r>
          </a:p>
          <a:p>
            <a:r>
              <a:rPr lang="en-US" sz="1800" dirty="0"/>
              <a:t>Provider self-evaluation of </a:t>
            </a:r>
            <a:r>
              <a:rPr lang="en-US" sz="1800" b="1" dirty="0"/>
              <a:t>ability to meet reporting requirements</a:t>
            </a:r>
          </a:p>
          <a:p>
            <a:pPr lvl="1"/>
            <a:r>
              <a:rPr lang="en-US" sz="1800" dirty="0"/>
              <a:t>Confident can meet the requirements – 18 providers</a:t>
            </a:r>
          </a:p>
          <a:p>
            <a:pPr lvl="1"/>
            <a:r>
              <a:rPr lang="en-US" sz="1800" dirty="0"/>
              <a:t>Significant concerns – 5 providers</a:t>
            </a:r>
          </a:p>
          <a:p>
            <a:r>
              <a:rPr lang="en-US" sz="1800" dirty="0"/>
              <a:t>Challenges around communication of expectations (data content, timing, delivery)</a:t>
            </a:r>
          </a:p>
          <a:p>
            <a:r>
              <a:rPr lang="en-US" sz="1800" dirty="0"/>
              <a:t>Resistance to non-WIOA data sharing</a:t>
            </a:r>
          </a:p>
          <a:p>
            <a:r>
              <a:rPr lang="en-US" sz="1800" dirty="0"/>
              <a:t>Lack of University of Hawaii system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17609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and Renewal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105" y="1143000"/>
            <a:ext cx="8155940" cy="4572000"/>
          </a:xfrm>
        </p:spPr>
        <p:txBody>
          <a:bodyPr>
            <a:normAutofit/>
          </a:bodyPr>
          <a:lstStyle/>
          <a:p>
            <a:r>
              <a:rPr lang="en-US" sz="2000" dirty="0"/>
              <a:t>Providers found process mostly straightforward</a:t>
            </a:r>
          </a:p>
          <a:p>
            <a:pPr lvl="1"/>
            <a:r>
              <a:rPr lang="en-US" sz="2000" dirty="0"/>
              <a:t>Private providers often lacked knowledge of CIP codes; how to describe program</a:t>
            </a:r>
          </a:p>
          <a:p>
            <a:pPr lvl="1"/>
            <a:r>
              <a:rPr lang="en-US" sz="2000" dirty="0"/>
              <a:t>Unclear what explicitly qualifies as “in-demand occupation/sector”</a:t>
            </a:r>
          </a:p>
          <a:p>
            <a:r>
              <a:rPr lang="en-US" sz="2000" dirty="0"/>
              <a:t>Inconsistent communication of timing of final approval or reasons for rejection</a:t>
            </a:r>
          </a:p>
          <a:p>
            <a:r>
              <a:rPr lang="en-US" sz="2000" dirty="0"/>
              <a:t>Potential new applicants are unsure what programs are most needed and sought; desired programs and credentials communicated passively through </a:t>
            </a:r>
            <a:r>
              <a:rPr lang="en-US" sz="2000" dirty="0" err="1"/>
              <a:t>HireNet</a:t>
            </a:r>
            <a:endParaRPr lang="en-US" sz="2000" dirty="0"/>
          </a:p>
          <a:p>
            <a:r>
              <a:rPr lang="en-US" sz="2000" dirty="0"/>
              <a:t>No process to alert provider of expiration and need for renewal (some have unknowingly left the ETP list)</a:t>
            </a:r>
          </a:p>
        </p:txBody>
      </p:sp>
    </p:spTree>
    <p:extLst>
      <p:ext uri="{BB962C8B-B14F-4D97-AF65-F5344CB8AC3E}">
        <p14:creationId xmlns:p14="http://schemas.microsoft.com/office/powerpoint/2010/main" val="370152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and New Program Capacity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Most ETPs have capacity within existing classes and potential for additional cohorts if demand is present</a:t>
            </a:r>
          </a:p>
          <a:p>
            <a:r>
              <a:rPr lang="en-US" sz="2000" dirty="0"/>
              <a:t>Several ETPs express interest in adding other existing programs to ETP list and/or developing new programs with WIOA demand in mind</a:t>
            </a:r>
          </a:p>
          <a:p>
            <a:r>
              <a:rPr lang="en-US" sz="2000" dirty="0"/>
              <a:t>Providers are unsure of prospect of success / don’t have confidence they understand what State Workforce or County is looking for and what credentials and occupations will qualify</a:t>
            </a:r>
          </a:p>
          <a:p>
            <a:r>
              <a:rPr lang="en-US" sz="2000" dirty="0"/>
              <a:t>Distinct challenges of Maui/Kauai vs Oahu 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Key Findings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Current programs generally of high quality </a:t>
            </a:r>
          </a:p>
          <a:p>
            <a:r>
              <a:rPr lang="en-US" sz="2000" dirty="0"/>
              <a:t>Challenge of viable cohort size on smaller islands</a:t>
            </a:r>
          </a:p>
          <a:p>
            <a:r>
              <a:rPr lang="en-US" sz="2000" dirty="0"/>
              <a:t>For University of Hawaii system the ETP program may not seem worth the administrative effort</a:t>
            </a:r>
          </a:p>
          <a:p>
            <a:r>
              <a:rPr lang="en-US" sz="2000" dirty="0"/>
              <a:t>Low use of degree level programs (though they are significant portion of the approved programs)</a:t>
            </a:r>
          </a:p>
          <a:p>
            <a:r>
              <a:rPr lang="en-US" sz="2000" dirty="0"/>
              <a:t>Connections with American Job Centers</a:t>
            </a:r>
          </a:p>
          <a:p>
            <a:r>
              <a:rPr lang="en-US" sz="2000" dirty="0"/>
              <a:t>Overall passive process – Provider perceive a lack of clear direction from State Workforce and Local Boards</a:t>
            </a:r>
          </a:p>
        </p:txBody>
      </p:sp>
    </p:spTree>
    <p:extLst>
      <p:ext uri="{BB962C8B-B14F-4D97-AF65-F5344CB8AC3E}">
        <p14:creationId xmlns:p14="http://schemas.microsoft.com/office/powerpoint/2010/main" val="23673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Recommendations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105" y="950083"/>
            <a:ext cx="8155940" cy="523884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000" b="1" dirty="0"/>
              <a:t>Recommendations are in development, to include:</a:t>
            </a:r>
          </a:p>
          <a:p>
            <a:pPr indent="0" algn="ctr">
              <a:buNone/>
            </a:pPr>
            <a:endParaRPr lang="en-US" sz="2000" b="1" dirty="0"/>
          </a:p>
          <a:p>
            <a:r>
              <a:rPr lang="en-US" sz="2000" dirty="0"/>
              <a:t>Best practices for State Workforce / LWDB roles in program development and process improvement</a:t>
            </a:r>
          </a:p>
          <a:p>
            <a:r>
              <a:rPr lang="en-US" sz="2000" dirty="0"/>
              <a:t>Targeted new program recommendations</a:t>
            </a:r>
          </a:p>
          <a:p>
            <a:r>
              <a:rPr lang="en-US" sz="2000" dirty="0"/>
              <a:t>Potential improvements to processes for:</a:t>
            </a:r>
          </a:p>
          <a:p>
            <a:r>
              <a:rPr lang="en-US" sz="2000" dirty="0"/>
              <a:t>Improvements to provider / local board / AJC working relationships</a:t>
            </a:r>
          </a:p>
          <a:p>
            <a:r>
              <a:rPr lang="en-US" sz="2000" b="1" dirty="0"/>
              <a:t>Report to be submitted by November 19th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5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FAQ - Frequently Asked Questions - Sea Traffic Managemen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37" y="1527446"/>
            <a:ext cx="6798866" cy="43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2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87" y="1999734"/>
            <a:ext cx="4903226" cy="3534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86184-C500-480A-AD68-AB47F1D2F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968" y="3165814"/>
            <a:ext cx="1353293" cy="1250315"/>
          </a:xfrm>
          <a:prstGeom prst="rect">
            <a:avLst/>
          </a:prstGeom>
          <a:noFill/>
          <a:ln w="6350">
            <a:solidFill>
              <a:srgbClr val="FFFFFF">
                <a:lumMod val="75000"/>
              </a:srgbClr>
            </a:solidFill>
          </a:ln>
        </p:spPr>
      </p:pic>
      <p:pic>
        <p:nvPicPr>
          <p:cNvPr id="9" name="Picture 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222B8C1-365B-48DE-B5ED-CD82C9869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68" y="4696664"/>
            <a:ext cx="1353294" cy="141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FE9D64EA-728E-4C57-BCCA-DEEF73543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8" y="1465078"/>
            <a:ext cx="1353293" cy="13532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107099-017B-484D-8924-8431BDC9F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9271" y="1605683"/>
            <a:ext cx="4726911" cy="1340764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Ken Mall</a:t>
            </a: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Managing Director – Workforce Consulting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AAE3EC-D99A-4D1C-BCF9-54B86359E0B0}"/>
              </a:ext>
            </a:extLst>
          </p:cNvPr>
          <p:cNvSpPr txBox="1">
            <a:spLocks/>
          </p:cNvSpPr>
          <p:nvPr/>
        </p:nvSpPr>
        <p:spPr>
          <a:xfrm>
            <a:off x="1508215" y="885904"/>
            <a:ext cx="6520663" cy="134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30000"/>
              <a:buFont typeface="Wingdings" panose="05000000000000000000" pitchFamily="2" charset="2"/>
              <a:buChar char="q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50000"/>
              <a:buFont typeface="Courier New" panose="02070309020205020404" pitchFamily="49" charset="0"/>
              <a:buChar char="o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Educational Data Systems, Inc.  Project Team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5E4111-FAA1-43FA-9194-FD85B27CBF98}"/>
              </a:ext>
            </a:extLst>
          </p:cNvPr>
          <p:cNvSpPr txBox="1">
            <a:spLocks/>
          </p:cNvSpPr>
          <p:nvPr/>
        </p:nvSpPr>
        <p:spPr>
          <a:xfrm>
            <a:off x="2542103" y="3129684"/>
            <a:ext cx="4726911" cy="134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30000"/>
              <a:buFont typeface="Wingdings" panose="05000000000000000000" pitchFamily="2" charset="2"/>
              <a:buChar char="q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50000"/>
              <a:buFont typeface="Courier New" panose="02070309020205020404" pitchFamily="49" charset="0"/>
              <a:buChar char="o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Brian Lester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Director, Workforce Solutions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6274FD-4E11-4092-936A-7BC00FF358D0}"/>
              </a:ext>
            </a:extLst>
          </p:cNvPr>
          <p:cNvSpPr txBox="1">
            <a:spLocks/>
          </p:cNvSpPr>
          <p:nvPr/>
        </p:nvSpPr>
        <p:spPr>
          <a:xfrm>
            <a:off x="2527235" y="4709438"/>
            <a:ext cx="4726911" cy="134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30000"/>
              <a:buFont typeface="Wingdings" panose="05000000000000000000" pitchFamily="2" charset="2"/>
              <a:buChar char="q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50000"/>
              <a:buFont typeface="Courier New" panose="02070309020205020404" pitchFamily="49" charset="0"/>
              <a:buChar char="o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Wesley Garris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Workforce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54066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Identify and measure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Level of organizational capacity of current ETPs</a:t>
            </a:r>
          </a:p>
          <a:p>
            <a:pPr lvl="1"/>
            <a:r>
              <a:rPr lang="en-US" sz="2000" dirty="0"/>
              <a:t>Level of quality in ETPs’ training programs</a:t>
            </a:r>
          </a:p>
          <a:p>
            <a:pPr lvl="1"/>
            <a:r>
              <a:rPr lang="en-US" sz="2000" dirty="0"/>
              <a:t>Extent to which the ETPs’ training programs are designed to meet job requirements and employment needs of employers</a:t>
            </a:r>
          </a:p>
          <a:p>
            <a:pPr lvl="1"/>
            <a:r>
              <a:rPr lang="en-US" sz="2000" dirty="0"/>
              <a:t>Strengths, weaknesses, and gaps in the ETPs’ capacity to conduct training and comply with federal, state and local policies</a:t>
            </a:r>
          </a:p>
          <a:p>
            <a:pPr lvl="1"/>
            <a:r>
              <a:rPr lang="en-US" sz="2000" dirty="0"/>
              <a:t>Geographic and sector/occupational gaps in providers and programs</a:t>
            </a:r>
          </a:p>
          <a:p>
            <a:r>
              <a:rPr lang="en-US" sz="2400" dirty="0"/>
              <a:t>Provide practical recommendations for State Workforce to improve individual ETP’s capacity and programs, and the overall ETP program</a:t>
            </a:r>
          </a:p>
        </p:txBody>
      </p:sp>
    </p:spTree>
    <p:extLst>
      <p:ext uri="{BB962C8B-B14F-4D97-AF65-F5344CB8AC3E}">
        <p14:creationId xmlns:p14="http://schemas.microsoft.com/office/powerpoint/2010/main" val="76558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Process and Progress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155940" cy="5120640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State Workforce Processes and Policies Review</a:t>
            </a:r>
          </a:p>
          <a:p>
            <a:r>
              <a:rPr lang="en-US" sz="2000" dirty="0"/>
              <a:t>Local Workforce Board leadership interviews</a:t>
            </a:r>
          </a:p>
          <a:p>
            <a:r>
              <a:rPr lang="en-US" sz="2000" dirty="0"/>
              <a:t>Develop ETP Evaluation Rubric </a:t>
            </a:r>
          </a:p>
          <a:p>
            <a:r>
              <a:rPr lang="en-US" sz="2000" dirty="0"/>
              <a:t>23 Training Providers engaged</a:t>
            </a:r>
          </a:p>
          <a:p>
            <a:r>
              <a:rPr lang="en-US" sz="2000" dirty="0"/>
              <a:t>Identifying key themes of current state of ETPs and overall program</a:t>
            </a:r>
          </a:p>
          <a:p>
            <a:r>
              <a:rPr lang="en-US" sz="2000" dirty="0"/>
              <a:t>Application of current labor market data to available programs</a:t>
            </a:r>
          </a:p>
        </p:txBody>
      </p:sp>
    </p:spTree>
    <p:extLst>
      <p:ext uri="{BB962C8B-B14F-4D97-AF65-F5344CB8AC3E}">
        <p14:creationId xmlns:p14="http://schemas.microsoft.com/office/powerpoint/2010/main" val="134482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ETPs and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579952-3B2F-4C93-8144-361ED95DD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50258"/>
              </p:ext>
            </p:extLst>
          </p:nvPr>
        </p:nvGraphicFramePr>
        <p:xfrm>
          <a:off x="760982" y="1287831"/>
          <a:ext cx="7395191" cy="4756547"/>
        </p:xfrm>
        <a:graphic>
          <a:graphicData uri="http://schemas.openxmlformats.org/drawingml/2006/table">
            <a:tbl>
              <a:tblPr/>
              <a:tblGrid>
                <a:gridCol w="1982446">
                  <a:extLst>
                    <a:ext uri="{9D8B030D-6E8A-4147-A177-3AD203B41FA5}">
                      <a16:colId xmlns:a16="http://schemas.microsoft.com/office/drawing/2014/main" val="1609392650"/>
                    </a:ext>
                  </a:extLst>
                </a:gridCol>
                <a:gridCol w="712790">
                  <a:extLst>
                    <a:ext uri="{9D8B030D-6E8A-4147-A177-3AD203B41FA5}">
                      <a16:colId xmlns:a16="http://schemas.microsoft.com/office/drawing/2014/main" val="3249830446"/>
                    </a:ext>
                  </a:extLst>
                </a:gridCol>
                <a:gridCol w="690515">
                  <a:extLst>
                    <a:ext uri="{9D8B030D-6E8A-4147-A177-3AD203B41FA5}">
                      <a16:colId xmlns:a16="http://schemas.microsoft.com/office/drawing/2014/main" val="3406988697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1124560085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531217114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1272091395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661642732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2629928721"/>
                    </a:ext>
                  </a:extLst>
                </a:gridCol>
              </a:tblGrid>
              <a:tr h="46466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2021 ETP List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73767"/>
                  </a:ext>
                </a:extLst>
              </a:tr>
              <a:tr h="189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Providers</a:t>
                      </a: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Programs</a:t>
                      </a: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Construction, Manufacturing,  or Skilled Trade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Hospitality / Culinary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215465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Oahu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532123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Hawaii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984396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79658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Kauai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3213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Statewide*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443134"/>
                  </a:ext>
                </a:extLst>
              </a:tr>
              <a:tr h="736483">
                <a:tc gridSpan="8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providers / programs listed in multiple counties; counted once in statewide total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Kauai County Community College programs’ eligibility had expired in early 2021; in process of re-approval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02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25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ETPs and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579952-3B2F-4C93-8144-361ED95DD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06102"/>
              </p:ext>
            </p:extLst>
          </p:nvPr>
        </p:nvGraphicFramePr>
        <p:xfrm>
          <a:off x="727528" y="1287834"/>
          <a:ext cx="7395191" cy="4527947"/>
        </p:xfrm>
        <a:graphic>
          <a:graphicData uri="http://schemas.openxmlformats.org/drawingml/2006/table">
            <a:tbl>
              <a:tblPr/>
              <a:tblGrid>
                <a:gridCol w="1982446">
                  <a:extLst>
                    <a:ext uri="{9D8B030D-6E8A-4147-A177-3AD203B41FA5}">
                      <a16:colId xmlns:a16="http://schemas.microsoft.com/office/drawing/2014/main" val="1609392650"/>
                    </a:ext>
                  </a:extLst>
                </a:gridCol>
                <a:gridCol w="712790">
                  <a:extLst>
                    <a:ext uri="{9D8B030D-6E8A-4147-A177-3AD203B41FA5}">
                      <a16:colId xmlns:a16="http://schemas.microsoft.com/office/drawing/2014/main" val="3249830446"/>
                    </a:ext>
                  </a:extLst>
                </a:gridCol>
                <a:gridCol w="690515">
                  <a:extLst>
                    <a:ext uri="{9D8B030D-6E8A-4147-A177-3AD203B41FA5}">
                      <a16:colId xmlns:a16="http://schemas.microsoft.com/office/drawing/2014/main" val="3406988697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1124560085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531217114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1272091395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661642732"/>
                    </a:ext>
                  </a:extLst>
                </a:gridCol>
                <a:gridCol w="801888">
                  <a:extLst>
                    <a:ext uri="{9D8B030D-6E8A-4147-A177-3AD203B41FA5}">
                      <a16:colId xmlns:a16="http://schemas.microsoft.com/office/drawing/2014/main" val="2629928721"/>
                    </a:ext>
                  </a:extLst>
                </a:gridCol>
              </a:tblGrid>
              <a:tr h="46466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2021 ETP List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73767"/>
                  </a:ext>
                </a:extLst>
              </a:tr>
              <a:tr h="1892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 / County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Providers</a:t>
                      </a: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Programs</a:t>
                      </a: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Construction, Manufacturing,  or Skilled Trade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Hospitality / Culinary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 Other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215465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Oahu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532123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Hawaii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984396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79658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Kauai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3213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Statewide*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443134"/>
                  </a:ext>
                </a:extLst>
              </a:tr>
              <a:tr h="736483">
                <a:tc gridSpan="8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providers / programs listed in multiple counties; but counted once in statewide total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new providers, 2 providers removed from May list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02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8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ETPs and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737A80-7F68-438A-9C8E-628D9DCF9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096834"/>
              </p:ext>
            </p:extLst>
          </p:nvPr>
        </p:nvGraphicFramePr>
        <p:xfrm>
          <a:off x="380999" y="1047750"/>
          <a:ext cx="8248651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240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ETPs and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B39A62C-6F2A-457A-967B-2A4C69CB4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255366"/>
              </p:ext>
            </p:extLst>
          </p:nvPr>
        </p:nvGraphicFramePr>
        <p:xfrm>
          <a:off x="312234" y="1170877"/>
          <a:ext cx="8341112" cy="489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66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F1D29-262E-4AFC-8180-17B7EEB2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Providers Evaluated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A5B9-3628-4C8B-96F7-829B2690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21E-825B-4478-8A7E-80B6EBF9D8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B57D4-40A9-4FEC-9FEE-2F47B31A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105" y="1349298"/>
            <a:ext cx="8155940" cy="5120640"/>
          </a:xfrm>
        </p:spPr>
        <p:txBody>
          <a:bodyPr numCol="2">
            <a:noAutofit/>
          </a:bodyPr>
          <a:lstStyle/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Honolulu Community College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Honolulu Community College – Pacific Center for Advanced Technology Training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Hawaii Community College – OCE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Kapiolani Community College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Applied Computer Training and Technology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Leeward Community College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Leeward Community College OCEWD</a:t>
            </a:r>
          </a:p>
          <a:p>
            <a:pPr marL="685800" lvl="1" indent="-457200">
              <a:buFont typeface="+mj-lt"/>
              <a:buAutoNum type="arabicPeriod"/>
            </a:pPr>
            <a:endParaRPr lang="en-US" sz="2000" dirty="0"/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Windward Community College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Waipahu Community School for Adults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National Institute for Medial Assistant Advancement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Hotel and Restaurant Industry Employment and Training Trust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University of Hawaii at Manoa 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Hawaii Medical College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Hawaii Dental Assisting Academy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BEDB726-DE02-41D9-BEE7-F0FCB0EBDED5}"/>
              </a:ext>
            </a:extLst>
          </p:cNvPr>
          <p:cNvSpPr txBox="1">
            <a:spLocks/>
          </p:cNvSpPr>
          <p:nvPr/>
        </p:nvSpPr>
        <p:spPr>
          <a:xfrm>
            <a:off x="387861" y="868680"/>
            <a:ext cx="8155940" cy="512064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30000"/>
              <a:buFont typeface="Wingdings" panose="05000000000000000000" pitchFamily="2" charset="2"/>
              <a:buChar char="q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spcAft>
                <a:spcPts val="200"/>
              </a:spcAft>
              <a:buClr>
                <a:srgbClr val="188BCA"/>
              </a:buClr>
              <a:buSzPct val="50000"/>
              <a:buFont typeface="Courier New" panose="02070309020205020404" pitchFamily="49" charset="0"/>
              <a:buChar char="o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2400" b="1" dirty="0"/>
              <a:t>Oahu</a:t>
            </a:r>
          </a:p>
        </p:txBody>
      </p:sp>
    </p:spTree>
    <p:extLst>
      <p:ext uri="{BB962C8B-B14F-4D97-AF65-F5344CB8AC3E}">
        <p14:creationId xmlns:p14="http://schemas.microsoft.com/office/powerpoint/2010/main" val="1497837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5CCDD2D34E4941BE6AF00D077080B4" ma:contentTypeVersion="6" ma:contentTypeDescription="Create a new document." ma:contentTypeScope="" ma:versionID="9e5ee5b5c92725786a757c9ffa6fe461">
  <xsd:schema xmlns:xsd="http://www.w3.org/2001/XMLSchema" xmlns:xs="http://www.w3.org/2001/XMLSchema" xmlns:p="http://schemas.microsoft.com/office/2006/metadata/properties" xmlns:ns1="http://schemas.microsoft.com/sharepoint/v3" xmlns:ns2="94599eef-9d78-4b04-ac0c-5bb913ded66b" targetNamespace="http://schemas.microsoft.com/office/2006/metadata/properties" ma:root="true" ma:fieldsID="f91e7e3f5cfb5f6099256526ee0efa49" ns1:_="" ns2:_="">
    <xsd:import namespace="http://schemas.microsoft.com/sharepoint/v3"/>
    <xsd:import namespace="94599eef-9d78-4b04-ac0c-5bb913ded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9eef-9d78-4b04-ac0c-5bb913ded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C0C95E-7F85-47E2-B376-643D36A467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F7DA7-CE82-4C0C-8D21-3265D9D6644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50e1280-ec72-4d1e-868c-5b4ee706421e"/>
    <ds:schemaRef ds:uri="ece75576-7eaf-414e-8aa2-162eb655fe7b"/>
    <ds:schemaRef ds:uri="http://www.w3.org/XML/1998/namespace"/>
    <ds:schemaRef ds:uri="http://purl.org/dc/terms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C99A2A0-FC5A-4E94-8032-F12B43A1F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599eef-9d78-4b04-ac0c-5bb913ded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26140</TotalTime>
  <Words>1370</Words>
  <Application>Microsoft Office PowerPoint</Application>
  <PresentationFormat>On-screen Show (4:3)</PresentationFormat>
  <Paragraphs>315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Office Theme</vt:lpstr>
      <vt:lpstr>PowerPoint Presentation</vt:lpstr>
      <vt:lpstr>Introductions</vt:lpstr>
      <vt:lpstr>Project Objectives</vt:lpstr>
      <vt:lpstr>Project Process and Progress</vt:lpstr>
      <vt:lpstr>Current State of ETPs and Programs</vt:lpstr>
      <vt:lpstr>Current State of ETPs and Programs</vt:lpstr>
      <vt:lpstr>Current State of ETPs and Programs</vt:lpstr>
      <vt:lpstr>Current State of ETPs and Programs</vt:lpstr>
      <vt:lpstr>Providers Evaluated</vt:lpstr>
      <vt:lpstr>Providers Participating in Evaluation</vt:lpstr>
      <vt:lpstr>ETP Evaluation Rubric Elements</vt:lpstr>
      <vt:lpstr>Data Reporting Capacity - Historical</vt:lpstr>
      <vt:lpstr>Data Reporting Capacity – Current State</vt:lpstr>
      <vt:lpstr>Application and Renewal Process</vt:lpstr>
      <vt:lpstr>Existing and New Program Capacity</vt:lpstr>
      <vt:lpstr>Other Key Findings</vt:lpstr>
      <vt:lpstr>Practical 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Praveen Upadhyay</dc:creator>
  <cp:lastModifiedBy>Brian Lester</cp:lastModifiedBy>
  <cp:revision>980</cp:revision>
  <dcterms:created xsi:type="dcterms:W3CDTF">2015-07-10T06:50:38Z</dcterms:created>
  <dcterms:modified xsi:type="dcterms:W3CDTF">2021-10-25T20:02:17Z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3C84DE44-D761-49FE-B71D-976FE2006FBA</vt:lpwstr>
  </property>
  <property fmtid="{D5CDD505-2E9C-101B-9397-08002B2CF9AE}" pid="3" name="ArticulatePath">
    <vt:lpwstr>Lupin02</vt:lpwstr>
  </property>
  <property fmtid="{D5CDD505-2E9C-101B-9397-08002B2CF9AE}" pid="4" name="ContentTypeId">
    <vt:lpwstr>0x010100B65CCDD2D34E4941BE6AF00D077080B4</vt:lpwstr>
  </property>
  <property fmtid="{D5CDD505-2E9C-101B-9397-08002B2CF9AE}" pid="5" name="Order">
    <vt:r8>6907700</vt:r8>
  </property>
  <property fmtid="{D5CDD505-2E9C-101B-9397-08002B2CF9AE}" pid="6" name="_ExtendedDescription">
    <vt:lpwstr/>
  </property>
  <property fmtid="{D5CDD505-2E9C-101B-9397-08002B2CF9AE}" pid="7" name="ComplianceAssetId">
    <vt:lpwstr/>
  </property>
</Properties>
</file>