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ECD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A0065-DECC-4B0E-B203-14CEF8F2E1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E5023-CA50-4AFD-8517-3DB0BE94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E8C3C-710D-4539-BBB3-6CD247238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C13E-8FE5-41D9-B683-12DF6058CAB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AADC6-56D0-4AD0-9356-3D88E8FDE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4A693-5A20-4C1E-852D-1842FEAF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0811-CDDD-4F4E-8FEB-10A19FFBC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6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4D62D-A2C6-4478-8CDE-FF454D0D4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0ECFC-2551-4A3E-8184-28DC37512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90B1E-E738-470B-9FA5-333AA210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C13E-8FE5-41D9-B683-12DF6058CAB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DBF8-5F33-47A6-A899-D7DF9ABDB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BD95D-818F-4A24-BCC6-79BC4915E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0811-CDDD-4F4E-8FEB-10A19FFBC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5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1DFA5B-7F45-4440-BEC9-682503D468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45B2D-B3A9-450C-B77A-A5AE4D195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B459-DDAE-4015-8465-6CBD59FCF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C13E-8FE5-41D9-B683-12DF6058CAB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7A098-4F26-40FC-BD47-95D1E118D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D8354-2E39-477F-8B2A-4D8601230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0811-CDDD-4F4E-8FEB-10A19FFBC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1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6163C-EF4E-4B98-AB81-0BD51BBBB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A13AF-B5CB-46D3-A694-64D968359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49D0E-F66A-49EB-B7DA-6351F0C1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C13E-8FE5-41D9-B683-12DF6058CAB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2F132-D4D4-409E-87F6-D66051A5E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4E329-F67A-48A3-9BE0-B1A56D609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0811-CDDD-4F4E-8FEB-10A19FFBC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3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602F6-8548-4DE3-BA31-E2665F409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72F86-7F39-407C-9924-E409FB8BF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4EC1F-1B17-4BA7-9EA1-C7210B535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C13E-8FE5-41D9-B683-12DF6058CAB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63A42-AA67-47B6-9237-122E2690F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A8C2F-B5C1-49BA-A83C-4B19D510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0811-CDDD-4F4E-8FEB-10A19FFBC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5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C8A62-E289-4E5D-B520-C854972DA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225EC-5778-4ED4-B88F-A489C09FC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50251-5F1B-410F-9B18-13FC6E13B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F0122-4A8D-405F-BB94-9A21BC17F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C13E-8FE5-41D9-B683-12DF6058CAB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96C8F-15F6-4C79-8A5B-7FED5C44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7D4A9-E532-4E44-B596-EAEC43494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0811-CDDD-4F4E-8FEB-10A19FFBC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7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3FA2E-198A-498C-B6F3-755C208AA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B3C23-9837-407C-99B7-5E371758F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5D17CE-E233-423E-9507-059A7A6A3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57A8C-418F-4C3A-825F-1DE66C7482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B18EF5-8DF5-4569-9055-B5F494AE02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19B6CA-F72D-40CA-9449-E4D72AE18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C13E-8FE5-41D9-B683-12DF6058CAB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477569-B86A-4999-9708-51F8C35C7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EB7C36-FCEF-442E-9C49-EDD348C7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0811-CDDD-4F4E-8FEB-10A19FFBC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3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DEE3A-16AB-4FC3-9A1F-8FC78D164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19786-E0BB-4916-A7BA-6D63718C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C13E-8FE5-41D9-B683-12DF6058CAB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C4506E-2FA1-4A9F-B294-9CFCC16C2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1094-4DA7-4A42-AD2E-AAE1B7DF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0811-CDDD-4F4E-8FEB-10A19FFBC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8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D6971-407C-4D23-A90E-F646CEB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C13E-8FE5-41D9-B683-12DF6058CAB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BFCE55-2685-4180-AC72-4BE46622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880DE-61E1-40C7-B66A-09E539F50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0811-CDDD-4F4E-8FEB-10A19FFBC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0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F3D9-E03A-4582-BA9B-EE5509C51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4E061-B2FD-4E8F-B812-5FC614F3A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0E594-CF50-46DB-9371-E659F81D1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1E13C-C77D-401D-8508-A3DFAD692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C13E-8FE5-41D9-B683-12DF6058CAB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0C065-C55B-45BE-8D84-D863AD67E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3FDBF-7E52-426F-BF54-57ED71F6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0811-CDDD-4F4E-8FEB-10A19FFBC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5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59476-FC14-4533-A9B6-7D39FA79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965129-CFAD-45A3-A518-E34DC0CF3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B0D3A-49CF-43F1-AE29-01EB73B9B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D8CBD-9957-4062-AC7D-03B8DD67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C13E-8FE5-41D9-B683-12DF6058CAB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EE472-68AF-44DE-BC17-3EB4C8D1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507E7-AF75-4FB8-AB4C-BA50B6FF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0811-CDDD-4F4E-8FEB-10A19FFBC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0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BA9426-533F-472A-AB8A-9A0FCEED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780B-8A61-44C2-BC6D-F0EE1A1D2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18147-8CB6-41A7-A4FE-5ECCF415D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4C13E-8FE5-41D9-B683-12DF6058CABC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9D280-4E14-4099-ABA4-41A709F4B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CB08E-66E7-43CF-8D29-45826AB75B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A0811-CDDD-4F4E-8FEB-10A19FFBC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5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2E1F76B-CF11-48AF-98B4-4566E368ACC5}"/>
              </a:ext>
            </a:extLst>
          </p:cNvPr>
          <p:cNvSpPr txBox="1"/>
          <p:nvPr/>
        </p:nvSpPr>
        <p:spPr>
          <a:xfrm>
            <a:off x="1771476" y="234892"/>
            <a:ext cx="864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Board Committees Organization Chart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2ACF42-D3E7-42A6-B2ED-717EB06D9A9A}"/>
              </a:ext>
            </a:extLst>
          </p:cNvPr>
          <p:cNvSpPr txBox="1"/>
          <p:nvPr/>
        </p:nvSpPr>
        <p:spPr>
          <a:xfrm>
            <a:off x="3977779" y="749723"/>
            <a:ext cx="4236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WORKFORCE DEVELOPMENT COUNCIL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CHART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(Effective 7/1/22 &amp; Revised 4/19/22)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2D941-16B4-44C2-BBBD-2360B91FE73B}"/>
              </a:ext>
            </a:extLst>
          </p:cNvPr>
          <p:cNvSpPr/>
          <p:nvPr/>
        </p:nvSpPr>
        <p:spPr>
          <a:xfrm>
            <a:off x="4795705" y="1542996"/>
            <a:ext cx="2600587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Hawaii Workforce Development Council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E9B75D3-FD2F-4236-AC45-1A33D1843482}"/>
              </a:ext>
            </a:extLst>
          </p:cNvPr>
          <p:cNvCxnSpPr>
            <a:stCxn id="7" idx="3"/>
          </p:cNvCxnSpPr>
          <p:nvPr/>
        </p:nvCxnSpPr>
        <p:spPr>
          <a:xfrm>
            <a:off x="7396292" y="1896939"/>
            <a:ext cx="631972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018AE37-6F8C-4F9C-8DF8-8D71E0F65DF3}"/>
              </a:ext>
            </a:extLst>
          </p:cNvPr>
          <p:cNvSpPr/>
          <p:nvPr/>
        </p:nvSpPr>
        <p:spPr>
          <a:xfrm>
            <a:off x="8028264" y="1542996"/>
            <a:ext cx="2810312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Labor and Industrial Relations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Anne </a:t>
            </a:r>
            <a:r>
              <a:rPr lang="en-US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Perreira-Eustaquio</a:t>
            </a:r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E77035-3ED6-47FA-813B-6737382111C5}"/>
              </a:ext>
            </a:extLst>
          </p:cNvPr>
          <p:cNvSpPr/>
          <p:nvPr/>
        </p:nvSpPr>
        <p:spPr>
          <a:xfrm>
            <a:off x="4792896" y="2556274"/>
            <a:ext cx="2603396" cy="48796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WDC Chair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 Hayashi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BBDB5C-FC56-4A46-924F-9C6B6F7C5A6D}"/>
              </a:ext>
            </a:extLst>
          </p:cNvPr>
          <p:cNvSpPr/>
          <p:nvPr/>
        </p:nvSpPr>
        <p:spPr>
          <a:xfrm>
            <a:off x="4795706" y="3372309"/>
            <a:ext cx="2600586" cy="752769"/>
          </a:xfrm>
          <a:prstGeom prst="rect">
            <a:avLst/>
          </a:prstGeom>
          <a:solidFill>
            <a:srgbClr val="ECD9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Committee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 - Alan Hayashi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Vice Chair - Brian Lee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2175F1B-5EDE-442F-B4A8-1F01CA02F910}"/>
              </a:ext>
            </a:extLst>
          </p:cNvPr>
          <p:cNvCxnSpPr>
            <a:stCxn id="7" idx="2"/>
          </p:cNvCxnSpPr>
          <p:nvPr/>
        </p:nvCxnSpPr>
        <p:spPr>
          <a:xfrm flipH="1">
            <a:off x="6094594" y="2250882"/>
            <a:ext cx="1405" cy="2993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34EF593-FB8C-44EB-B0A5-E3D6F9BEDC09}"/>
              </a:ext>
            </a:extLst>
          </p:cNvPr>
          <p:cNvCxnSpPr/>
          <p:nvPr/>
        </p:nvCxnSpPr>
        <p:spPr>
          <a:xfrm flipH="1">
            <a:off x="6081996" y="3050176"/>
            <a:ext cx="1405" cy="2993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25D1D4F-7D72-4736-8C0E-DF96A0B3533F}"/>
              </a:ext>
            </a:extLst>
          </p:cNvPr>
          <p:cNvCxnSpPr/>
          <p:nvPr/>
        </p:nvCxnSpPr>
        <p:spPr>
          <a:xfrm flipH="1">
            <a:off x="6080591" y="4130530"/>
            <a:ext cx="1405" cy="2993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7E117B6-987E-44BF-928E-327795EA156E}"/>
              </a:ext>
            </a:extLst>
          </p:cNvPr>
          <p:cNvCxnSpPr>
            <a:cxnSpLocks/>
          </p:cNvCxnSpPr>
          <p:nvPr/>
        </p:nvCxnSpPr>
        <p:spPr>
          <a:xfrm>
            <a:off x="2600493" y="4446165"/>
            <a:ext cx="7200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0F97366-ECCD-438A-9D24-9A564B2B9071}"/>
              </a:ext>
            </a:extLst>
          </p:cNvPr>
          <p:cNvCxnSpPr>
            <a:cxnSpLocks/>
          </p:cNvCxnSpPr>
          <p:nvPr/>
        </p:nvCxnSpPr>
        <p:spPr>
          <a:xfrm>
            <a:off x="2600493" y="4444894"/>
            <a:ext cx="1" cy="5381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F45D6F3-F12F-46C6-B59D-87AD67129B75}"/>
              </a:ext>
            </a:extLst>
          </p:cNvPr>
          <p:cNvCxnSpPr>
            <a:cxnSpLocks/>
          </p:cNvCxnSpPr>
          <p:nvPr/>
        </p:nvCxnSpPr>
        <p:spPr>
          <a:xfrm flipH="1">
            <a:off x="4045505" y="4446165"/>
            <a:ext cx="1" cy="5452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3E32DEC-275D-4876-A5BC-9F5DB03BF777}"/>
              </a:ext>
            </a:extLst>
          </p:cNvPr>
          <p:cNvCxnSpPr>
            <a:cxnSpLocks/>
          </p:cNvCxnSpPr>
          <p:nvPr/>
        </p:nvCxnSpPr>
        <p:spPr>
          <a:xfrm flipH="1">
            <a:off x="5490569" y="4445529"/>
            <a:ext cx="1" cy="5452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BCF453D-93E6-45D0-A7A9-37A9F26BDE8D}"/>
              </a:ext>
            </a:extLst>
          </p:cNvPr>
          <p:cNvCxnSpPr>
            <a:cxnSpLocks/>
          </p:cNvCxnSpPr>
          <p:nvPr/>
        </p:nvCxnSpPr>
        <p:spPr>
          <a:xfrm flipH="1">
            <a:off x="9801021" y="4445529"/>
            <a:ext cx="1" cy="5452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2401BEA-1292-445B-A93B-5E280A1CFAEE}"/>
              </a:ext>
            </a:extLst>
          </p:cNvPr>
          <p:cNvCxnSpPr>
            <a:cxnSpLocks/>
          </p:cNvCxnSpPr>
          <p:nvPr/>
        </p:nvCxnSpPr>
        <p:spPr>
          <a:xfrm flipH="1">
            <a:off x="6921555" y="4453918"/>
            <a:ext cx="1" cy="5452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D6357C9-58A0-4D65-A163-A0BE7C84E52E}"/>
              </a:ext>
            </a:extLst>
          </p:cNvPr>
          <p:cNvCxnSpPr>
            <a:cxnSpLocks/>
          </p:cNvCxnSpPr>
          <p:nvPr/>
        </p:nvCxnSpPr>
        <p:spPr>
          <a:xfrm flipH="1">
            <a:off x="8366620" y="4446165"/>
            <a:ext cx="1" cy="5452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F3750D74-B160-420E-B954-3027406AA2C5}"/>
              </a:ext>
            </a:extLst>
          </p:cNvPr>
          <p:cNvSpPr/>
          <p:nvPr/>
        </p:nvSpPr>
        <p:spPr>
          <a:xfrm>
            <a:off x="1953818" y="4990813"/>
            <a:ext cx="1293299" cy="1710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Projects Committee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 algn="ctr"/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Chair: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Sean Knox</a:t>
            </a:r>
          </a:p>
          <a:p>
            <a:pPr algn="ctr"/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Vice Chair: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Gerald “Jerry” Schmitz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5BFCF4A-F7DB-4BC9-A5D1-6E8835B85378}"/>
              </a:ext>
            </a:extLst>
          </p:cNvPr>
          <p:cNvCxnSpPr/>
          <p:nvPr/>
        </p:nvCxnSpPr>
        <p:spPr>
          <a:xfrm flipH="1">
            <a:off x="9432015" y="2236622"/>
            <a:ext cx="1405" cy="2993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824125E9-F2DA-40BF-A0FB-036931860F68}"/>
              </a:ext>
            </a:extLst>
          </p:cNvPr>
          <p:cNvSpPr/>
          <p:nvPr/>
        </p:nvSpPr>
        <p:spPr>
          <a:xfrm>
            <a:off x="8028264" y="2550252"/>
            <a:ext cx="2807502" cy="772385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Workforce Development Division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 – Maricar Pilotin-Freitas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Officer – Jarret Yip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WDC Executive Director – Allicyn Tasaka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B4A33A2-529A-4641-9CF1-58329CA11A1E}"/>
              </a:ext>
            </a:extLst>
          </p:cNvPr>
          <p:cNvSpPr/>
          <p:nvPr/>
        </p:nvSpPr>
        <p:spPr>
          <a:xfrm>
            <a:off x="3381390" y="4999202"/>
            <a:ext cx="1293299" cy="1710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Employer Engagement Committee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 algn="ctr"/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Chair: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Brian </a:t>
            </a:r>
            <a:r>
              <a:rPr lang="en-US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Tatsumura</a:t>
            </a:r>
            <a:endParaRPr 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Vice Chair: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Cheryl Cross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685F87C-C974-4B7C-B62C-91621D78AB55}"/>
              </a:ext>
            </a:extLst>
          </p:cNvPr>
          <p:cNvSpPr/>
          <p:nvPr/>
        </p:nvSpPr>
        <p:spPr>
          <a:xfrm>
            <a:off x="7720658" y="4999202"/>
            <a:ext cx="1293299" cy="1710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Youth Services Committee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 algn="ctr"/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Chair: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Ian Kitajima</a:t>
            </a:r>
          </a:p>
          <a:p>
            <a:pPr algn="ctr"/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Vice Chair: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Winona Whitman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6141A31-1C6B-4E69-AC23-645FD8549206}"/>
              </a:ext>
            </a:extLst>
          </p:cNvPr>
          <p:cNvSpPr/>
          <p:nvPr/>
        </p:nvSpPr>
        <p:spPr>
          <a:xfrm>
            <a:off x="6283294" y="5005185"/>
            <a:ext cx="1293299" cy="1710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Sector Strategies &amp; Career Pathways Committee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 algn="ctr"/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Chair: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Cary Miyashiro</a:t>
            </a:r>
          </a:p>
          <a:p>
            <a:pPr algn="ctr"/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Vice Chair: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Acquavella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7B00597-BA41-4EA1-99F8-520EFC56B051}"/>
              </a:ext>
            </a:extLst>
          </p:cNvPr>
          <p:cNvSpPr/>
          <p:nvPr/>
        </p:nvSpPr>
        <p:spPr>
          <a:xfrm>
            <a:off x="4843919" y="4999202"/>
            <a:ext cx="1293299" cy="1710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Measures &amp; Financial Accountability Committee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 algn="ctr"/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Chair: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Shannon </a:t>
            </a:r>
            <a:r>
              <a:rPr lang="en-US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Okinaka</a:t>
            </a:r>
            <a:endParaRPr 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Vice Chair: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Kelly </a:t>
            </a:r>
            <a:r>
              <a:rPr lang="en-US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Ueoka</a:t>
            </a:r>
            <a:endParaRPr 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576A38C-84BC-4F93-A91F-D9B82C9D91A3}"/>
              </a:ext>
            </a:extLst>
          </p:cNvPr>
          <p:cNvSpPr/>
          <p:nvPr/>
        </p:nvSpPr>
        <p:spPr>
          <a:xfrm>
            <a:off x="9166409" y="4999202"/>
            <a:ext cx="1293299" cy="1710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Military &amp;     Veteran’s Affairs Committee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 algn="ctr"/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Chair: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 Loui</a:t>
            </a:r>
          </a:p>
          <a:p>
            <a:pPr algn="ctr"/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Vice Chair: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Malone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9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151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Muraki, Jayson</dc:creator>
  <cp:lastModifiedBy>tasaka, allicyn h</cp:lastModifiedBy>
  <cp:revision>14</cp:revision>
  <dcterms:created xsi:type="dcterms:W3CDTF">2021-12-21T19:32:02Z</dcterms:created>
  <dcterms:modified xsi:type="dcterms:W3CDTF">2022-04-21T22:49:15Z</dcterms:modified>
</cp:coreProperties>
</file>