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1"/>
    <p:sldMasterId id="2147483653" r:id="rId2"/>
  </p:sldMasterIdLst>
  <p:notesMasterIdLst>
    <p:notesMasterId r:id="rId5"/>
  </p:notesMasterIdLst>
  <p:sldIdLst>
    <p:sldId id="256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ato" panose="020F0502020204030203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>
  <p:cSld name="Cover Pag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5739130" y="66504"/>
            <a:ext cx="32423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50" b="0" i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-1"/>
            <a:ext cx="246713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6810" y="817880"/>
            <a:ext cx="1061720" cy="10617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3">
            <a:alphaModFix/>
          </a:blip>
          <a:srcRect b="42602"/>
          <a:stretch/>
        </p:blipFill>
        <p:spPr>
          <a:xfrm>
            <a:off x="-2" y="-4934"/>
            <a:ext cx="9144001" cy="642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560" y="86188"/>
            <a:ext cx="370840" cy="37084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/>
        </p:nvSpPr>
        <p:spPr>
          <a:xfrm>
            <a:off x="533400" y="80485"/>
            <a:ext cx="3378200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OF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Curriculum &amp; Instructional Design</a:t>
            </a:r>
            <a:endParaRPr/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5">
            <a:alphaModFix/>
          </a:blip>
          <a:srcRect l="2724" b="9434"/>
          <a:stretch/>
        </p:blipFill>
        <p:spPr>
          <a:xfrm>
            <a:off x="0" y="2163020"/>
            <a:ext cx="4578269" cy="469498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5739130" y="66504"/>
            <a:ext cx="32423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-1" y="6678852"/>
            <a:ext cx="8628611" cy="45719"/>
          </a:xfrm>
          <a:prstGeom prst="rect">
            <a:avLst/>
          </a:prstGeom>
          <a:solidFill>
            <a:srgbClr val="FEDC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/>
        </p:nvSpPr>
        <p:spPr>
          <a:xfrm>
            <a:off x="2743198" y="978361"/>
            <a:ext cx="588300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OF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Curriculum &amp; Instructional Design</a:t>
            </a:r>
            <a:endParaRPr/>
          </a:p>
        </p:txBody>
      </p:sp>
      <p:sp>
        <p:nvSpPr>
          <p:cNvPr id="36" name="Google Shape;36;p7"/>
          <p:cNvSpPr txBox="1"/>
          <p:nvPr/>
        </p:nvSpPr>
        <p:spPr>
          <a:xfrm>
            <a:off x="2743197" y="2435770"/>
            <a:ext cx="6141496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EDC56"/>
                </a:solidFill>
                <a:latin typeface="Arial"/>
                <a:ea typeface="Arial"/>
                <a:cs typeface="Arial"/>
                <a:sym typeface="Arial"/>
              </a:rPr>
              <a:t>Adult Education and Family Literacy Act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EDC56"/>
                </a:solidFill>
                <a:latin typeface="Arial"/>
                <a:ea typeface="Arial"/>
                <a:cs typeface="Arial"/>
                <a:sym typeface="Arial"/>
              </a:rPr>
              <a:t>PY 2022-2023 Modifications</a:t>
            </a:r>
            <a:endParaRPr sz="2000" b="1" dirty="0">
              <a:solidFill>
                <a:srgbClr val="FEDC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/>
          <p:nvPr/>
        </p:nvSpPr>
        <p:spPr>
          <a:xfrm>
            <a:off x="2743198" y="4413873"/>
            <a:ext cx="588300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dirty="0">
                <a:solidFill>
                  <a:srgbClr val="FEDC56"/>
                </a:solidFill>
              </a:rPr>
              <a:t>Dan Miyamoto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dirty="0">
                <a:solidFill>
                  <a:srgbClr val="FEDC56"/>
                </a:solidFill>
              </a:rPr>
              <a:t>Interim Director, Curriculum Innovation Branch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Hawaii State Department of Education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513685" y="6564170"/>
            <a:ext cx="467755" cy="29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5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50"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9"/>
          <p:cNvSpPr txBox="1"/>
          <p:nvPr/>
        </p:nvSpPr>
        <p:spPr>
          <a:xfrm>
            <a:off x="532658" y="2293726"/>
            <a:ext cx="7981026" cy="339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Updated data tables with 2020-2021 data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Updated the timeline for the awarding of multi-year grants on a competitive basis to eligible providers in the state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Entered new negotiated performance levels for the 2022-2023 program years</a:t>
            </a:r>
            <a:endParaRPr sz="2400" dirty="0"/>
          </a:p>
        </p:txBody>
      </p:sp>
      <p:sp>
        <p:nvSpPr>
          <p:cNvPr id="55" name="Google Shape;55;p9"/>
          <p:cNvSpPr txBox="1"/>
          <p:nvPr/>
        </p:nvSpPr>
        <p:spPr>
          <a:xfrm>
            <a:off x="532658" y="784523"/>
            <a:ext cx="5883008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EDC56"/>
                </a:solidFill>
                <a:latin typeface="Arial"/>
                <a:ea typeface="Arial"/>
                <a:cs typeface="Arial"/>
                <a:sym typeface="Arial"/>
              </a:rPr>
              <a:t>Modifications to the Unified State Plan</a:t>
            </a:r>
            <a:endParaRPr sz="1600" b="1" dirty="0">
              <a:solidFill>
                <a:srgbClr val="FEDC5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Adult Education and Family Literacy Act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Pag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Pag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76</Words>
  <Application>Microsoft Office PowerPoint</Application>
  <PresentationFormat>On-screen Show (4:3)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Lato</vt:lpstr>
      <vt:lpstr>Arial</vt:lpstr>
      <vt:lpstr>Cover Page</vt:lpstr>
      <vt:lpstr>Presentation Pages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Miyamoto</dc:creator>
  <cp:lastModifiedBy>Miyamoto, Dan</cp:lastModifiedBy>
  <cp:revision>6</cp:revision>
  <dcterms:modified xsi:type="dcterms:W3CDTF">2022-06-27T08:45:19Z</dcterms:modified>
</cp:coreProperties>
</file>