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68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263" r:id="rId13"/>
    <p:sldId id="264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18fKXr1MxmDMwVVzhZurbapPM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E01641-D10B-4CD6-B88C-BAADDE4F5EF6}">
  <a:tblStyle styleId="{A1E01641-D10B-4CD6-B88C-BAADDE4F5E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62535"/>
  </p:normalViewPr>
  <p:slideViewPr>
    <p:cSldViewPr snapToGrid="0">
      <p:cViewPr varScale="1">
        <p:scale>
          <a:sx n="70" d="100"/>
          <a:sy n="70" d="100"/>
        </p:scale>
        <p:origin x="10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E02DD-3A3B-D54F-B83E-0C6212B380D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0A0109-6F59-CC49-BE1F-498D672C0979}">
      <dgm:prSet phldrT="[Text]"/>
      <dgm:spPr/>
      <dgm:t>
        <a:bodyPr/>
        <a:lstStyle/>
        <a:p>
          <a:r>
            <a:rPr lang="en-US" dirty="0"/>
            <a:t>Course 1</a:t>
          </a:r>
        </a:p>
      </dgm:t>
    </dgm:pt>
    <dgm:pt modelId="{9F963F8D-01AF-7543-81A1-68A235551E84}" type="parTrans" cxnId="{BD919DE0-0357-1448-A4A0-A730A7BC4645}">
      <dgm:prSet/>
      <dgm:spPr/>
      <dgm:t>
        <a:bodyPr/>
        <a:lstStyle/>
        <a:p>
          <a:endParaRPr lang="en-US"/>
        </a:p>
      </dgm:t>
    </dgm:pt>
    <dgm:pt modelId="{E0ADC891-6B75-5A4D-84D9-DFB252DBFEA0}" type="sibTrans" cxnId="{BD919DE0-0357-1448-A4A0-A730A7BC4645}">
      <dgm:prSet/>
      <dgm:spPr/>
      <dgm:t>
        <a:bodyPr/>
        <a:lstStyle/>
        <a:p>
          <a:endParaRPr lang="en-US"/>
        </a:p>
      </dgm:t>
    </dgm:pt>
    <dgm:pt modelId="{8CDCAEB7-69CC-0A4D-8000-E6D8180FA6FC}">
      <dgm:prSet phldrT="[Text]"/>
      <dgm:spPr/>
      <dgm:t>
        <a:bodyPr/>
        <a:lstStyle/>
        <a:p>
          <a:r>
            <a:rPr lang="en-US" dirty="0"/>
            <a:t>Section 1</a:t>
          </a:r>
        </a:p>
      </dgm:t>
    </dgm:pt>
    <dgm:pt modelId="{E236E997-B073-4E4D-A4BF-F11695600400}" type="parTrans" cxnId="{40BF65FF-FC75-3D4C-B25C-D45B6D8BDFEB}">
      <dgm:prSet/>
      <dgm:spPr/>
      <dgm:t>
        <a:bodyPr/>
        <a:lstStyle/>
        <a:p>
          <a:endParaRPr lang="en-US"/>
        </a:p>
      </dgm:t>
    </dgm:pt>
    <dgm:pt modelId="{0DC3A8BF-DFF6-C84B-9C44-1A5A7B868BEF}" type="sibTrans" cxnId="{40BF65FF-FC75-3D4C-B25C-D45B6D8BDFEB}">
      <dgm:prSet/>
      <dgm:spPr/>
      <dgm:t>
        <a:bodyPr/>
        <a:lstStyle/>
        <a:p>
          <a:endParaRPr lang="en-US"/>
        </a:p>
      </dgm:t>
    </dgm:pt>
    <dgm:pt modelId="{65761CF9-3BC1-4A41-9848-B7AB78E33CC0}">
      <dgm:prSet phldrT="[Text]"/>
      <dgm:spPr/>
      <dgm:t>
        <a:bodyPr/>
        <a:lstStyle/>
        <a:p>
          <a:r>
            <a:rPr lang="en-US" dirty="0"/>
            <a:t>Section 2</a:t>
          </a:r>
        </a:p>
      </dgm:t>
    </dgm:pt>
    <dgm:pt modelId="{6F125404-387C-2246-95B2-5BFC83B9DD7E}" type="parTrans" cxnId="{E39201D6-D625-F241-B024-0A159B449629}">
      <dgm:prSet/>
      <dgm:spPr/>
      <dgm:t>
        <a:bodyPr/>
        <a:lstStyle/>
        <a:p>
          <a:endParaRPr lang="en-US"/>
        </a:p>
      </dgm:t>
    </dgm:pt>
    <dgm:pt modelId="{FB059CD3-20D1-3F43-857F-80C3ECFA7197}" type="sibTrans" cxnId="{E39201D6-D625-F241-B024-0A159B449629}">
      <dgm:prSet/>
      <dgm:spPr/>
      <dgm:t>
        <a:bodyPr/>
        <a:lstStyle/>
        <a:p>
          <a:endParaRPr lang="en-US"/>
        </a:p>
      </dgm:t>
    </dgm:pt>
    <dgm:pt modelId="{6071AE8E-646F-6E49-AE90-58D9863270B4}">
      <dgm:prSet phldrT="[Text]"/>
      <dgm:spPr/>
      <dgm:t>
        <a:bodyPr/>
        <a:lstStyle/>
        <a:p>
          <a:r>
            <a:rPr lang="en-US" dirty="0"/>
            <a:t>Course 2</a:t>
          </a:r>
        </a:p>
      </dgm:t>
    </dgm:pt>
    <dgm:pt modelId="{8D6C74A4-E787-A245-AB94-56F829A2690B}" type="parTrans" cxnId="{CAA8BBDC-F985-8A44-98A0-9D4ABC947CF0}">
      <dgm:prSet/>
      <dgm:spPr/>
      <dgm:t>
        <a:bodyPr/>
        <a:lstStyle/>
        <a:p>
          <a:endParaRPr lang="en-US"/>
        </a:p>
      </dgm:t>
    </dgm:pt>
    <dgm:pt modelId="{A3F75CF2-B9B6-EC4F-B48A-A37E1D4D9B39}" type="sibTrans" cxnId="{CAA8BBDC-F985-8A44-98A0-9D4ABC947CF0}">
      <dgm:prSet/>
      <dgm:spPr/>
      <dgm:t>
        <a:bodyPr/>
        <a:lstStyle/>
        <a:p>
          <a:endParaRPr lang="en-US"/>
        </a:p>
      </dgm:t>
    </dgm:pt>
    <dgm:pt modelId="{E17EF3D4-3C7B-D148-B5A4-3EC98CA5531B}">
      <dgm:prSet phldrT="[Text]"/>
      <dgm:spPr/>
      <dgm:t>
        <a:bodyPr/>
        <a:lstStyle/>
        <a:p>
          <a:r>
            <a:rPr lang="en-US"/>
            <a:t>Section 1</a:t>
          </a:r>
          <a:endParaRPr lang="en-US" dirty="0"/>
        </a:p>
      </dgm:t>
    </dgm:pt>
    <dgm:pt modelId="{95D16BDA-9A26-0449-BA24-696E8967E669}" type="parTrans" cxnId="{F1B26D78-6BFC-EB48-AE55-D7FC43012D48}">
      <dgm:prSet/>
      <dgm:spPr/>
      <dgm:t>
        <a:bodyPr/>
        <a:lstStyle/>
        <a:p>
          <a:endParaRPr lang="en-US"/>
        </a:p>
      </dgm:t>
    </dgm:pt>
    <dgm:pt modelId="{9DFAE1B3-37AB-F741-A160-C4B77DB35E34}" type="sibTrans" cxnId="{F1B26D78-6BFC-EB48-AE55-D7FC43012D48}">
      <dgm:prSet/>
      <dgm:spPr/>
      <dgm:t>
        <a:bodyPr/>
        <a:lstStyle/>
        <a:p>
          <a:endParaRPr lang="en-US"/>
        </a:p>
      </dgm:t>
    </dgm:pt>
    <dgm:pt modelId="{8B2301BD-941B-2B4D-B523-0100D90E3351}">
      <dgm:prSet phldrT="[Text]"/>
      <dgm:spPr/>
      <dgm:t>
        <a:bodyPr/>
        <a:lstStyle/>
        <a:p>
          <a:r>
            <a:rPr lang="en-US" dirty="0"/>
            <a:t>Course 4</a:t>
          </a:r>
        </a:p>
      </dgm:t>
    </dgm:pt>
    <dgm:pt modelId="{9A493484-782E-034F-8CA8-33B5B7A08CEB}" type="parTrans" cxnId="{33BD82A5-47E0-A349-B4DA-CE18AC39042E}">
      <dgm:prSet/>
      <dgm:spPr/>
      <dgm:t>
        <a:bodyPr/>
        <a:lstStyle/>
        <a:p>
          <a:endParaRPr lang="en-US"/>
        </a:p>
      </dgm:t>
    </dgm:pt>
    <dgm:pt modelId="{7FE9EC31-531E-A24F-9782-97EEB1814B78}" type="sibTrans" cxnId="{33BD82A5-47E0-A349-B4DA-CE18AC39042E}">
      <dgm:prSet/>
      <dgm:spPr/>
      <dgm:t>
        <a:bodyPr/>
        <a:lstStyle/>
        <a:p>
          <a:endParaRPr lang="en-US"/>
        </a:p>
      </dgm:t>
    </dgm:pt>
    <dgm:pt modelId="{C34E033D-4070-4248-8510-17F83399C764}">
      <dgm:prSet phldrT="[Text]"/>
      <dgm:spPr/>
      <dgm:t>
        <a:bodyPr/>
        <a:lstStyle/>
        <a:p>
          <a:r>
            <a:rPr lang="en-US"/>
            <a:t>Section 1</a:t>
          </a:r>
          <a:endParaRPr lang="en-US" dirty="0"/>
        </a:p>
      </dgm:t>
    </dgm:pt>
    <dgm:pt modelId="{55C3F593-C3A1-7D4E-B87F-B9884FA154D2}" type="parTrans" cxnId="{3C60A024-5F14-534D-8C69-C378EC0CDCF8}">
      <dgm:prSet/>
      <dgm:spPr/>
      <dgm:t>
        <a:bodyPr/>
        <a:lstStyle/>
        <a:p>
          <a:endParaRPr lang="en-US"/>
        </a:p>
      </dgm:t>
    </dgm:pt>
    <dgm:pt modelId="{9DC9E411-5F06-5145-A6B9-6E907C6D7430}" type="sibTrans" cxnId="{3C60A024-5F14-534D-8C69-C378EC0CDCF8}">
      <dgm:prSet/>
      <dgm:spPr/>
      <dgm:t>
        <a:bodyPr/>
        <a:lstStyle/>
        <a:p>
          <a:endParaRPr lang="en-US"/>
        </a:p>
      </dgm:t>
    </dgm:pt>
    <dgm:pt modelId="{BF72A3DE-A9AB-C046-A1DA-1BF51DF3F6CF}">
      <dgm:prSet phldrT="[Text]"/>
      <dgm:spPr/>
      <dgm:t>
        <a:bodyPr/>
        <a:lstStyle/>
        <a:p>
          <a:r>
            <a:rPr lang="en-US" dirty="0"/>
            <a:t>Section 3</a:t>
          </a:r>
        </a:p>
      </dgm:t>
    </dgm:pt>
    <dgm:pt modelId="{5403D7C1-126C-5345-BB7B-B06F2FA5A06E}" type="parTrans" cxnId="{7F74E03B-F0C5-5E4E-A771-B955BAD64B76}">
      <dgm:prSet/>
      <dgm:spPr/>
      <dgm:t>
        <a:bodyPr/>
        <a:lstStyle/>
        <a:p>
          <a:endParaRPr lang="en-US"/>
        </a:p>
      </dgm:t>
    </dgm:pt>
    <dgm:pt modelId="{50CD123E-968C-E944-B46A-FD538728597D}" type="sibTrans" cxnId="{7F74E03B-F0C5-5E4E-A771-B955BAD64B76}">
      <dgm:prSet/>
      <dgm:spPr/>
      <dgm:t>
        <a:bodyPr/>
        <a:lstStyle/>
        <a:p>
          <a:endParaRPr lang="en-US"/>
        </a:p>
      </dgm:t>
    </dgm:pt>
    <dgm:pt modelId="{DCB5455E-A95A-3D47-BB15-9D5D31E155FB}">
      <dgm:prSet phldrT="[Text]"/>
      <dgm:spPr/>
      <dgm:t>
        <a:bodyPr/>
        <a:lstStyle/>
        <a:p>
          <a:r>
            <a:rPr lang="en-US" dirty="0"/>
            <a:t>Section 4</a:t>
          </a:r>
        </a:p>
      </dgm:t>
    </dgm:pt>
    <dgm:pt modelId="{921C9B92-23EA-934B-B8A2-DBFC410B9558}" type="parTrans" cxnId="{95EC37E6-3681-9340-838F-A05362492FAD}">
      <dgm:prSet/>
      <dgm:spPr/>
      <dgm:t>
        <a:bodyPr/>
        <a:lstStyle/>
        <a:p>
          <a:endParaRPr lang="en-US"/>
        </a:p>
      </dgm:t>
    </dgm:pt>
    <dgm:pt modelId="{50223482-2491-3545-9E16-95FC5ABF1D02}" type="sibTrans" cxnId="{95EC37E6-3681-9340-838F-A05362492FAD}">
      <dgm:prSet/>
      <dgm:spPr/>
      <dgm:t>
        <a:bodyPr/>
        <a:lstStyle/>
        <a:p>
          <a:endParaRPr lang="en-US"/>
        </a:p>
      </dgm:t>
    </dgm:pt>
    <dgm:pt modelId="{0FFCE868-1D78-0D4B-BF13-A4C400DD593D}">
      <dgm:prSet phldrT="[Text]"/>
      <dgm:spPr/>
      <dgm:t>
        <a:bodyPr/>
        <a:lstStyle/>
        <a:p>
          <a:r>
            <a:rPr lang="en-US" dirty="0"/>
            <a:t>Placement 1</a:t>
          </a:r>
        </a:p>
      </dgm:t>
    </dgm:pt>
    <dgm:pt modelId="{A856D065-F016-4544-9EB7-6F6A694F5A6A}" type="parTrans" cxnId="{80F24BBC-EA48-D84F-A60E-181E55B603D7}">
      <dgm:prSet/>
      <dgm:spPr/>
      <dgm:t>
        <a:bodyPr/>
        <a:lstStyle/>
        <a:p>
          <a:endParaRPr lang="en-US"/>
        </a:p>
      </dgm:t>
    </dgm:pt>
    <dgm:pt modelId="{B79A2A97-7419-3B46-A10C-2918A0F80BFE}" type="sibTrans" cxnId="{80F24BBC-EA48-D84F-A60E-181E55B603D7}">
      <dgm:prSet/>
      <dgm:spPr/>
      <dgm:t>
        <a:bodyPr/>
        <a:lstStyle/>
        <a:p>
          <a:endParaRPr lang="en-US"/>
        </a:p>
      </dgm:t>
    </dgm:pt>
    <dgm:pt modelId="{A46F67F9-F8B0-E54A-8816-08EA86ED3F3D}">
      <dgm:prSet phldrT="[Text]"/>
      <dgm:spPr/>
      <dgm:t>
        <a:bodyPr/>
        <a:lstStyle/>
        <a:p>
          <a:r>
            <a:rPr lang="en-US" dirty="0"/>
            <a:t>Placement 2</a:t>
          </a:r>
        </a:p>
      </dgm:t>
    </dgm:pt>
    <dgm:pt modelId="{470C393A-F1D8-8C4A-AB04-77E4F9E27EA8}" type="parTrans" cxnId="{6DD74901-FE7B-9147-AB9F-A6539CFBAF0B}">
      <dgm:prSet/>
      <dgm:spPr/>
      <dgm:t>
        <a:bodyPr/>
        <a:lstStyle/>
        <a:p>
          <a:endParaRPr lang="en-US"/>
        </a:p>
      </dgm:t>
    </dgm:pt>
    <dgm:pt modelId="{545D05B2-31CD-5E47-884F-90F4B082B09C}" type="sibTrans" cxnId="{6DD74901-FE7B-9147-AB9F-A6539CFBAF0B}">
      <dgm:prSet/>
      <dgm:spPr/>
      <dgm:t>
        <a:bodyPr/>
        <a:lstStyle/>
        <a:p>
          <a:endParaRPr lang="en-US"/>
        </a:p>
      </dgm:t>
    </dgm:pt>
    <dgm:pt modelId="{91A259C9-A3CE-0D43-91AF-95F3FE82B1DB}">
      <dgm:prSet phldrT="[Text]"/>
      <dgm:spPr/>
      <dgm:t>
        <a:bodyPr/>
        <a:lstStyle/>
        <a:p>
          <a:r>
            <a:rPr lang="en-US" dirty="0"/>
            <a:t>Alternate rotations</a:t>
          </a:r>
        </a:p>
      </dgm:t>
    </dgm:pt>
    <dgm:pt modelId="{5622F535-C4ED-ED4F-AB20-4B4FD9BCDBF9}" type="parTrans" cxnId="{7C4DB5DC-FD32-CF46-AFE6-8E5EE567FF19}">
      <dgm:prSet/>
      <dgm:spPr/>
      <dgm:t>
        <a:bodyPr/>
        <a:lstStyle/>
        <a:p>
          <a:endParaRPr lang="en-US"/>
        </a:p>
      </dgm:t>
    </dgm:pt>
    <dgm:pt modelId="{C971972B-FB49-9C4D-B13F-89B27A1337AB}" type="sibTrans" cxnId="{7C4DB5DC-FD32-CF46-AFE6-8E5EE567FF19}">
      <dgm:prSet/>
      <dgm:spPr/>
      <dgm:t>
        <a:bodyPr/>
        <a:lstStyle/>
        <a:p>
          <a:endParaRPr lang="en-US"/>
        </a:p>
      </dgm:t>
    </dgm:pt>
    <dgm:pt modelId="{96F61A84-8621-0741-9F5B-A9D3D32908EC}">
      <dgm:prSet phldrT="[Text]"/>
      <dgm:spPr/>
      <dgm:t>
        <a:bodyPr/>
        <a:lstStyle/>
        <a:p>
          <a:r>
            <a:rPr lang="en-US" dirty="0"/>
            <a:t>Placement 1</a:t>
          </a:r>
        </a:p>
      </dgm:t>
    </dgm:pt>
    <dgm:pt modelId="{A4C4176E-1A8C-8B4C-B1CB-0759FB1F4E5E}" type="parTrans" cxnId="{FFF5773B-F7C7-2E46-9F37-BAB5989CFB3E}">
      <dgm:prSet/>
      <dgm:spPr/>
      <dgm:t>
        <a:bodyPr/>
        <a:lstStyle/>
        <a:p>
          <a:endParaRPr lang="en-US"/>
        </a:p>
      </dgm:t>
    </dgm:pt>
    <dgm:pt modelId="{9F82E20F-A82A-2A41-A81B-DF738C491B32}" type="sibTrans" cxnId="{FFF5773B-F7C7-2E46-9F37-BAB5989CFB3E}">
      <dgm:prSet/>
      <dgm:spPr/>
      <dgm:t>
        <a:bodyPr/>
        <a:lstStyle/>
        <a:p>
          <a:endParaRPr lang="en-US"/>
        </a:p>
      </dgm:t>
    </dgm:pt>
    <dgm:pt modelId="{CA1E5BF4-E49C-CB47-8405-DA576580DC1A}">
      <dgm:prSet phldrT="[Text]"/>
      <dgm:spPr/>
      <dgm:t>
        <a:bodyPr/>
        <a:lstStyle/>
        <a:p>
          <a:r>
            <a:rPr lang="en-US" dirty="0"/>
            <a:t>Placement 2</a:t>
          </a:r>
        </a:p>
      </dgm:t>
    </dgm:pt>
    <dgm:pt modelId="{C02D071B-3E0B-9149-B42F-4130F6D4A542}" type="parTrans" cxnId="{7382DDCA-EF83-9E47-ACD3-8BC2E40ED6FE}">
      <dgm:prSet/>
      <dgm:spPr/>
      <dgm:t>
        <a:bodyPr/>
        <a:lstStyle/>
        <a:p>
          <a:endParaRPr lang="en-US"/>
        </a:p>
      </dgm:t>
    </dgm:pt>
    <dgm:pt modelId="{319BBF83-1D5A-674B-AE82-AB75926FE10A}" type="sibTrans" cxnId="{7382DDCA-EF83-9E47-ACD3-8BC2E40ED6FE}">
      <dgm:prSet/>
      <dgm:spPr/>
      <dgm:t>
        <a:bodyPr/>
        <a:lstStyle/>
        <a:p>
          <a:endParaRPr lang="en-US"/>
        </a:p>
      </dgm:t>
    </dgm:pt>
    <dgm:pt modelId="{376AB833-6FAE-814C-A144-2CAC3651FB23}">
      <dgm:prSet phldrT="[Text]"/>
      <dgm:spPr/>
      <dgm:t>
        <a:bodyPr/>
        <a:lstStyle/>
        <a:p>
          <a:r>
            <a:rPr lang="en-US" dirty="0"/>
            <a:t>Alternate rotations</a:t>
          </a:r>
        </a:p>
      </dgm:t>
    </dgm:pt>
    <dgm:pt modelId="{944286E1-E198-D542-8F69-24E23D4555C5}" type="parTrans" cxnId="{BB3BFA09-C07B-9946-86DA-2E3212A0E719}">
      <dgm:prSet/>
      <dgm:spPr/>
      <dgm:t>
        <a:bodyPr/>
        <a:lstStyle/>
        <a:p>
          <a:endParaRPr lang="en-US"/>
        </a:p>
      </dgm:t>
    </dgm:pt>
    <dgm:pt modelId="{AE64FEB5-B0F6-C546-B407-C10ED500AED5}" type="sibTrans" cxnId="{BB3BFA09-C07B-9946-86DA-2E3212A0E719}">
      <dgm:prSet/>
      <dgm:spPr/>
      <dgm:t>
        <a:bodyPr/>
        <a:lstStyle/>
        <a:p>
          <a:endParaRPr lang="en-US"/>
        </a:p>
      </dgm:t>
    </dgm:pt>
    <dgm:pt modelId="{5C152664-3219-7C4C-B733-EB4638BAF5F9}">
      <dgm:prSet phldrT="[Text]"/>
      <dgm:spPr/>
      <dgm:t>
        <a:bodyPr/>
        <a:lstStyle/>
        <a:p>
          <a:r>
            <a:rPr lang="en-US" dirty="0"/>
            <a:t>Section 2</a:t>
          </a:r>
        </a:p>
      </dgm:t>
    </dgm:pt>
    <dgm:pt modelId="{4E93529E-2E3A-9F46-B37F-DFB679AC4D58}" type="parTrans" cxnId="{04653016-C354-354D-BFC6-4996EC3563F1}">
      <dgm:prSet/>
      <dgm:spPr/>
      <dgm:t>
        <a:bodyPr/>
        <a:lstStyle/>
        <a:p>
          <a:endParaRPr lang="en-US"/>
        </a:p>
      </dgm:t>
    </dgm:pt>
    <dgm:pt modelId="{7E2CE408-494F-B446-9822-81062555C16B}" type="sibTrans" cxnId="{04653016-C354-354D-BFC6-4996EC3563F1}">
      <dgm:prSet/>
      <dgm:spPr/>
      <dgm:t>
        <a:bodyPr/>
        <a:lstStyle/>
        <a:p>
          <a:endParaRPr lang="en-US"/>
        </a:p>
      </dgm:t>
    </dgm:pt>
    <dgm:pt modelId="{77F27C15-80FA-774F-A668-DE4F02CA2AB1}">
      <dgm:prSet phldrT="[Text]"/>
      <dgm:spPr/>
      <dgm:t>
        <a:bodyPr/>
        <a:lstStyle/>
        <a:p>
          <a:r>
            <a:rPr lang="en-US" dirty="0"/>
            <a:t>Section 3</a:t>
          </a:r>
        </a:p>
      </dgm:t>
    </dgm:pt>
    <dgm:pt modelId="{4D1E8152-EFF4-DA48-9E47-7FB600BF43F1}" type="parTrans" cxnId="{EDE7DFE1-A088-AB4F-98A7-743A6EC586AC}">
      <dgm:prSet/>
      <dgm:spPr/>
      <dgm:t>
        <a:bodyPr/>
        <a:lstStyle/>
        <a:p>
          <a:endParaRPr lang="en-US"/>
        </a:p>
      </dgm:t>
    </dgm:pt>
    <dgm:pt modelId="{DDE31034-9600-154A-A6FC-87B0B1C7C435}" type="sibTrans" cxnId="{EDE7DFE1-A088-AB4F-98A7-743A6EC586AC}">
      <dgm:prSet/>
      <dgm:spPr/>
      <dgm:t>
        <a:bodyPr/>
        <a:lstStyle/>
        <a:p>
          <a:endParaRPr lang="en-US"/>
        </a:p>
      </dgm:t>
    </dgm:pt>
    <dgm:pt modelId="{AEE1C969-5C2D-6C49-ABBC-EDC2D259602F}">
      <dgm:prSet phldrT="[Text]"/>
      <dgm:spPr/>
      <dgm:t>
        <a:bodyPr/>
        <a:lstStyle/>
        <a:p>
          <a:r>
            <a:rPr lang="en-US" dirty="0"/>
            <a:t>Section 4</a:t>
          </a:r>
        </a:p>
      </dgm:t>
    </dgm:pt>
    <dgm:pt modelId="{7D3BF7CC-903D-4244-833F-83CFA3AABFC1}" type="parTrans" cxnId="{F74281DB-03E5-054D-87FD-A1482A9AE95F}">
      <dgm:prSet/>
      <dgm:spPr/>
      <dgm:t>
        <a:bodyPr/>
        <a:lstStyle/>
        <a:p>
          <a:endParaRPr lang="en-US"/>
        </a:p>
      </dgm:t>
    </dgm:pt>
    <dgm:pt modelId="{9046C418-A98F-E540-AF63-BD1159DB6495}" type="sibTrans" cxnId="{F74281DB-03E5-054D-87FD-A1482A9AE95F}">
      <dgm:prSet/>
      <dgm:spPr/>
      <dgm:t>
        <a:bodyPr/>
        <a:lstStyle/>
        <a:p>
          <a:endParaRPr lang="en-US"/>
        </a:p>
      </dgm:t>
    </dgm:pt>
    <dgm:pt modelId="{4EDA5142-2F9A-864F-823F-BC1281C137D4}">
      <dgm:prSet phldrT="[Text]"/>
      <dgm:spPr/>
      <dgm:t>
        <a:bodyPr/>
        <a:lstStyle/>
        <a:p>
          <a:r>
            <a:rPr lang="en-US" dirty="0"/>
            <a:t>Placement 1</a:t>
          </a:r>
        </a:p>
      </dgm:t>
    </dgm:pt>
    <dgm:pt modelId="{731462F1-73C3-3045-9666-4B1A9EA029DB}" type="parTrans" cxnId="{B721811F-BE5E-E847-A168-EB0D204F3447}">
      <dgm:prSet/>
      <dgm:spPr/>
      <dgm:t>
        <a:bodyPr/>
        <a:lstStyle/>
        <a:p>
          <a:endParaRPr lang="en-US"/>
        </a:p>
      </dgm:t>
    </dgm:pt>
    <dgm:pt modelId="{1127E18A-510F-924E-8E6C-224C53D412A6}" type="sibTrans" cxnId="{B721811F-BE5E-E847-A168-EB0D204F3447}">
      <dgm:prSet/>
      <dgm:spPr/>
      <dgm:t>
        <a:bodyPr/>
        <a:lstStyle/>
        <a:p>
          <a:endParaRPr lang="en-US"/>
        </a:p>
      </dgm:t>
    </dgm:pt>
    <dgm:pt modelId="{50D3858A-F229-2A4A-87D5-5A8ABCE1883C}">
      <dgm:prSet phldrT="[Text]"/>
      <dgm:spPr/>
      <dgm:t>
        <a:bodyPr/>
        <a:lstStyle/>
        <a:p>
          <a:r>
            <a:rPr lang="en-US" dirty="0"/>
            <a:t>Placement 2</a:t>
          </a:r>
        </a:p>
      </dgm:t>
    </dgm:pt>
    <dgm:pt modelId="{A96E4A4A-25CB-094E-A5ED-D7A1EBAE5B3E}" type="parTrans" cxnId="{304E3C9C-4EFB-D849-9B41-19631D5BD126}">
      <dgm:prSet/>
      <dgm:spPr/>
      <dgm:t>
        <a:bodyPr/>
        <a:lstStyle/>
        <a:p>
          <a:endParaRPr lang="en-US"/>
        </a:p>
      </dgm:t>
    </dgm:pt>
    <dgm:pt modelId="{588AE57B-0906-2B40-949B-391E87A07ECD}" type="sibTrans" cxnId="{304E3C9C-4EFB-D849-9B41-19631D5BD126}">
      <dgm:prSet/>
      <dgm:spPr/>
      <dgm:t>
        <a:bodyPr/>
        <a:lstStyle/>
        <a:p>
          <a:endParaRPr lang="en-US"/>
        </a:p>
      </dgm:t>
    </dgm:pt>
    <dgm:pt modelId="{0EFB65B1-FCFA-1645-92E3-4C965CF9F33F}">
      <dgm:prSet phldrT="[Text]"/>
      <dgm:spPr/>
      <dgm:t>
        <a:bodyPr/>
        <a:lstStyle/>
        <a:p>
          <a:r>
            <a:rPr lang="en-US" dirty="0"/>
            <a:t>Alternate rotations</a:t>
          </a:r>
        </a:p>
      </dgm:t>
    </dgm:pt>
    <dgm:pt modelId="{8B7EE32A-E4A4-874E-B859-0FEB9B9F2931}" type="parTrans" cxnId="{B50E1695-36D0-8349-A7B6-3AB62FB1DBEA}">
      <dgm:prSet/>
      <dgm:spPr/>
      <dgm:t>
        <a:bodyPr/>
        <a:lstStyle/>
        <a:p>
          <a:endParaRPr lang="en-US"/>
        </a:p>
      </dgm:t>
    </dgm:pt>
    <dgm:pt modelId="{27108BE2-450A-774F-9907-FC5063C254BB}" type="sibTrans" cxnId="{B50E1695-36D0-8349-A7B6-3AB62FB1DBEA}">
      <dgm:prSet/>
      <dgm:spPr/>
      <dgm:t>
        <a:bodyPr/>
        <a:lstStyle/>
        <a:p>
          <a:endParaRPr lang="en-US"/>
        </a:p>
      </dgm:t>
    </dgm:pt>
    <dgm:pt modelId="{328732DB-5AD6-E04F-9DCF-46CE7FC66C1C}">
      <dgm:prSet phldrT="[Text]"/>
      <dgm:spPr/>
      <dgm:t>
        <a:bodyPr/>
        <a:lstStyle/>
        <a:p>
          <a:r>
            <a:rPr lang="en-US" dirty="0"/>
            <a:t>Section 2</a:t>
          </a:r>
        </a:p>
      </dgm:t>
    </dgm:pt>
    <dgm:pt modelId="{ABABFD2B-1A87-4740-BF60-157FB096803F}" type="parTrans" cxnId="{86365494-5CD8-4B49-998C-7C95DD80EBCA}">
      <dgm:prSet/>
      <dgm:spPr/>
      <dgm:t>
        <a:bodyPr/>
        <a:lstStyle/>
        <a:p>
          <a:endParaRPr lang="en-US"/>
        </a:p>
      </dgm:t>
    </dgm:pt>
    <dgm:pt modelId="{3840D1F2-D3C4-1041-9C22-C8B7E0EB03A9}" type="sibTrans" cxnId="{86365494-5CD8-4B49-998C-7C95DD80EBCA}">
      <dgm:prSet/>
      <dgm:spPr/>
      <dgm:t>
        <a:bodyPr/>
        <a:lstStyle/>
        <a:p>
          <a:endParaRPr lang="en-US"/>
        </a:p>
      </dgm:t>
    </dgm:pt>
    <dgm:pt modelId="{F7031C20-F8D0-4E4D-86E0-FB3F64D22065}">
      <dgm:prSet phldrT="[Text]"/>
      <dgm:spPr/>
      <dgm:t>
        <a:bodyPr/>
        <a:lstStyle/>
        <a:p>
          <a:r>
            <a:rPr lang="en-US" dirty="0"/>
            <a:t>Section 3</a:t>
          </a:r>
        </a:p>
      </dgm:t>
    </dgm:pt>
    <dgm:pt modelId="{23EB117F-F4A3-5B48-BB14-EC5F08AAFC5B}" type="parTrans" cxnId="{27AA5C82-9DFC-8447-BFCC-F031BB781036}">
      <dgm:prSet/>
      <dgm:spPr/>
      <dgm:t>
        <a:bodyPr/>
        <a:lstStyle/>
        <a:p>
          <a:endParaRPr lang="en-US"/>
        </a:p>
      </dgm:t>
    </dgm:pt>
    <dgm:pt modelId="{F4E902D8-D627-0345-BF82-E01A142E1E09}" type="sibTrans" cxnId="{27AA5C82-9DFC-8447-BFCC-F031BB781036}">
      <dgm:prSet/>
      <dgm:spPr/>
      <dgm:t>
        <a:bodyPr/>
        <a:lstStyle/>
        <a:p>
          <a:endParaRPr lang="en-US"/>
        </a:p>
      </dgm:t>
    </dgm:pt>
    <dgm:pt modelId="{52C34575-0C77-DB4B-B2FD-180038A72BCB}">
      <dgm:prSet phldrT="[Text]"/>
      <dgm:spPr/>
      <dgm:t>
        <a:bodyPr/>
        <a:lstStyle/>
        <a:p>
          <a:r>
            <a:rPr lang="en-US" dirty="0"/>
            <a:t>Section 4</a:t>
          </a:r>
        </a:p>
      </dgm:t>
    </dgm:pt>
    <dgm:pt modelId="{A767F019-653C-8246-A02A-358145E85717}" type="parTrans" cxnId="{265DAAA0-75F0-3049-993C-ABCEBBAB0B11}">
      <dgm:prSet/>
      <dgm:spPr/>
      <dgm:t>
        <a:bodyPr/>
        <a:lstStyle/>
        <a:p>
          <a:endParaRPr lang="en-US"/>
        </a:p>
      </dgm:t>
    </dgm:pt>
    <dgm:pt modelId="{42D2D7B6-B7FF-FE4C-831B-F2E5612B1ED7}" type="sibTrans" cxnId="{265DAAA0-75F0-3049-993C-ABCEBBAB0B11}">
      <dgm:prSet/>
      <dgm:spPr/>
      <dgm:t>
        <a:bodyPr/>
        <a:lstStyle/>
        <a:p>
          <a:endParaRPr lang="en-US"/>
        </a:p>
      </dgm:t>
    </dgm:pt>
    <dgm:pt modelId="{5880301D-6FA0-4444-825F-A08BB6C86FB8}" type="pres">
      <dgm:prSet presAssocID="{E78E02DD-3A3B-D54F-B83E-0C6212B380D5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18D7E85-15A7-4441-9400-541563E976CF}" type="pres">
      <dgm:prSet presAssocID="{E78E02DD-3A3B-D54F-B83E-0C6212B380D5}" presName="cycle" presStyleCnt="0"/>
      <dgm:spPr/>
    </dgm:pt>
    <dgm:pt modelId="{EC79D23F-80CD-7B4E-A717-AA34C7FD3A7A}" type="pres">
      <dgm:prSet presAssocID="{E78E02DD-3A3B-D54F-B83E-0C6212B380D5}" presName="centerShape" presStyleCnt="0"/>
      <dgm:spPr/>
    </dgm:pt>
    <dgm:pt modelId="{766EC3E5-18CA-0E4E-9534-457F89BFFF70}" type="pres">
      <dgm:prSet presAssocID="{E78E02DD-3A3B-D54F-B83E-0C6212B380D5}" presName="connSite" presStyleLbl="node1" presStyleIdx="0" presStyleCnt="4"/>
      <dgm:spPr/>
    </dgm:pt>
    <dgm:pt modelId="{64D72D91-9336-BF48-A8D0-BB3CEB985E8D}" type="pres">
      <dgm:prSet presAssocID="{E78E02DD-3A3B-D54F-B83E-0C6212B380D5}" presName="visible" presStyleLbl="node1" presStyleIdx="0" presStyleCnt="4"/>
      <dgm:spPr/>
    </dgm:pt>
    <dgm:pt modelId="{4A2E7BD4-25BF-4B4A-9467-81C91D13A9EC}" type="pres">
      <dgm:prSet presAssocID="{9F963F8D-01AF-7543-81A1-68A235551E84}" presName="Name25" presStyleLbl="parChTrans1D1" presStyleIdx="0" presStyleCnt="3"/>
      <dgm:spPr/>
    </dgm:pt>
    <dgm:pt modelId="{F3A219EF-2990-A24C-B937-D10731B77915}" type="pres">
      <dgm:prSet presAssocID="{460A0109-6F59-CC49-BE1F-498D672C0979}" presName="node" presStyleCnt="0"/>
      <dgm:spPr/>
    </dgm:pt>
    <dgm:pt modelId="{A10B1969-440C-B34B-9202-980019397F80}" type="pres">
      <dgm:prSet presAssocID="{460A0109-6F59-CC49-BE1F-498D672C0979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92B53F3E-322F-D140-A93F-F6C1870A1500}" type="pres">
      <dgm:prSet presAssocID="{460A0109-6F59-CC49-BE1F-498D672C0979}" presName="childNode" presStyleLbl="revTx" presStyleIdx="0" presStyleCnt="3">
        <dgm:presLayoutVars>
          <dgm:bulletEnabled val="1"/>
        </dgm:presLayoutVars>
      </dgm:prSet>
      <dgm:spPr/>
    </dgm:pt>
    <dgm:pt modelId="{641E3FB4-AF5D-CB42-890A-45AFC475B1BE}" type="pres">
      <dgm:prSet presAssocID="{8D6C74A4-E787-A245-AB94-56F829A2690B}" presName="Name25" presStyleLbl="parChTrans1D1" presStyleIdx="1" presStyleCnt="3"/>
      <dgm:spPr/>
    </dgm:pt>
    <dgm:pt modelId="{5C4A5448-7422-C746-879F-9345714E45E0}" type="pres">
      <dgm:prSet presAssocID="{6071AE8E-646F-6E49-AE90-58D9863270B4}" presName="node" presStyleCnt="0"/>
      <dgm:spPr/>
    </dgm:pt>
    <dgm:pt modelId="{B6DB847B-EC8D-2B4F-95DF-1081DCAD33FB}" type="pres">
      <dgm:prSet presAssocID="{6071AE8E-646F-6E49-AE90-58D9863270B4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47A73843-CE46-4A46-9485-8CF84D6A8FCC}" type="pres">
      <dgm:prSet presAssocID="{6071AE8E-646F-6E49-AE90-58D9863270B4}" presName="childNode" presStyleLbl="revTx" presStyleIdx="1" presStyleCnt="3">
        <dgm:presLayoutVars>
          <dgm:bulletEnabled val="1"/>
        </dgm:presLayoutVars>
      </dgm:prSet>
      <dgm:spPr/>
    </dgm:pt>
    <dgm:pt modelId="{FD6D689C-F848-7C41-A090-0FB08C7B2CFA}" type="pres">
      <dgm:prSet presAssocID="{9A493484-782E-034F-8CA8-33B5B7A08CEB}" presName="Name25" presStyleLbl="parChTrans1D1" presStyleIdx="2" presStyleCnt="3"/>
      <dgm:spPr/>
    </dgm:pt>
    <dgm:pt modelId="{2CA89CBC-C6E7-7240-86F1-0A4C67733A98}" type="pres">
      <dgm:prSet presAssocID="{8B2301BD-941B-2B4D-B523-0100D90E3351}" presName="node" presStyleCnt="0"/>
      <dgm:spPr/>
    </dgm:pt>
    <dgm:pt modelId="{4C00E1B3-7BDE-4244-A481-ED91B58D7D90}" type="pres">
      <dgm:prSet presAssocID="{8B2301BD-941B-2B4D-B523-0100D90E3351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78172650-DFD4-AF4F-BCA6-244B38BC8BB4}" type="pres">
      <dgm:prSet presAssocID="{8B2301BD-941B-2B4D-B523-0100D90E3351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6DD74901-FE7B-9147-AB9F-A6539CFBAF0B}" srcId="{8CDCAEB7-69CC-0A4D-8000-E6D8180FA6FC}" destId="{A46F67F9-F8B0-E54A-8816-08EA86ED3F3D}" srcOrd="1" destOrd="0" parTransId="{470C393A-F1D8-8C4A-AB04-77E4F9E27EA8}" sibTransId="{545D05B2-31CD-5E47-884F-90F4B082B09C}"/>
    <dgm:cxn modelId="{BB7A4B05-C828-074B-B3DF-9F0622968BF9}" type="presOf" srcId="{E78E02DD-3A3B-D54F-B83E-0C6212B380D5}" destId="{5880301D-6FA0-4444-825F-A08BB6C86FB8}" srcOrd="0" destOrd="0" presId="urn:microsoft.com/office/officeart/2005/8/layout/radial2"/>
    <dgm:cxn modelId="{BB3BFA09-C07B-9946-86DA-2E3212A0E719}" srcId="{E17EF3D4-3C7B-D148-B5A4-3EC98CA5531B}" destId="{376AB833-6FAE-814C-A144-2CAC3651FB23}" srcOrd="2" destOrd="0" parTransId="{944286E1-E198-D542-8F69-24E23D4555C5}" sibTransId="{AE64FEB5-B0F6-C546-B407-C10ED500AED5}"/>
    <dgm:cxn modelId="{481D1810-8F02-0242-B0EB-17587E425B91}" type="presOf" srcId="{8D6C74A4-E787-A245-AB94-56F829A2690B}" destId="{641E3FB4-AF5D-CB42-890A-45AFC475B1BE}" srcOrd="0" destOrd="0" presId="urn:microsoft.com/office/officeart/2005/8/layout/radial2"/>
    <dgm:cxn modelId="{C54E6615-5610-6B44-A634-BB31668F2EB5}" type="presOf" srcId="{50D3858A-F229-2A4A-87D5-5A8ABCE1883C}" destId="{78172650-DFD4-AF4F-BCA6-244B38BC8BB4}" srcOrd="0" destOrd="2" presId="urn:microsoft.com/office/officeart/2005/8/layout/radial2"/>
    <dgm:cxn modelId="{04653016-C354-354D-BFC6-4996EC3563F1}" srcId="{6071AE8E-646F-6E49-AE90-58D9863270B4}" destId="{5C152664-3219-7C4C-B733-EB4638BAF5F9}" srcOrd="1" destOrd="0" parTransId="{4E93529E-2E3A-9F46-B37F-DFB679AC4D58}" sibTransId="{7E2CE408-494F-B446-9822-81062555C16B}"/>
    <dgm:cxn modelId="{B721811F-BE5E-E847-A168-EB0D204F3447}" srcId="{C34E033D-4070-4248-8510-17F83399C764}" destId="{4EDA5142-2F9A-864F-823F-BC1281C137D4}" srcOrd="0" destOrd="0" parTransId="{731462F1-73C3-3045-9666-4B1A9EA029DB}" sibTransId="{1127E18A-510F-924E-8E6C-224C53D412A6}"/>
    <dgm:cxn modelId="{A421ED1F-F69B-FC49-9FE5-C0F27EE21BBD}" type="presOf" srcId="{CA1E5BF4-E49C-CB47-8405-DA576580DC1A}" destId="{47A73843-CE46-4A46-9485-8CF84D6A8FCC}" srcOrd="0" destOrd="2" presId="urn:microsoft.com/office/officeart/2005/8/layout/radial2"/>
    <dgm:cxn modelId="{3C60A024-5F14-534D-8C69-C378EC0CDCF8}" srcId="{8B2301BD-941B-2B4D-B523-0100D90E3351}" destId="{C34E033D-4070-4248-8510-17F83399C764}" srcOrd="0" destOrd="0" parTransId="{55C3F593-C3A1-7D4E-B87F-B9884FA154D2}" sibTransId="{9DC9E411-5F06-5145-A6B9-6E907C6D7430}"/>
    <dgm:cxn modelId="{FFF5773B-F7C7-2E46-9F37-BAB5989CFB3E}" srcId="{E17EF3D4-3C7B-D148-B5A4-3EC98CA5531B}" destId="{96F61A84-8621-0741-9F5B-A9D3D32908EC}" srcOrd="0" destOrd="0" parTransId="{A4C4176E-1A8C-8B4C-B1CB-0759FB1F4E5E}" sibTransId="{9F82E20F-A82A-2A41-A81B-DF738C491B32}"/>
    <dgm:cxn modelId="{7F74E03B-F0C5-5E4E-A771-B955BAD64B76}" srcId="{460A0109-6F59-CC49-BE1F-498D672C0979}" destId="{BF72A3DE-A9AB-C046-A1DA-1BF51DF3F6CF}" srcOrd="2" destOrd="0" parTransId="{5403D7C1-126C-5345-BB7B-B06F2FA5A06E}" sibTransId="{50CD123E-968C-E944-B46A-FD538728597D}"/>
    <dgm:cxn modelId="{4A2A2A40-49B9-314A-A220-D08E5BCED5CC}" type="presOf" srcId="{5C152664-3219-7C4C-B733-EB4638BAF5F9}" destId="{47A73843-CE46-4A46-9485-8CF84D6A8FCC}" srcOrd="0" destOrd="4" presId="urn:microsoft.com/office/officeart/2005/8/layout/radial2"/>
    <dgm:cxn modelId="{0CE74940-8299-8D4D-BC69-F61BF85E4912}" type="presOf" srcId="{E17EF3D4-3C7B-D148-B5A4-3EC98CA5531B}" destId="{47A73843-CE46-4A46-9485-8CF84D6A8FCC}" srcOrd="0" destOrd="0" presId="urn:microsoft.com/office/officeart/2005/8/layout/radial2"/>
    <dgm:cxn modelId="{F9DFEE40-73B4-7A41-8212-D773DAB4AEFE}" type="presOf" srcId="{AEE1C969-5C2D-6C49-ABBC-EDC2D259602F}" destId="{47A73843-CE46-4A46-9485-8CF84D6A8FCC}" srcOrd="0" destOrd="6" presId="urn:microsoft.com/office/officeart/2005/8/layout/radial2"/>
    <dgm:cxn modelId="{EC021942-5155-8F45-BE7B-028C703DFDD9}" type="presOf" srcId="{52C34575-0C77-DB4B-B2FD-180038A72BCB}" destId="{78172650-DFD4-AF4F-BCA6-244B38BC8BB4}" srcOrd="0" destOrd="6" presId="urn:microsoft.com/office/officeart/2005/8/layout/radial2"/>
    <dgm:cxn modelId="{DCAAB157-820C-AA46-9008-DAD75C63F268}" type="presOf" srcId="{DCB5455E-A95A-3D47-BB15-9D5D31E155FB}" destId="{92B53F3E-322F-D140-A93F-F6C1870A1500}" srcOrd="0" destOrd="6" presId="urn:microsoft.com/office/officeart/2005/8/layout/radial2"/>
    <dgm:cxn modelId="{4AEBCE5D-B57B-374D-9BC2-2D0930852384}" type="presOf" srcId="{376AB833-6FAE-814C-A144-2CAC3651FB23}" destId="{47A73843-CE46-4A46-9485-8CF84D6A8FCC}" srcOrd="0" destOrd="3" presId="urn:microsoft.com/office/officeart/2005/8/layout/radial2"/>
    <dgm:cxn modelId="{C0296C5E-B06C-274F-A43E-4AA53D846368}" type="presOf" srcId="{0FFCE868-1D78-0D4B-BF13-A4C400DD593D}" destId="{92B53F3E-322F-D140-A93F-F6C1870A1500}" srcOrd="0" destOrd="1" presId="urn:microsoft.com/office/officeart/2005/8/layout/radial2"/>
    <dgm:cxn modelId="{F536C261-B1B1-FA4A-A58C-C21EE2BB81F2}" type="presOf" srcId="{91A259C9-A3CE-0D43-91AF-95F3FE82B1DB}" destId="{92B53F3E-322F-D140-A93F-F6C1870A1500}" srcOrd="0" destOrd="3" presId="urn:microsoft.com/office/officeart/2005/8/layout/radial2"/>
    <dgm:cxn modelId="{0FD8BC75-FE22-0D48-8211-BC7EF5533CE9}" type="presOf" srcId="{8B2301BD-941B-2B4D-B523-0100D90E3351}" destId="{4C00E1B3-7BDE-4244-A481-ED91B58D7D90}" srcOrd="0" destOrd="0" presId="urn:microsoft.com/office/officeart/2005/8/layout/radial2"/>
    <dgm:cxn modelId="{F1B26D78-6BFC-EB48-AE55-D7FC43012D48}" srcId="{6071AE8E-646F-6E49-AE90-58D9863270B4}" destId="{E17EF3D4-3C7B-D148-B5A4-3EC98CA5531B}" srcOrd="0" destOrd="0" parTransId="{95D16BDA-9A26-0449-BA24-696E8967E669}" sibTransId="{9DFAE1B3-37AB-F741-A160-C4B77DB35E34}"/>
    <dgm:cxn modelId="{C41C0B79-3E11-C54D-A613-5A1380E78D43}" type="presOf" srcId="{6071AE8E-646F-6E49-AE90-58D9863270B4}" destId="{B6DB847B-EC8D-2B4F-95DF-1081DCAD33FB}" srcOrd="0" destOrd="0" presId="urn:microsoft.com/office/officeart/2005/8/layout/radial2"/>
    <dgm:cxn modelId="{27AA5C82-9DFC-8447-BFCC-F031BB781036}" srcId="{8B2301BD-941B-2B4D-B523-0100D90E3351}" destId="{F7031C20-F8D0-4E4D-86E0-FB3F64D22065}" srcOrd="2" destOrd="0" parTransId="{23EB117F-F4A3-5B48-BB14-EC5F08AAFC5B}" sibTransId="{F4E902D8-D627-0345-BF82-E01A142E1E09}"/>
    <dgm:cxn modelId="{B1267984-C645-234C-93E4-07D9CE8E7489}" type="presOf" srcId="{4EDA5142-2F9A-864F-823F-BC1281C137D4}" destId="{78172650-DFD4-AF4F-BCA6-244B38BC8BB4}" srcOrd="0" destOrd="1" presId="urn:microsoft.com/office/officeart/2005/8/layout/radial2"/>
    <dgm:cxn modelId="{86365494-5CD8-4B49-998C-7C95DD80EBCA}" srcId="{8B2301BD-941B-2B4D-B523-0100D90E3351}" destId="{328732DB-5AD6-E04F-9DCF-46CE7FC66C1C}" srcOrd="1" destOrd="0" parTransId="{ABABFD2B-1A87-4740-BF60-157FB096803F}" sibTransId="{3840D1F2-D3C4-1041-9C22-C8B7E0EB03A9}"/>
    <dgm:cxn modelId="{B50E1695-36D0-8349-A7B6-3AB62FB1DBEA}" srcId="{C34E033D-4070-4248-8510-17F83399C764}" destId="{0EFB65B1-FCFA-1645-92E3-4C965CF9F33F}" srcOrd="2" destOrd="0" parTransId="{8B7EE32A-E4A4-874E-B859-0FEB9B9F2931}" sibTransId="{27108BE2-450A-774F-9907-FC5063C254BB}"/>
    <dgm:cxn modelId="{E7EF6E9B-A43B-0A47-B081-DA8F8FB7FC14}" type="presOf" srcId="{A46F67F9-F8B0-E54A-8816-08EA86ED3F3D}" destId="{92B53F3E-322F-D140-A93F-F6C1870A1500}" srcOrd="0" destOrd="2" presId="urn:microsoft.com/office/officeart/2005/8/layout/radial2"/>
    <dgm:cxn modelId="{304E3C9C-4EFB-D849-9B41-19631D5BD126}" srcId="{C34E033D-4070-4248-8510-17F83399C764}" destId="{50D3858A-F229-2A4A-87D5-5A8ABCE1883C}" srcOrd="1" destOrd="0" parTransId="{A96E4A4A-25CB-094E-A5ED-D7A1EBAE5B3E}" sibTransId="{588AE57B-0906-2B40-949B-391E87A07ECD}"/>
    <dgm:cxn modelId="{265DAAA0-75F0-3049-993C-ABCEBBAB0B11}" srcId="{8B2301BD-941B-2B4D-B523-0100D90E3351}" destId="{52C34575-0C77-DB4B-B2FD-180038A72BCB}" srcOrd="3" destOrd="0" parTransId="{A767F019-653C-8246-A02A-358145E85717}" sibTransId="{42D2D7B6-B7FF-FE4C-831B-F2E5612B1ED7}"/>
    <dgm:cxn modelId="{33BD82A5-47E0-A349-B4DA-CE18AC39042E}" srcId="{E78E02DD-3A3B-D54F-B83E-0C6212B380D5}" destId="{8B2301BD-941B-2B4D-B523-0100D90E3351}" srcOrd="2" destOrd="0" parTransId="{9A493484-782E-034F-8CA8-33B5B7A08CEB}" sibTransId="{7FE9EC31-531E-A24F-9782-97EEB1814B78}"/>
    <dgm:cxn modelId="{4A4A94A6-3D4E-594F-B13D-1343FEF0D58F}" type="presOf" srcId="{0EFB65B1-FCFA-1645-92E3-4C965CF9F33F}" destId="{78172650-DFD4-AF4F-BCA6-244B38BC8BB4}" srcOrd="0" destOrd="3" presId="urn:microsoft.com/office/officeart/2005/8/layout/radial2"/>
    <dgm:cxn modelId="{D87C29AD-F83E-674E-9A2D-E6861353D4B9}" type="presOf" srcId="{9F963F8D-01AF-7543-81A1-68A235551E84}" destId="{4A2E7BD4-25BF-4B4A-9467-81C91D13A9EC}" srcOrd="0" destOrd="0" presId="urn:microsoft.com/office/officeart/2005/8/layout/radial2"/>
    <dgm:cxn modelId="{80F24BBC-EA48-D84F-A60E-181E55B603D7}" srcId="{8CDCAEB7-69CC-0A4D-8000-E6D8180FA6FC}" destId="{0FFCE868-1D78-0D4B-BF13-A4C400DD593D}" srcOrd="0" destOrd="0" parTransId="{A856D065-F016-4544-9EB7-6F6A694F5A6A}" sibTransId="{B79A2A97-7419-3B46-A10C-2918A0F80BFE}"/>
    <dgm:cxn modelId="{7382DDCA-EF83-9E47-ACD3-8BC2E40ED6FE}" srcId="{E17EF3D4-3C7B-D148-B5A4-3EC98CA5531B}" destId="{CA1E5BF4-E49C-CB47-8405-DA576580DC1A}" srcOrd="1" destOrd="0" parTransId="{C02D071B-3E0B-9149-B42F-4130F6D4A542}" sibTransId="{319BBF83-1D5A-674B-AE82-AB75926FE10A}"/>
    <dgm:cxn modelId="{EB32A1CB-8AB4-6D40-BD1B-601D87FCA886}" type="presOf" srcId="{BF72A3DE-A9AB-C046-A1DA-1BF51DF3F6CF}" destId="{92B53F3E-322F-D140-A93F-F6C1870A1500}" srcOrd="0" destOrd="5" presId="urn:microsoft.com/office/officeart/2005/8/layout/radial2"/>
    <dgm:cxn modelId="{A7DAD6D3-4230-A14C-B1F7-3643481AFA68}" type="presOf" srcId="{C34E033D-4070-4248-8510-17F83399C764}" destId="{78172650-DFD4-AF4F-BCA6-244B38BC8BB4}" srcOrd="0" destOrd="0" presId="urn:microsoft.com/office/officeart/2005/8/layout/radial2"/>
    <dgm:cxn modelId="{ABA9F1D3-9528-9A4A-81BE-581E8FA55367}" type="presOf" srcId="{65761CF9-3BC1-4A41-9848-B7AB78E33CC0}" destId="{92B53F3E-322F-D140-A93F-F6C1870A1500}" srcOrd="0" destOrd="4" presId="urn:microsoft.com/office/officeart/2005/8/layout/radial2"/>
    <dgm:cxn modelId="{E39201D6-D625-F241-B024-0A159B449629}" srcId="{460A0109-6F59-CC49-BE1F-498D672C0979}" destId="{65761CF9-3BC1-4A41-9848-B7AB78E33CC0}" srcOrd="1" destOrd="0" parTransId="{6F125404-387C-2246-95B2-5BFC83B9DD7E}" sibTransId="{FB059CD3-20D1-3F43-857F-80C3ECFA7197}"/>
    <dgm:cxn modelId="{F74281DB-03E5-054D-87FD-A1482A9AE95F}" srcId="{6071AE8E-646F-6E49-AE90-58D9863270B4}" destId="{AEE1C969-5C2D-6C49-ABBC-EDC2D259602F}" srcOrd="3" destOrd="0" parTransId="{7D3BF7CC-903D-4244-833F-83CFA3AABFC1}" sibTransId="{9046C418-A98F-E540-AF63-BD1159DB6495}"/>
    <dgm:cxn modelId="{7C4DB5DC-FD32-CF46-AFE6-8E5EE567FF19}" srcId="{8CDCAEB7-69CC-0A4D-8000-E6D8180FA6FC}" destId="{91A259C9-A3CE-0D43-91AF-95F3FE82B1DB}" srcOrd="2" destOrd="0" parTransId="{5622F535-C4ED-ED4F-AB20-4B4FD9BCDBF9}" sibTransId="{C971972B-FB49-9C4D-B13F-89B27A1337AB}"/>
    <dgm:cxn modelId="{CAA8BBDC-F985-8A44-98A0-9D4ABC947CF0}" srcId="{E78E02DD-3A3B-D54F-B83E-0C6212B380D5}" destId="{6071AE8E-646F-6E49-AE90-58D9863270B4}" srcOrd="1" destOrd="0" parTransId="{8D6C74A4-E787-A245-AB94-56F829A2690B}" sibTransId="{A3F75CF2-B9B6-EC4F-B48A-A37E1D4D9B39}"/>
    <dgm:cxn modelId="{BD919DE0-0357-1448-A4A0-A730A7BC4645}" srcId="{E78E02DD-3A3B-D54F-B83E-0C6212B380D5}" destId="{460A0109-6F59-CC49-BE1F-498D672C0979}" srcOrd="0" destOrd="0" parTransId="{9F963F8D-01AF-7543-81A1-68A235551E84}" sibTransId="{E0ADC891-6B75-5A4D-84D9-DFB252DBFEA0}"/>
    <dgm:cxn modelId="{EDE7DFE1-A088-AB4F-98A7-743A6EC586AC}" srcId="{6071AE8E-646F-6E49-AE90-58D9863270B4}" destId="{77F27C15-80FA-774F-A668-DE4F02CA2AB1}" srcOrd="2" destOrd="0" parTransId="{4D1E8152-EFF4-DA48-9E47-7FB600BF43F1}" sibTransId="{DDE31034-9600-154A-A6FC-87B0B1C7C435}"/>
    <dgm:cxn modelId="{CD19A1E2-4DAD-3047-BC46-52EAB3BF41EF}" type="presOf" srcId="{9A493484-782E-034F-8CA8-33B5B7A08CEB}" destId="{FD6D689C-F848-7C41-A090-0FB08C7B2CFA}" srcOrd="0" destOrd="0" presId="urn:microsoft.com/office/officeart/2005/8/layout/radial2"/>
    <dgm:cxn modelId="{337EC4E2-F792-C141-A117-3FB06C9AC4AE}" type="presOf" srcId="{328732DB-5AD6-E04F-9DCF-46CE7FC66C1C}" destId="{78172650-DFD4-AF4F-BCA6-244B38BC8BB4}" srcOrd="0" destOrd="4" presId="urn:microsoft.com/office/officeart/2005/8/layout/radial2"/>
    <dgm:cxn modelId="{95EC37E6-3681-9340-838F-A05362492FAD}" srcId="{460A0109-6F59-CC49-BE1F-498D672C0979}" destId="{DCB5455E-A95A-3D47-BB15-9D5D31E155FB}" srcOrd="3" destOrd="0" parTransId="{921C9B92-23EA-934B-B8A2-DBFC410B9558}" sibTransId="{50223482-2491-3545-9E16-95FC5ABF1D02}"/>
    <dgm:cxn modelId="{05F014EA-320B-494D-9F50-4BF4B34F77B8}" type="presOf" srcId="{96F61A84-8621-0741-9F5B-A9D3D32908EC}" destId="{47A73843-CE46-4A46-9485-8CF84D6A8FCC}" srcOrd="0" destOrd="1" presId="urn:microsoft.com/office/officeart/2005/8/layout/radial2"/>
    <dgm:cxn modelId="{B7FE7BF5-E3C5-3F4C-AFFE-90B7A84330D8}" type="presOf" srcId="{77F27C15-80FA-774F-A668-DE4F02CA2AB1}" destId="{47A73843-CE46-4A46-9485-8CF84D6A8FCC}" srcOrd="0" destOrd="5" presId="urn:microsoft.com/office/officeart/2005/8/layout/radial2"/>
    <dgm:cxn modelId="{32A775F8-7148-2940-AE20-F9262CA12512}" type="presOf" srcId="{F7031C20-F8D0-4E4D-86E0-FB3F64D22065}" destId="{78172650-DFD4-AF4F-BCA6-244B38BC8BB4}" srcOrd="0" destOrd="5" presId="urn:microsoft.com/office/officeart/2005/8/layout/radial2"/>
    <dgm:cxn modelId="{6A08DBFB-09F0-274C-907F-36CE8B236066}" type="presOf" srcId="{460A0109-6F59-CC49-BE1F-498D672C0979}" destId="{A10B1969-440C-B34B-9202-980019397F80}" srcOrd="0" destOrd="0" presId="urn:microsoft.com/office/officeart/2005/8/layout/radial2"/>
    <dgm:cxn modelId="{2678A6FC-6C7B-0541-BF8C-01F7924A9E5B}" type="presOf" srcId="{8CDCAEB7-69CC-0A4D-8000-E6D8180FA6FC}" destId="{92B53F3E-322F-D140-A93F-F6C1870A1500}" srcOrd="0" destOrd="0" presId="urn:microsoft.com/office/officeart/2005/8/layout/radial2"/>
    <dgm:cxn modelId="{40BF65FF-FC75-3D4C-B25C-D45B6D8BDFEB}" srcId="{460A0109-6F59-CC49-BE1F-498D672C0979}" destId="{8CDCAEB7-69CC-0A4D-8000-E6D8180FA6FC}" srcOrd="0" destOrd="0" parTransId="{E236E997-B073-4E4D-A4BF-F11695600400}" sibTransId="{0DC3A8BF-DFF6-C84B-9C44-1A5A7B868BEF}"/>
    <dgm:cxn modelId="{F4A20645-8C82-8E44-BAB6-D5C5D627E2E2}" type="presParOf" srcId="{5880301D-6FA0-4444-825F-A08BB6C86FB8}" destId="{B18D7E85-15A7-4441-9400-541563E976CF}" srcOrd="0" destOrd="0" presId="urn:microsoft.com/office/officeart/2005/8/layout/radial2"/>
    <dgm:cxn modelId="{E55465C4-265C-A842-9755-009B97D97D81}" type="presParOf" srcId="{B18D7E85-15A7-4441-9400-541563E976CF}" destId="{EC79D23F-80CD-7B4E-A717-AA34C7FD3A7A}" srcOrd="0" destOrd="0" presId="urn:microsoft.com/office/officeart/2005/8/layout/radial2"/>
    <dgm:cxn modelId="{89A0A808-52D4-9447-B3F6-D85F36C1D40F}" type="presParOf" srcId="{EC79D23F-80CD-7B4E-A717-AA34C7FD3A7A}" destId="{766EC3E5-18CA-0E4E-9534-457F89BFFF70}" srcOrd="0" destOrd="0" presId="urn:microsoft.com/office/officeart/2005/8/layout/radial2"/>
    <dgm:cxn modelId="{1BCD0D2E-4DB6-E34C-9D44-E3F228D09050}" type="presParOf" srcId="{EC79D23F-80CD-7B4E-A717-AA34C7FD3A7A}" destId="{64D72D91-9336-BF48-A8D0-BB3CEB985E8D}" srcOrd="1" destOrd="0" presId="urn:microsoft.com/office/officeart/2005/8/layout/radial2"/>
    <dgm:cxn modelId="{28F73F35-3482-414E-9452-7C65D7ED832D}" type="presParOf" srcId="{B18D7E85-15A7-4441-9400-541563E976CF}" destId="{4A2E7BD4-25BF-4B4A-9467-81C91D13A9EC}" srcOrd="1" destOrd="0" presId="urn:microsoft.com/office/officeart/2005/8/layout/radial2"/>
    <dgm:cxn modelId="{B54BAFF6-4338-6B4E-87A3-BEB958A3D32E}" type="presParOf" srcId="{B18D7E85-15A7-4441-9400-541563E976CF}" destId="{F3A219EF-2990-A24C-B937-D10731B77915}" srcOrd="2" destOrd="0" presId="urn:microsoft.com/office/officeart/2005/8/layout/radial2"/>
    <dgm:cxn modelId="{0B03A8E6-3226-944C-AB26-B70BCDA7D0CB}" type="presParOf" srcId="{F3A219EF-2990-A24C-B937-D10731B77915}" destId="{A10B1969-440C-B34B-9202-980019397F80}" srcOrd="0" destOrd="0" presId="urn:microsoft.com/office/officeart/2005/8/layout/radial2"/>
    <dgm:cxn modelId="{1BAE2D05-5AE1-E041-8C01-95CDB7009930}" type="presParOf" srcId="{F3A219EF-2990-A24C-B937-D10731B77915}" destId="{92B53F3E-322F-D140-A93F-F6C1870A1500}" srcOrd="1" destOrd="0" presId="urn:microsoft.com/office/officeart/2005/8/layout/radial2"/>
    <dgm:cxn modelId="{AC0DB7B7-7DBF-044B-9638-CA3B61C8741F}" type="presParOf" srcId="{B18D7E85-15A7-4441-9400-541563E976CF}" destId="{641E3FB4-AF5D-CB42-890A-45AFC475B1BE}" srcOrd="3" destOrd="0" presId="urn:microsoft.com/office/officeart/2005/8/layout/radial2"/>
    <dgm:cxn modelId="{53B1C89C-3A7B-3B48-877A-EF9F8D7EB76B}" type="presParOf" srcId="{B18D7E85-15A7-4441-9400-541563E976CF}" destId="{5C4A5448-7422-C746-879F-9345714E45E0}" srcOrd="4" destOrd="0" presId="urn:microsoft.com/office/officeart/2005/8/layout/radial2"/>
    <dgm:cxn modelId="{FEB8FC4D-B805-D744-9AB4-D41A1574853C}" type="presParOf" srcId="{5C4A5448-7422-C746-879F-9345714E45E0}" destId="{B6DB847B-EC8D-2B4F-95DF-1081DCAD33FB}" srcOrd="0" destOrd="0" presId="urn:microsoft.com/office/officeart/2005/8/layout/radial2"/>
    <dgm:cxn modelId="{1E20CF48-4FB4-AA49-9096-43015887FAAB}" type="presParOf" srcId="{5C4A5448-7422-C746-879F-9345714E45E0}" destId="{47A73843-CE46-4A46-9485-8CF84D6A8FCC}" srcOrd="1" destOrd="0" presId="urn:microsoft.com/office/officeart/2005/8/layout/radial2"/>
    <dgm:cxn modelId="{B35665B8-EB20-FF44-B72A-4AA1C9C4176B}" type="presParOf" srcId="{B18D7E85-15A7-4441-9400-541563E976CF}" destId="{FD6D689C-F848-7C41-A090-0FB08C7B2CFA}" srcOrd="5" destOrd="0" presId="urn:microsoft.com/office/officeart/2005/8/layout/radial2"/>
    <dgm:cxn modelId="{54DE1C19-61F8-8749-8A97-05AE553BC9C2}" type="presParOf" srcId="{B18D7E85-15A7-4441-9400-541563E976CF}" destId="{2CA89CBC-C6E7-7240-86F1-0A4C67733A98}" srcOrd="6" destOrd="0" presId="urn:microsoft.com/office/officeart/2005/8/layout/radial2"/>
    <dgm:cxn modelId="{145C89CC-095C-D647-8839-94C0923722DB}" type="presParOf" srcId="{2CA89CBC-C6E7-7240-86F1-0A4C67733A98}" destId="{4C00E1B3-7BDE-4244-A481-ED91B58D7D90}" srcOrd="0" destOrd="0" presId="urn:microsoft.com/office/officeart/2005/8/layout/radial2"/>
    <dgm:cxn modelId="{89CB4EA1-F091-1B44-B2AA-E16C89BA78B6}" type="presParOf" srcId="{2CA89CBC-C6E7-7240-86F1-0A4C67733A98}" destId="{78172650-DFD4-AF4F-BCA6-244B38BC8BB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31F6F3-E8F0-3D42-B5CB-8947C3199B1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4C9011-2F0A-1045-A15D-8C474BD5CA5C}">
      <dgm:prSet phldrT="[Text]"/>
      <dgm:spPr/>
      <dgm:t>
        <a:bodyPr/>
        <a:lstStyle/>
        <a:p>
          <a:r>
            <a:rPr lang="en-US" dirty="0"/>
            <a:t>Access for Placements</a:t>
          </a:r>
        </a:p>
      </dgm:t>
    </dgm:pt>
    <dgm:pt modelId="{805426CD-8861-EF48-B19C-63FB941EA5E1}" type="parTrans" cxnId="{496802BB-D896-E746-9E95-1F242E6748A8}">
      <dgm:prSet/>
      <dgm:spPr/>
      <dgm:t>
        <a:bodyPr/>
        <a:lstStyle/>
        <a:p>
          <a:endParaRPr lang="en-US"/>
        </a:p>
      </dgm:t>
    </dgm:pt>
    <dgm:pt modelId="{652FF747-9AD4-3745-8893-1564EF3FC802}" type="sibTrans" cxnId="{496802BB-D896-E746-9E95-1F242E6748A8}">
      <dgm:prSet/>
      <dgm:spPr/>
      <dgm:t>
        <a:bodyPr/>
        <a:lstStyle/>
        <a:p>
          <a:endParaRPr lang="en-US"/>
        </a:p>
      </dgm:t>
    </dgm:pt>
    <dgm:pt modelId="{D7F5308E-D550-8C4B-8EDC-A6812BD59260}">
      <dgm:prSet phldrT="[Text]"/>
      <dgm:spPr/>
      <dgm:t>
        <a:bodyPr/>
        <a:lstStyle/>
        <a:p>
          <a:r>
            <a:rPr lang="en-US" dirty="0"/>
            <a:t>Learning Objectives matched to unit</a:t>
          </a:r>
        </a:p>
      </dgm:t>
    </dgm:pt>
    <dgm:pt modelId="{D1839BEB-281E-2045-8AD3-753B04A3B07D}" type="parTrans" cxnId="{DA8A876E-2179-FD49-8B75-BD8465FAC371}">
      <dgm:prSet/>
      <dgm:spPr/>
      <dgm:t>
        <a:bodyPr/>
        <a:lstStyle/>
        <a:p>
          <a:endParaRPr lang="en-US"/>
        </a:p>
      </dgm:t>
    </dgm:pt>
    <dgm:pt modelId="{EFD711C2-D92E-6542-B067-F033F548208A}" type="sibTrans" cxnId="{DA8A876E-2179-FD49-8B75-BD8465FAC371}">
      <dgm:prSet/>
      <dgm:spPr/>
      <dgm:t>
        <a:bodyPr/>
        <a:lstStyle/>
        <a:p>
          <a:endParaRPr lang="en-US"/>
        </a:p>
      </dgm:t>
    </dgm:pt>
    <dgm:pt modelId="{B1A70E9F-1A6E-C346-AD77-9F1C1C36FD80}">
      <dgm:prSet phldrT="[Text]"/>
      <dgm:spPr/>
      <dgm:t>
        <a:bodyPr/>
        <a:lstStyle/>
        <a:p>
          <a:r>
            <a:rPr lang="en-US" dirty="0"/>
            <a:t>Health clearances for students (6) and instructor (1)</a:t>
          </a:r>
        </a:p>
      </dgm:t>
    </dgm:pt>
    <dgm:pt modelId="{C9416A27-1DFB-274F-BA0E-C78C78B93006}" type="parTrans" cxnId="{6B0A5F05-4C61-B241-9FE5-53629CB6F7E3}">
      <dgm:prSet/>
      <dgm:spPr/>
      <dgm:t>
        <a:bodyPr/>
        <a:lstStyle/>
        <a:p>
          <a:endParaRPr lang="en-US"/>
        </a:p>
      </dgm:t>
    </dgm:pt>
    <dgm:pt modelId="{1BB9B915-4730-7644-83D4-F0F9DE48E385}" type="sibTrans" cxnId="{6B0A5F05-4C61-B241-9FE5-53629CB6F7E3}">
      <dgm:prSet/>
      <dgm:spPr/>
      <dgm:t>
        <a:bodyPr/>
        <a:lstStyle/>
        <a:p>
          <a:endParaRPr lang="en-US"/>
        </a:p>
      </dgm:t>
    </dgm:pt>
    <dgm:pt modelId="{79D726BD-0944-A545-985B-7EAF61AEEA36}">
      <dgm:prSet phldrT="[Text]"/>
      <dgm:spPr/>
      <dgm:t>
        <a:bodyPr/>
        <a:lstStyle/>
        <a:p>
          <a:r>
            <a:rPr lang="en-US" dirty="0"/>
            <a:t>Unit Considerations</a:t>
          </a:r>
        </a:p>
      </dgm:t>
    </dgm:pt>
    <dgm:pt modelId="{49F864E7-0684-634B-986C-BD3F7016D1CF}" type="parTrans" cxnId="{5ED2F2C1-3157-BF4E-BD12-1788E0CC4603}">
      <dgm:prSet/>
      <dgm:spPr/>
      <dgm:t>
        <a:bodyPr/>
        <a:lstStyle/>
        <a:p>
          <a:endParaRPr lang="en-US"/>
        </a:p>
      </dgm:t>
    </dgm:pt>
    <dgm:pt modelId="{A3BDB134-E6EF-CF40-953B-40EAFA985F28}" type="sibTrans" cxnId="{5ED2F2C1-3157-BF4E-BD12-1788E0CC4603}">
      <dgm:prSet/>
      <dgm:spPr/>
      <dgm:t>
        <a:bodyPr/>
        <a:lstStyle/>
        <a:p>
          <a:endParaRPr lang="en-US"/>
        </a:p>
      </dgm:t>
    </dgm:pt>
    <dgm:pt modelId="{8C0027B3-61E1-3146-8DF7-AC6C06E38D2E}">
      <dgm:prSet phldrT="[Text]"/>
      <dgm:spPr/>
      <dgm:t>
        <a:bodyPr/>
        <a:lstStyle/>
        <a:p>
          <a:r>
            <a:rPr lang="en-US" dirty="0"/>
            <a:t>Other student training on unit </a:t>
          </a:r>
        </a:p>
      </dgm:t>
    </dgm:pt>
    <dgm:pt modelId="{6A69E76F-D5DC-1C4A-9621-FB022AD94AF4}" type="parTrans" cxnId="{614E6828-A038-B549-9083-7293A0A5CA67}">
      <dgm:prSet/>
      <dgm:spPr/>
      <dgm:t>
        <a:bodyPr/>
        <a:lstStyle/>
        <a:p>
          <a:endParaRPr lang="en-US"/>
        </a:p>
      </dgm:t>
    </dgm:pt>
    <dgm:pt modelId="{B9C22DC9-3F0A-8B4B-AD08-C324D008FB53}" type="sibTrans" cxnId="{614E6828-A038-B549-9083-7293A0A5CA67}">
      <dgm:prSet/>
      <dgm:spPr/>
      <dgm:t>
        <a:bodyPr/>
        <a:lstStyle/>
        <a:p>
          <a:endParaRPr lang="en-US"/>
        </a:p>
      </dgm:t>
    </dgm:pt>
    <dgm:pt modelId="{36E61D86-84C8-0E4A-AF70-76DCBB56C8B7}">
      <dgm:prSet phldrT="[Text]"/>
      <dgm:spPr/>
      <dgm:t>
        <a:bodyPr/>
        <a:lstStyle/>
        <a:p>
          <a:r>
            <a:rPr lang="en-US" dirty="0"/>
            <a:t>Nurse staffing on unit (number of nurses, availability of preceptors)</a:t>
          </a:r>
        </a:p>
      </dgm:t>
    </dgm:pt>
    <dgm:pt modelId="{92806C6D-EA4D-6243-B813-3B9444EEFE36}" type="parTrans" cxnId="{F573EDD5-E3C6-AE43-9F79-6EDD1FD1BC7F}">
      <dgm:prSet/>
      <dgm:spPr/>
      <dgm:t>
        <a:bodyPr/>
        <a:lstStyle/>
        <a:p>
          <a:endParaRPr lang="en-US"/>
        </a:p>
      </dgm:t>
    </dgm:pt>
    <dgm:pt modelId="{B6C5FA53-224A-464C-B0C0-9AF831061163}" type="sibTrans" cxnId="{F573EDD5-E3C6-AE43-9F79-6EDD1FD1BC7F}">
      <dgm:prSet/>
      <dgm:spPr/>
      <dgm:t>
        <a:bodyPr/>
        <a:lstStyle/>
        <a:p>
          <a:endParaRPr lang="en-US"/>
        </a:p>
      </dgm:t>
    </dgm:pt>
    <dgm:pt modelId="{ABB71BA6-35D2-8A44-920E-4131C00A1F48}">
      <dgm:prSet phldrT="[Text]"/>
      <dgm:spPr/>
      <dgm:t>
        <a:bodyPr/>
        <a:lstStyle/>
        <a:p>
          <a:r>
            <a:rPr lang="en-US" dirty="0"/>
            <a:t>EHR for students (6) and instructor (1)</a:t>
          </a:r>
        </a:p>
      </dgm:t>
    </dgm:pt>
    <dgm:pt modelId="{B4854508-70AC-0F42-A42A-1B01BF0120DE}" type="parTrans" cxnId="{170AE234-6FC5-1F4B-A065-8DA92FADA9B7}">
      <dgm:prSet/>
      <dgm:spPr/>
      <dgm:t>
        <a:bodyPr/>
        <a:lstStyle/>
        <a:p>
          <a:endParaRPr lang="en-US"/>
        </a:p>
      </dgm:t>
    </dgm:pt>
    <dgm:pt modelId="{3E97213A-7337-4B4B-A707-050C886299FF}" type="sibTrans" cxnId="{170AE234-6FC5-1F4B-A065-8DA92FADA9B7}">
      <dgm:prSet/>
      <dgm:spPr/>
      <dgm:t>
        <a:bodyPr/>
        <a:lstStyle/>
        <a:p>
          <a:endParaRPr lang="en-US"/>
        </a:p>
      </dgm:t>
    </dgm:pt>
    <dgm:pt modelId="{B365E718-B505-014C-9199-74A5C055DFC5}">
      <dgm:prSet phldrT="[Text]"/>
      <dgm:spPr/>
      <dgm:t>
        <a:bodyPr/>
        <a:lstStyle/>
        <a:p>
          <a:r>
            <a:rPr lang="en-US" dirty="0"/>
            <a:t>Nurse residents on unit</a:t>
          </a:r>
        </a:p>
      </dgm:t>
    </dgm:pt>
    <dgm:pt modelId="{3B9A554D-2954-014A-B8A9-C27389F78EBE}" type="parTrans" cxnId="{AE8C56B8-6387-8B45-B960-5991F87063C4}">
      <dgm:prSet/>
      <dgm:spPr/>
      <dgm:t>
        <a:bodyPr/>
        <a:lstStyle/>
        <a:p>
          <a:endParaRPr lang="en-US"/>
        </a:p>
      </dgm:t>
    </dgm:pt>
    <dgm:pt modelId="{B3AE3D7E-4309-3844-92EB-72F67C6E630F}" type="sibTrans" cxnId="{AE8C56B8-6387-8B45-B960-5991F87063C4}">
      <dgm:prSet/>
      <dgm:spPr/>
      <dgm:t>
        <a:bodyPr/>
        <a:lstStyle/>
        <a:p>
          <a:endParaRPr lang="en-US"/>
        </a:p>
      </dgm:t>
    </dgm:pt>
    <dgm:pt modelId="{ABDEC982-733D-1748-8643-01081576530D}">
      <dgm:prSet phldrT="[Text]"/>
      <dgm:spPr/>
      <dgm:t>
        <a:bodyPr/>
        <a:lstStyle/>
        <a:p>
          <a:r>
            <a:rPr lang="en-US" dirty="0"/>
            <a:t>Patient number, illness severity and COVID status</a:t>
          </a:r>
        </a:p>
      </dgm:t>
    </dgm:pt>
    <dgm:pt modelId="{2365098E-4F5B-4744-8B19-32CEEA4886DA}" type="parTrans" cxnId="{5524A280-0A6B-494A-8485-47BF48A76FCE}">
      <dgm:prSet/>
      <dgm:spPr/>
      <dgm:t>
        <a:bodyPr/>
        <a:lstStyle/>
        <a:p>
          <a:endParaRPr lang="en-US"/>
        </a:p>
      </dgm:t>
    </dgm:pt>
    <dgm:pt modelId="{F89EC332-2D0A-C24B-A2B9-9A3BF268401B}" type="sibTrans" cxnId="{5524A280-0A6B-494A-8485-47BF48A76FCE}">
      <dgm:prSet/>
      <dgm:spPr/>
      <dgm:t>
        <a:bodyPr/>
        <a:lstStyle/>
        <a:p>
          <a:endParaRPr lang="en-US"/>
        </a:p>
      </dgm:t>
    </dgm:pt>
    <dgm:pt modelId="{B441966A-24E7-4947-845B-563B7BAB2854}">
      <dgm:prSet phldrT="[Text]"/>
      <dgm:spPr/>
      <dgm:t>
        <a:bodyPr/>
        <a:lstStyle/>
        <a:p>
          <a:r>
            <a:rPr lang="en-US" dirty="0"/>
            <a:t>Access for Schools</a:t>
          </a:r>
        </a:p>
      </dgm:t>
    </dgm:pt>
    <dgm:pt modelId="{567A3194-E1D0-EA4F-8A5A-4A3BD6D3536E}" type="parTrans" cxnId="{583BD29A-E1BF-5C4E-9401-8508F5EA7327}">
      <dgm:prSet/>
      <dgm:spPr/>
      <dgm:t>
        <a:bodyPr/>
        <a:lstStyle/>
        <a:p>
          <a:endParaRPr lang="en-US"/>
        </a:p>
      </dgm:t>
    </dgm:pt>
    <dgm:pt modelId="{1CF3276E-262B-794D-BA37-E104E92DF318}" type="sibTrans" cxnId="{583BD29A-E1BF-5C4E-9401-8508F5EA7327}">
      <dgm:prSet/>
      <dgm:spPr/>
      <dgm:t>
        <a:bodyPr/>
        <a:lstStyle/>
        <a:p>
          <a:endParaRPr lang="en-US"/>
        </a:p>
      </dgm:t>
    </dgm:pt>
    <dgm:pt modelId="{475897AE-90F7-354D-91F7-C4506C171AA8}">
      <dgm:prSet phldrT="[Text]"/>
      <dgm:spPr/>
      <dgm:t>
        <a:bodyPr/>
        <a:lstStyle/>
        <a:p>
          <a:r>
            <a:rPr lang="en-US" dirty="0"/>
            <a:t>Each school has similar courses, each with multiple placement groups</a:t>
          </a:r>
        </a:p>
      </dgm:t>
    </dgm:pt>
    <dgm:pt modelId="{D8D867B8-8F66-DB4C-A885-DF029D824B0E}" type="parTrans" cxnId="{D294E1D0-891F-CD48-8B82-B6AE532A2798}">
      <dgm:prSet/>
      <dgm:spPr/>
      <dgm:t>
        <a:bodyPr/>
        <a:lstStyle/>
        <a:p>
          <a:endParaRPr lang="en-US"/>
        </a:p>
      </dgm:t>
    </dgm:pt>
    <dgm:pt modelId="{58B2D4AA-6184-DF46-981D-35201D12E160}" type="sibTrans" cxnId="{D294E1D0-891F-CD48-8B82-B6AE532A2798}">
      <dgm:prSet/>
      <dgm:spPr/>
      <dgm:t>
        <a:bodyPr/>
        <a:lstStyle/>
        <a:p>
          <a:endParaRPr lang="en-US"/>
        </a:p>
      </dgm:t>
    </dgm:pt>
    <dgm:pt modelId="{7FAFB83F-7D14-4F44-9511-EDFFF2E56C1D}">
      <dgm:prSet phldrT="[Text]"/>
      <dgm:spPr/>
      <dgm:t>
        <a:bodyPr/>
        <a:lstStyle/>
        <a:p>
          <a:r>
            <a:rPr lang="en-US" dirty="0"/>
            <a:t> Each school requires access within the same semester timelines (16 weeks)</a:t>
          </a:r>
        </a:p>
      </dgm:t>
    </dgm:pt>
    <dgm:pt modelId="{58E7A173-C41D-684F-AA67-29F551B8537A}" type="parTrans" cxnId="{E09C1B74-07FB-D443-B6D5-39B4A6831CDF}">
      <dgm:prSet/>
      <dgm:spPr/>
      <dgm:t>
        <a:bodyPr/>
        <a:lstStyle/>
        <a:p>
          <a:endParaRPr lang="en-US"/>
        </a:p>
      </dgm:t>
    </dgm:pt>
    <dgm:pt modelId="{557F050B-DD99-7D4F-991E-78B78629DFD9}" type="sibTrans" cxnId="{E09C1B74-07FB-D443-B6D5-39B4A6831CDF}">
      <dgm:prSet/>
      <dgm:spPr/>
      <dgm:t>
        <a:bodyPr/>
        <a:lstStyle/>
        <a:p>
          <a:endParaRPr lang="en-US"/>
        </a:p>
      </dgm:t>
    </dgm:pt>
    <dgm:pt modelId="{3A751ABE-02A5-674C-A704-2DE1A6497DB6}">
      <dgm:prSet phldrT="[Text]"/>
      <dgm:spPr/>
      <dgm:t>
        <a:bodyPr/>
        <a:lstStyle/>
        <a:p>
          <a:r>
            <a:rPr lang="en-US" dirty="0"/>
            <a:t>Each school may schedule the clinical different day and times within the week</a:t>
          </a:r>
        </a:p>
      </dgm:t>
    </dgm:pt>
    <dgm:pt modelId="{B735B3E7-0309-0646-8C2D-8D0AFD3E7355}" type="parTrans" cxnId="{B93CC292-F364-8F4F-8BCB-2AAF43EA37FB}">
      <dgm:prSet/>
      <dgm:spPr/>
      <dgm:t>
        <a:bodyPr/>
        <a:lstStyle/>
        <a:p>
          <a:endParaRPr lang="en-US"/>
        </a:p>
      </dgm:t>
    </dgm:pt>
    <dgm:pt modelId="{7D6378A5-3EC6-634C-A9AE-738E14E54B0D}" type="sibTrans" cxnId="{B93CC292-F364-8F4F-8BCB-2AAF43EA37FB}">
      <dgm:prSet/>
      <dgm:spPr/>
      <dgm:t>
        <a:bodyPr/>
        <a:lstStyle/>
        <a:p>
          <a:endParaRPr lang="en-US"/>
        </a:p>
      </dgm:t>
    </dgm:pt>
    <dgm:pt modelId="{AD27358C-8619-A641-ACB0-E1906E89FA8B}" type="pres">
      <dgm:prSet presAssocID="{F131F6F3-E8F0-3D42-B5CB-8947C3199B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60042E-6744-8744-B037-16A808DB88BB}" type="pres">
      <dgm:prSet presAssocID="{B441966A-24E7-4947-845B-563B7BAB2854}" presName="root" presStyleCnt="0"/>
      <dgm:spPr/>
    </dgm:pt>
    <dgm:pt modelId="{B60659FA-AA06-D94A-92C9-3479BC4DEC44}" type="pres">
      <dgm:prSet presAssocID="{B441966A-24E7-4947-845B-563B7BAB2854}" presName="rootComposite" presStyleCnt="0"/>
      <dgm:spPr/>
    </dgm:pt>
    <dgm:pt modelId="{FEC3CAEE-C42F-994E-ADF0-073C1A2786CC}" type="pres">
      <dgm:prSet presAssocID="{B441966A-24E7-4947-845B-563B7BAB2854}" presName="rootText" presStyleLbl="node1" presStyleIdx="0" presStyleCnt="3"/>
      <dgm:spPr/>
    </dgm:pt>
    <dgm:pt modelId="{7AA2B7ED-3E9A-F54F-BA7B-C63D5C57AF04}" type="pres">
      <dgm:prSet presAssocID="{B441966A-24E7-4947-845B-563B7BAB2854}" presName="rootConnector" presStyleLbl="node1" presStyleIdx="0" presStyleCnt="3"/>
      <dgm:spPr/>
    </dgm:pt>
    <dgm:pt modelId="{25D3E7D7-8072-A544-A4F0-5C7E4B20704F}" type="pres">
      <dgm:prSet presAssocID="{B441966A-24E7-4947-845B-563B7BAB2854}" presName="childShape" presStyleCnt="0"/>
      <dgm:spPr/>
    </dgm:pt>
    <dgm:pt modelId="{E2E1564C-0D0A-EC43-8E19-3894974A58B0}" type="pres">
      <dgm:prSet presAssocID="{D8D867B8-8F66-DB4C-A885-DF029D824B0E}" presName="Name13" presStyleLbl="parChTrans1D2" presStyleIdx="0" presStyleCnt="10"/>
      <dgm:spPr/>
    </dgm:pt>
    <dgm:pt modelId="{2FFB8060-DF51-D440-B5A5-4C1CD33459CD}" type="pres">
      <dgm:prSet presAssocID="{475897AE-90F7-354D-91F7-C4506C171AA8}" presName="childText" presStyleLbl="bgAcc1" presStyleIdx="0" presStyleCnt="10">
        <dgm:presLayoutVars>
          <dgm:bulletEnabled val="1"/>
        </dgm:presLayoutVars>
      </dgm:prSet>
      <dgm:spPr/>
    </dgm:pt>
    <dgm:pt modelId="{BDC6AA6D-E0CF-F74B-B5DD-6FE6B49983E6}" type="pres">
      <dgm:prSet presAssocID="{58E7A173-C41D-684F-AA67-29F551B8537A}" presName="Name13" presStyleLbl="parChTrans1D2" presStyleIdx="1" presStyleCnt="10"/>
      <dgm:spPr/>
    </dgm:pt>
    <dgm:pt modelId="{4C1BE264-A5D8-3A4C-B52B-8B6AC6E1FADC}" type="pres">
      <dgm:prSet presAssocID="{7FAFB83F-7D14-4F44-9511-EDFFF2E56C1D}" presName="childText" presStyleLbl="bgAcc1" presStyleIdx="1" presStyleCnt="10">
        <dgm:presLayoutVars>
          <dgm:bulletEnabled val="1"/>
        </dgm:presLayoutVars>
      </dgm:prSet>
      <dgm:spPr/>
    </dgm:pt>
    <dgm:pt modelId="{3E5DAF79-8D29-164E-885E-3FD500E32553}" type="pres">
      <dgm:prSet presAssocID="{B735B3E7-0309-0646-8C2D-8D0AFD3E7355}" presName="Name13" presStyleLbl="parChTrans1D2" presStyleIdx="2" presStyleCnt="10"/>
      <dgm:spPr/>
    </dgm:pt>
    <dgm:pt modelId="{186B427C-9D8C-384D-8109-0E60A08563F4}" type="pres">
      <dgm:prSet presAssocID="{3A751ABE-02A5-674C-A704-2DE1A6497DB6}" presName="childText" presStyleLbl="bgAcc1" presStyleIdx="2" presStyleCnt="10">
        <dgm:presLayoutVars>
          <dgm:bulletEnabled val="1"/>
        </dgm:presLayoutVars>
      </dgm:prSet>
      <dgm:spPr/>
    </dgm:pt>
    <dgm:pt modelId="{06BFE645-59C4-A54F-8596-B31C3F0DDEBD}" type="pres">
      <dgm:prSet presAssocID="{524C9011-2F0A-1045-A15D-8C474BD5CA5C}" presName="root" presStyleCnt="0"/>
      <dgm:spPr/>
    </dgm:pt>
    <dgm:pt modelId="{7F3E5B52-C356-454D-B256-99E9F9DF1B9F}" type="pres">
      <dgm:prSet presAssocID="{524C9011-2F0A-1045-A15D-8C474BD5CA5C}" presName="rootComposite" presStyleCnt="0"/>
      <dgm:spPr/>
    </dgm:pt>
    <dgm:pt modelId="{6E976ED8-D25D-9F40-9D10-48A85341D28B}" type="pres">
      <dgm:prSet presAssocID="{524C9011-2F0A-1045-A15D-8C474BD5CA5C}" presName="rootText" presStyleLbl="node1" presStyleIdx="1" presStyleCnt="3"/>
      <dgm:spPr/>
    </dgm:pt>
    <dgm:pt modelId="{89362279-DE75-7341-ADF9-4F2FFBF43CA1}" type="pres">
      <dgm:prSet presAssocID="{524C9011-2F0A-1045-A15D-8C474BD5CA5C}" presName="rootConnector" presStyleLbl="node1" presStyleIdx="1" presStyleCnt="3"/>
      <dgm:spPr/>
    </dgm:pt>
    <dgm:pt modelId="{7938341C-6831-B54F-BE51-6881BE3A3482}" type="pres">
      <dgm:prSet presAssocID="{524C9011-2F0A-1045-A15D-8C474BD5CA5C}" presName="childShape" presStyleCnt="0"/>
      <dgm:spPr/>
    </dgm:pt>
    <dgm:pt modelId="{710350A6-940C-7142-9171-7AB81F6E57B1}" type="pres">
      <dgm:prSet presAssocID="{D1839BEB-281E-2045-8AD3-753B04A3B07D}" presName="Name13" presStyleLbl="parChTrans1D2" presStyleIdx="3" presStyleCnt="10"/>
      <dgm:spPr/>
    </dgm:pt>
    <dgm:pt modelId="{C8A63F57-DFA7-094A-B786-E7261EE8F025}" type="pres">
      <dgm:prSet presAssocID="{D7F5308E-D550-8C4B-8EDC-A6812BD59260}" presName="childText" presStyleLbl="bgAcc1" presStyleIdx="3" presStyleCnt="10">
        <dgm:presLayoutVars>
          <dgm:bulletEnabled val="1"/>
        </dgm:presLayoutVars>
      </dgm:prSet>
      <dgm:spPr/>
    </dgm:pt>
    <dgm:pt modelId="{CFEB8F8B-88AB-9547-80CE-D8FE7A81F825}" type="pres">
      <dgm:prSet presAssocID="{C9416A27-1DFB-274F-BA0E-C78C78B93006}" presName="Name13" presStyleLbl="parChTrans1D2" presStyleIdx="4" presStyleCnt="10"/>
      <dgm:spPr/>
    </dgm:pt>
    <dgm:pt modelId="{3D56E771-ABF4-F943-A42A-CE32B1B58F90}" type="pres">
      <dgm:prSet presAssocID="{B1A70E9F-1A6E-C346-AD77-9F1C1C36FD80}" presName="childText" presStyleLbl="bgAcc1" presStyleIdx="4" presStyleCnt="10">
        <dgm:presLayoutVars>
          <dgm:bulletEnabled val="1"/>
        </dgm:presLayoutVars>
      </dgm:prSet>
      <dgm:spPr/>
    </dgm:pt>
    <dgm:pt modelId="{B4BDEBB4-DB84-6643-8212-29884775DC6A}" type="pres">
      <dgm:prSet presAssocID="{B4854508-70AC-0F42-A42A-1B01BF0120DE}" presName="Name13" presStyleLbl="parChTrans1D2" presStyleIdx="5" presStyleCnt="10"/>
      <dgm:spPr/>
    </dgm:pt>
    <dgm:pt modelId="{ED951BCB-D8ED-E549-840E-648ABC9F0B59}" type="pres">
      <dgm:prSet presAssocID="{ABB71BA6-35D2-8A44-920E-4131C00A1F48}" presName="childText" presStyleLbl="bgAcc1" presStyleIdx="5" presStyleCnt="10">
        <dgm:presLayoutVars>
          <dgm:bulletEnabled val="1"/>
        </dgm:presLayoutVars>
      </dgm:prSet>
      <dgm:spPr/>
    </dgm:pt>
    <dgm:pt modelId="{B945E985-5F74-8045-AE59-7C3742627664}" type="pres">
      <dgm:prSet presAssocID="{79D726BD-0944-A545-985B-7EAF61AEEA36}" presName="root" presStyleCnt="0"/>
      <dgm:spPr/>
    </dgm:pt>
    <dgm:pt modelId="{43AD9F46-8D04-4241-AE80-21D603434973}" type="pres">
      <dgm:prSet presAssocID="{79D726BD-0944-A545-985B-7EAF61AEEA36}" presName="rootComposite" presStyleCnt="0"/>
      <dgm:spPr/>
    </dgm:pt>
    <dgm:pt modelId="{45F87E8D-E951-A249-A901-E37B496C2D6D}" type="pres">
      <dgm:prSet presAssocID="{79D726BD-0944-A545-985B-7EAF61AEEA36}" presName="rootText" presStyleLbl="node1" presStyleIdx="2" presStyleCnt="3"/>
      <dgm:spPr/>
    </dgm:pt>
    <dgm:pt modelId="{9A513C75-7132-444C-ABD1-E38673981C77}" type="pres">
      <dgm:prSet presAssocID="{79D726BD-0944-A545-985B-7EAF61AEEA36}" presName="rootConnector" presStyleLbl="node1" presStyleIdx="2" presStyleCnt="3"/>
      <dgm:spPr/>
    </dgm:pt>
    <dgm:pt modelId="{C149EA13-225C-0B4E-AD1C-FF8C6587DC36}" type="pres">
      <dgm:prSet presAssocID="{79D726BD-0944-A545-985B-7EAF61AEEA36}" presName="childShape" presStyleCnt="0"/>
      <dgm:spPr/>
    </dgm:pt>
    <dgm:pt modelId="{110A29E3-2914-664D-9482-2D241B2633FC}" type="pres">
      <dgm:prSet presAssocID="{6A69E76F-D5DC-1C4A-9621-FB022AD94AF4}" presName="Name13" presStyleLbl="parChTrans1D2" presStyleIdx="6" presStyleCnt="10"/>
      <dgm:spPr/>
    </dgm:pt>
    <dgm:pt modelId="{1BC61B87-6A24-D348-9EC2-407B434D83AF}" type="pres">
      <dgm:prSet presAssocID="{8C0027B3-61E1-3146-8DF7-AC6C06E38D2E}" presName="childText" presStyleLbl="bgAcc1" presStyleIdx="6" presStyleCnt="10">
        <dgm:presLayoutVars>
          <dgm:bulletEnabled val="1"/>
        </dgm:presLayoutVars>
      </dgm:prSet>
      <dgm:spPr/>
    </dgm:pt>
    <dgm:pt modelId="{988BD47E-0286-8C4C-9AF8-FFE558BD405A}" type="pres">
      <dgm:prSet presAssocID="{3B9A554D-2954-014A-B8A9-C27389F78EBE}" presName="Name13" presStyleLbl="parChTrans1D2" presStyleIdx="7" presStyleCnt="10"/>
      <dgm:spPr/>
    </dgm:pt>
    <dgm:pt modelId="{153BC760-8F53-BD4E-B988-0EEB467D33FA}" type="pres">
      <dgm:prSet presAssocID="{B365E718-B505-014C-9199-74A5C055DFC5}" presName="childText" presStyleLbl="bgAcc1" presStyleIdx="7" presStyleCnt="10">
        <dgm:presLayoutVars>
          <dgm:bulletEnabled val="1"/>
        </dgm:presLayoutVars>
      </dgm:prSet>
      <dgm:spPr/>
    </dgm:pt>
    <dgm:pt modelId="{C5BC7A56-4C3A-5D43-BE69-440158BB71E0}" type="pres">
      <dgm:prSet presAssocID="{92806C6D-EA4D-6243-B813-3B9444EEFE36}" presName="Name13" presStyleLbl="parChTrans1D2" presStyleIdx="8" presStyleCnt="10"/>
      <dgm:spPr/>
    </dgm:pt>
    <dgm:pt modelId="{C9E69F94-82C7-1A4A-A143-E4D26759DFE1}" type="pres">
      <dgm:prSet presAssocID="{36E61D86-84C8-0E4A-AF70-76DCBB56C8B7}" presName="childText" presStyleLbl="bgAcc1" presStyleIdx="8" presStyleCnt="10">
        <dgm:presLayoutVars>
          <dgm:bulletEnabled val="1"/>
        </dgm:presLayoutVars>
      </dgm:prSet>
      <dgm:spPr/>
    </dgm:pt>
    <dgm:pt modelId="{B024CEFC-FB8B-3F4A-9770-CAABF2791869}" type="pres">
      <dgm:prSet presAssocID="{2365098E-4F5B-4744-8B19-32CEEA4886DA}" presName="Name13" presStyleLbl="parChTrans1D2" presStyleIdx="9" presStyleCnt="10"/>
      <dgm:spPr/>
    </dgm:pt>
    <dgm:pt modelId="{59BD34CB-DFE6-3741-A701-42A025803CF8}" type="pres">
      <dgm:prSet presAssocID="{ABDEC982-733D-1748-8643-01081576530D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3FEF1100-27C5-C247-96DA-5209D09664A8}" type="presOf" srcId="{B735B3E7-0309-0646-8C2D-8D0AFD3E7355}" destId="{3E5DAF79-8D29-164E-885E-3FD500E32553}" srcOrd="0" destOrd="0" presId="urn:microsoft.com/office/officeart/2005/8/layout/hierarchy3"/>
    <dgm:cxn modelId="{36FAB504-7E80-FF42-8E2F-691EE72B594C}" type="presOf" srcId="{B441966A-24E7-4947-845B-563B7BAB2854}" destId="{7AA2B7ED-3E9A-F54F-BA7B-C63D5C57AF04}" srcOrd="1" destOrd="0" presId="urn:microsoft.com/office/officeart/2005/8/layout/hierarchy3"/>
    <dgm:cxn modelId="{6B0A5F05-4C61-B241-9FE5-53629CB6F7E3}" srcId="{524C9011-2F0A-1045-A15D-8C474BD5CA5C}" destId="{B1A70E9F-1A6E-C346-AD77-9F1C1C36FD80}" srcOrd="1" destOrd="0" parTransId="{C9416A27-1DFB-274F-BA0E-C78C78B93006}" sibTransId="{1BB9B915-4730-7644-83D4-F0F9DE48E385}"/>
    <dgm:cxn modelId="{6FA60010-17E5-D84B-A229-F8F183BF4A6F}" type="presOf" srcId="{2365098E-4F5B-4744-8B19-32CEEA4886DA}" destId="{B024CEFC-FB8B-3F4A-9770-CAABF2791869}" srcOrd="0" destOrd="0" presId="urn:microsoft.com/office/officeart/2005/8/layout/hierarchy3"/>
    <dgm:cxn modelId="{7FA9D41D-B547-2F4E-8173-12A9231D4EC7}" type="presOf" srcId="{3A751ABE-02A5-674C-A704-2DE1A6497DB6}" destId="{186B427C-9D8C-384D-8109-0E60A08563F4}" srcOrd="0" destOrd="0" presId="urn:microsoft.com/office/officeart/2005/8/layout/hierarchy3"/>
    <dgm:cxn modelId="{149AE11D-2B83-4640-AD16-B2081A801C2B}" type="presOf" srcId="{B441966A-24E7-4947-845B-563B7BAB2854}" destId="{FEC3CAEE-C42F-994E-ADF0-073C1A2786CC}" srcOrd="0" destOrd="0" presId="urn:microsoft.com/office/officeart/2005/8/layout/hierarchy3"/>
    <dgm:cxn modelId="{218C1C25-7C89-954C-B5C3-83D5B2C8F46A}" type="presOf" srcId="{79D726BD-0944-A545-985B-7EAF61AEEA36}" destId="{45F87E8D-E951-A249-A901-E37B496C2D6D}" srcOrd="0" destOrd="0" presId="urn:microsoft.com/office/officeart/2005/8/layout/hierarchy3"/>
    <dgm:cxn modelId="{614E6828-A038-B549-9083-7293A0A5CA67}" srcId="{79D726BD-0944-A545-985B-7EAF61AEEA36}" destId="{8C0027B3-61E1-3146-8DF7-AC6C06E38D2E}" srcOrd="0" destOrd="0" parTransId="{6A69E76F-D5DC-1C4A-9621-FB022AD94AF4}" sibTransId="{B9C22DC9-3F0A-8B4B-AD08-C324D008FB53}"/>
    <dgm:cxn modelId="{02F80529-0922-E84C-A885-877B4C554503}" type="presOf" srcId="{ABDEC982-733D-1748-8643-01081576530D}" destId="{59BD34CB-DFE6-3741-A701-42A025803CF8}" srcOrd="0" destOrd="0" presId="urn:microsoft.com/office/officeart/2005/8/layout/hierarchy3"/>
    <dgm:cxn modelId="{DDE82731-208A-354A-814B-F3DB6C71CD5C}" type="presOf" srcId="{D7F5308E-D550-8C4B-8EDC-A6812BD59260}" destId="{C8A63F57-DFA7-094A-B786-E7261EE8F025}" srcOrd="0" destOrd="0" presId="urn:microsoft.com/office/officeart/2005/8/layout/hierarchy3"/>
    <dgm:cxn modelId="{170AE234-6FC5-1F4B-A065-8DA92FADA9B7}" srcId="{524C9011-2F0A-1045-A15D-8C474BD5CA5C}" destId="{ABB71BA6-35D2-8A44-920E-4131C00A1F48}" srcOrd="2" destOrd="0" parTransId="{B4854508-70AC-0F42-A42A-1B01BF0120DE}" sibTransId="{3E97213A-7337-4B4B-A707-050C886299FF}"/>
    <dgm:cxn modelId="{1F079853-807D-3B4C-B671-5E2656011E19}" type="presOf" srcId="{7FAFB83F-7D14-4F44-9511-EDFFF2E56C1D}" destId="{4C1BE264-A5D8-3A4C-B52B-8B6AC6E1FADC}" srcOrd="0" destOrd="0" presId="urn:microsoft.com/office/officeart/2005/8/layout/hierarchy3"/>
    <dgm:cxn modelId="{84D0D566-00BC-8348-9A98-F19E72816D83}" type="presOf" srcId="{F131F6F3-E8F0-3D42-B5CB-8947C3199B12}" destId="{AD27358C-8619-A641-ACB0-E1906E89FA8B}" srcOrd="0" destOrd="0" presId="urn:microsoft.com/office/officeart/2005/8/layout/hierarchy3"/>
    <dgm:cxn modelId="{DA8A876E-2179-FD49-8B75-BD8465FAC371}" srcId="{524C9011-2F0A-1045-A15D-8C474BD5CA5C}" destId="{D7F5308E-D550-8C4B-8EDC-A6812BD59260}" srcOrd="0" destOrd="0" parTransId="{D1839BEB-281E-2045-8AD3-753B04A3B07D}" sibTransId="{EFD711C2-D92E-6542-B067-F033F548208A}"/>
    <dgm:cxn modelId="{E09C1B74-07FB-D443-B6D5-39B4A6831CDF}" srcId="{B441966A-24E7-4947-845B-563B7BAB2854}" destId="{7FAFB83F-7D14-4F44-9511-EDFFF2E56C1D}" srcOrd="1" destOrd="0" parTransId="{58E7A173-C41D-684F-AA67-29F551B8537A}" sibTransId="{557F050B-DD99-7D4F-991E-78B78629DFD9}"/>
    <dgm:cxn modelId="{5524A280-0A6B-494A-8485-47BF48A76FCE}" srcId="{79D726BD-0944-A545-985B-7EAF61AEEA36}" destId="{ABDEC982-733D-1748-8643-01081576530D}" srcOrd="3" destOrd="0" parTransId="{2365098E-4F5B-4744-8B19-32CEEA4886DA}" sibTransId="{F89EC332-2D0A-C24B-A2B9-9A3BF268401B}"/>
    <dgm:cxn modelId="{92541788-1527-FB4B-BD48-A5E04125AFC3}" type="presOf" srcId="{3B9A554D-2954-014A-B8A9-C27389F78EBE}" destId="{988BD47E-0286-8C4C-9AF8-FFE558BD405A}" srcOrd="0" destOrd="0" presId="urn:microsoft.com/office/officeart/2005/8/layout/hierarchy3"/>
    <dgm:cxn modelId="{C932258A-DC0A-974A-82D8-198C5E396E82}" type="presOf" srcId="{ABB71BA6-35D2-8A44-920E-4131C00A1F48}" destId="{ED951BCB-D8ED-E549-840E-648ABC9F0B59}" srcOrd="0" destOrd="0" presId="urn:microsoft.com/office/officeart/2005/8/layout/hierarchy3"/>
    <dgm:cxn modelId="{99C7548D-95AA-6E4D-A893-9F70D078329A}" type="presOf" srcId="{58E7A173-C41D-684F-AA67-29F551B8537A}" destId="{BDC6AA6D-E0CF-F74B-B5DD-6FE6B49983E6}" srcOrd="0" destOrd="0" presId="urn:microsoft.com/office/officeart/2005/8/layout/hierarchy3"/>
    <dgm:cxn modelId="{B93CC292-F364-8F4F-8BCB-2AAF43EA37FB}" srcId="{B441966A-24E7-4947-845B-563B7BAB2854}" destId="{3A751ABE-02A5-674C-A704-2DE1A6497DB6}" srcOrd="2" destOrd="0" parTransId="{B735B3E7-0309-0646-8C2D-8D0AFD3E7355}" sibTransId="{7D6378A5-3EC6-634C-A9AE-738E14E54B0D}"/>
    <dgm:cxn modelId="{583BD29A-E1BF-5C4E-9401-8508F5EA7327}" srcId="{F131F6F3-E8F0-3D42-B5CB-8947C3199B12}" destId="{B441966A-24E7-4947-845B-563B7BAB2854}" srcOrd="0" destOrd="0" parTransId="{567A3194-E1D0-EA4F-8A5A-4A3BD6D3536E}" sibTransId="{1CF3276E-262B-794D-BA37-E104E92DF318}"/>
    <dgm:cxn modelId="{31619B9B-AB3A-2E49-814F-224909B6C269}" type="presOf" srcId="{475897AE-90F7-354D-91F7-C4506C171AA8}" destId="{2FFB8060-DF51-D440-B5A5-4C1CD33459CD}" srcOrd="0" destOrd="0" presId="urn:microsoft.com/office/officeart/2005/8/layout/hierarchy3"/>
    <dgm:cxn modelId="{0B6B659E-7A7A-9143-A146-4E5CCE8FA051}" type="presOf" srcId="{524C9011-2F0A-1045-A15D-8C474BD5CA5C}" destId="{6E976ED8-D25D-9F40-9D10-48A85341D28B}" srcOrd="0" destOrd="0" presId="urn:microsoft.com/office/officeart/2005/8/layout/hierarchy3"/>
    <dgm:cxn modelId="{33051BAB-672D-A646-B7AB-079DD62F3E1A}" type="presOf" srcId="{8C0027B3-61E1-3146-8DF7-AC6C06E38D2E}" destId="{1BC61B87-6A24-D348-9EC2-407B434D83AF}" srcOrd="0" destOrd="0" presId="urn:microsoft.com/office/officeart/2005/8/layout/hierarchy3"/>
    <dgm:cxn modelId="{E28FF2B1-46B9-4741-9D50-9F8403DDB5F4}" type="presOf" srcId="{6A69E76F-D5DC-1C4A-9621-FB022AD94AF4}" destId="{110A29E3-2914-664D-9482-2D241B2633FC}" srcOrd="0" destOrd="0" presId="urn:microsoft.com/office/officeart/2005/8/layout/hierarchy3"/>
    <dgm:cxn modelId="{AE8C56B8-6387-8B45-B960-5991F87063C4}" srcId="{79D726BD-0944-A545-985B-7EAF61AEEA36}" destId="{B365E718-B505-014C-9199-74A5C055DFC5}" srcOrd="1" destOrd="0" parTransId="{3B9A554D-2954-014A-B8A9-C27389F78EBE}" sibTransId="{B3AE3D7E-4309-3844-92EB-72F67C6E630F}"/>
    <dgm:cxn modelId="{496802BB-D896-E746-9E95-1F242E6748A8}" srcId="{F131F6F3-E8F0-3D42-B5CB-8947C3199B12}" destId="{524C9011-2F0A-1045-A15D-8C474BD5CA5C}" srcOrd="1" destOrd="0" parTransId="{805426CD-8861-EF48-B19C-63FB941EA5E1}" sibTransId="{652FF747-9AD4-3745-8893-1564EF3FC802}"/>
    <dgm:cxn modelId="{07F719C1-D6EB-CC41-AC33-1AAA04701853}" type="presOf" srcId="{B1A70E9F-1A6E-C346-AD77-9F1C1C36FD80}" destId="{3D56E771-ABF4-F943-A42A-CE32B1B58F90}" srcOrd="0" destOrd="0" presId="urn:microsoft.com/office/officeart/2005/8/layout/hierarchy3"/>
    <dgm:cxn modelId="{73DF35C1-6480-354C-8AAE-5844ADD26D9E}" type="presOf" srcId="{C9416A27-1DFB-274F-BA0E-C78C78B93006}" destId="{CFEB8F8B-88AB-9547-80CE-D8FE7A81F825}" srcOrd="0" destOrd="0" presId="urn:microsoft.com/office/officeart/2005/8/layout/hierarchy3"/>
    <dgm:cxn modelId="{5ED2F2C1-3157-BF4E-BD12-1788E0CC4603}" srcId="{F131F6F3-E8F0-3D42-B5CB-8947C3199B12}" destId="{79D726BD-0944-A545-985B-7EAF61AEEA36}" srcOrd="2" destOrd="0" parTransId="{49F864E7-0684-634B-986C-BD3F7016D1CF}" sibTransId="{A3BDB134-E6EF-CF40-953B-40EAFA985F28}"/>
    <dgm:cxn modelId="{029C4EC7-D7DA-F541-A0A0-57A301CABA2D}" type="presOf" srcId="{B4854508-70AC-0F42-A42A-1B01BF0120DE}" destId="{B4BDEBB4-DB84-6643-8212-29884775DC6A}" srcOrd="0" destOrd="0" presId="urn:microsoft.com/office/officeart/2005/8/layout/hierarchy3"/>
    <dgm:cxn modelId="{A890FCCC-AD49-6A4D-9444-6F030ED16053}" type="presOf" srcId="{524C9011-2F0A-1045-A15D-8C474BD5CA5C}" destId="{89362279-DE75-7341-ADF9-4F2FFBF43CA1}" srcOrd="1" destOrd="0" presId="urn:microsoft.com/office/officeart/2005/8/layout/hierarchy3"/>
    <dgm:cxn modelId="{D294E1D0-891F-CD48-8B82-B6AE532A2798}" srcId="{B441966A-24E7-4947-845B-563B7BAB2854}" destId="{475897AE-90F7-354D-91F7-C4506C171AA8}" srcOrd="0" destOrd="0" parTransId="{D8D867B8-8F66-DB4C-A885-DF029D824B0E}" sibTransId="{58B2D4AA-6184-DF46-981D-35201D12E160}"/>
    <dgm:cxn modelId="{F573EDD5-E3C6-AE43-9F79-6EDD1FD1BC7F}" srcId="{79D726BD-0944-A545-985B-7EAF61AEEA36}" destId="{36E61D86-84C8-0E4A-AF70-76DCBB56C8B7}" srcOrd="2" destOrd="0" parTransId="{92806C6D-EA4D-6243-B813-3B9444EEFE36}" sibTransId="{B6C5FA53-224A-464C-B0C0-9AF831061163}"/>
    <dgm:cxn modelId="{F2D080D9-B661-AD44-A5F8-E63A6F7E3306}" type="presOf" srcId="{B365E718-B505-014C-9199-74A5C055DFC5}" destId="{153BC760-8F53-BD4E-B988-0EEB467D33FA}" srcOrd="0" destOrd="0" presId="urn:microsoft.com/office/officeart/2005/8/layout/hierarchy3"/>
    <dgm:cxn modelId="{4F725CDC-74CA-BD49-8D4F-117BF665228A}" type="presOf" srcId="{D1839BEB-281E-2045-8AD3-753B04A3B07D}" destId="{710350A6-940C-7142-9171-7AB81F6E57B1}" srcOrd="0" destOrd="0" presId="urn:microsoft.com/office/officeart/2005/8/layout/hierarchy3"/>
    <dgm:cxn modelId="{343A0ADE-1734-6F49-8DCC-D05309E5BDB2}" type="presOf" srcId="{79D726BD-0944-A545-985B-7EAF61AEEA36}" destId="{9A513C75-7132-444C-ABD1-E38673981C77}" srcOrd="1" destOrd="0" presId="urn:microsoft.com/office/officeart/2005/8/layout/hierarchy3"/>
    <dgm:cxn modelId="{860275EC-00DE-3A40-90F8-9DB50BE12E02}" type="presOf" srcId="{D8D867B8-8F66-DB4C-A885-DF029D824B0E}" destId="{E2E1564C-0D0A-EC43-8E19-3894974A58B0}" srcOrd="0" destOrd="0" presId="urn:microsoft.com/office/officeart/2005/8/layout/hierarchy3"/>
    <dgm:cxn modelId="{C30337FD-FC90-F74D-999D-B36C5D6B4F85}" type="presOf" srcId="{36E61D86-84C8-0E4A-AF70-76DCBB56C8B7}" destId="{C9E69F94-82C7-1A4A-A143-E4D26759DFE1}" srcOrd="0" destOrd="0" presId="urn:microsoft.com/office/officeart/2005/8/layout/hierarchy3"/>
    <dgm:cxn modelId="{673ED8FE-75A8-184F-9F90-D5586AF1CCA7}" type="presOf" srcId="{92806C6D-EA4D-6243-B813-3B9444EEFE36}" destId="{C5BC7A56-4C3A-5D43-BE69-440158BB71E0}" srcOrd="0" destOrd="0" presId="urn:microsoft.com/office/officeart/2005/8/layout/hierarchy3"/>
    <dgm:cxn modelId="{78B3CC8B-F36A-EE4D-A787-D4A31DABF23B}" type="presParOf" srcId="{AD27358C-8619-A641-ACB0-E1906E89FA8B}" destId="{FF60042E-6744-8744-B037-16A808DB88BB}" srcOrd="0" destOrd="0" presId="urn:microsoft.com/office/officeart/2005/8/layout/hierarchy3"/>
    <dgm:cxn modelId="{C631FA61-E647-604B-B44C-07F5C34DC9D1}" type="presParOf" srcId="{FF60042E-6744-8744-B037-16A808DB88BB}" destId="{B60659FA-AA06-D94A-92C9-3479BC4DEC44}" srcOrd="0" destOrd="0" presId="urn:microsoft.com/office/officeart/2005/8/layout/hierarchy3"/>
    <dgm:cxn modelId="{18753DC3-F760-764B-8323-19470E088B39}" type="presParOf" srcId="{B60659FA-AA06-D94A-92C9-3479BC4DEC44}" destId="{FEC3CAEE-C42F-994E-ADF0-073C1A2786CC}" srcOrd="0" destOrd="0" presId="urn:microsoft.com/office/officeart/2005/8/layout/hierarchy3"/>
    <dgm:cxn modelId="{898AD348-D7C2-A042-899E-279B7CA4675B}" type="presParOf" srcId="{B60659FA-AA06-D94A-92C9-3479BC4DEC44}" destId="{7AA2B7ED-3E9A-F54F-BA7B-C63D5C57AF04}" srcOrd="1" destOrd="0" presId="urn:microsoft.com/office/officeart/2005/8/layout/hierarchy3"/>
    <dgm:cxn modelId="{5A33A12D-5687-CE42-8052-73D7289719AE}" type="presParOf" srcId="{FF60042E-6744-8744-B037-16A808DB88BB}" destId="{25D3E7D7-8072-A544-A4F0-5C7E4B20704F}" srcOrd="1" destOrd="0" presId="urn:microsoft.com/office/officeart/2005/8/layout/hierarchy3"/>
    <dgm:cxn modelId="{8A56469B-6FDC-4549-A9F3-BD32B3508DEB}" type="presParOf" srcId="{25D3E7D7-8072-A544-A4F0-5C7E4B20704F}" destId="{E2E1564C-0D0A-EC43-8E19-3894974A58B0}" srcOrd="0" destOrd="0" presId="urn:microsoft.com/office/officeart/2005/8/layout/hierarchy3"/>
    <dgm:cxn modelId="{42DE4417-D991-1948-9636-126CA5B9AB0C}" type="presParOf" srcId="{25D3E7D7-8072-A544-A4F0-5C7E4B20704F}" destId="{2FFB8060-DF51-D440-B5A5-4C1CD33459CD}" srcOrd="1" destOrd="0" presId="urn:microsoft.com/office/officeart/2005/8/layout/hierarchy3"/>
    <dgm:cxn modelId="{E4CB3194-01D8-FC4C-94E9-54139A3F3336}" type="presParOf" srcId="{25D3E7D7-8072-A544-A4F0-5C7E4B20704F}" destId="{BDC6AA6D-E0CF-F74B-B5DD-6FE6B49983E6}" srcOrd="2" destOrd="0" presId="urn:microsoft.com/office/officeart/2005/8/layout/hierarchy3"/>
    <dgm:cxn modelId="{6E0BE24C-38E6-B442-AC95-702CCFDD4E44}" type="presParOf" srcId="{25D3E7D7-8072-A544-A4F0-5C7E4B20704F}" destId="{4C1BE264-A5D8-3A4C-B52B-8B6AC6E1FADC}" srcOrd="3" destOrd="0" presId="urn:microsoft.com/office/officeart/2005/8/layout/hierarchy3"/>
    <dgm:cxn modelId="{3ED71288-92C2-0E48-831C-8C5CF84C11D5}" type="presParOf" srcId="{25D3E7D7-8072-A544-A4F0-5C7E4B20704F}" destId="{3E5DAF79-8D29-164E-885E-3FD500E32553}" srcOrd="4" destOrd="0" presId="urn:microsoft.com/office/officeart/2005/8/layout/hierarchy3"/>
    <dgm:cxn modelId="{A22630AF-9B05-8D43-91BD-580DAA0B8EC5}" type="presParOf" srcId="{25D3E7D7-8072-A544-A4F0-5C7E4B20704F}" destId="{186B427C-9D8C-384D-8109-0E60A08563F4}" srcOrd="5" destOrd="0" presId="urn:microsoft.com/office/officeart/2005/8/layout/hierarchy3"/>
    <dgm:cxn modelId="{31D2C7E5-B27A-9B4E-93E9-80BDC63D57A6}" type="presParOf" srcId="{AD27358C-8619-A641-ACB0-E1906E89FA8B}" destId="{06BFE645-59C4-A54F-8596-B31C3F0DDEBD}" srcOrd="1" destOrd="0" presId="urn:microsoft.com/office/officeart/2005/8/layout/hierarchy3"/>
    <dgm:cxn modelId="{50D28B5F-9F61-704C-956E-5ECB09C87FFA}" type="presParOf" srcId="{06BFE645-59C4-A54F-8596-B31C3F0DDEBD}" destId="{7F3E5B52-C356-454D-B256-99E9F9DF1B9F}" srcOrd="0" destOrd="0" presId="urn:microsoft.com/office/officeart/2005/8/layout/hierarchy3"/>
    <dgm:cxn modelId="{558F58D7-67C5-5249-B699-8A77E97981C2}" type="presParOf" srcId="{7F3E5B52-C356-454D-B256-99E9F9DF1B9F}" destId="{6E976ED8-D25D-9F40-9D10-48A85341D28B}" srcOrd="0" destOrd="0" presId="urn:microsoft.com/office/officeart/2005/8/layout/hierarchy3"/>
    <dgm:cxn modelId="{0554D23F-C5F1-4444-9B0B-50FAF621E9F5}" type="presParOf" srcId="{7F3E5B52-C356-454D-B256-99E9F9DF1B9F}" destId="{89362279-DE75-7341-ADF9-4F2FFBF43CA1}" srcOrd="1" destOrd="0" presId="urn:microsoft.com/office/officeart/2005/8/layout/hierarchy3"/>
    <dgm:cxn modelId="{9EB4BF7A-8109-A944-8B91-1FC8D8FCFA6D}" type="presParOf" srcId="{06BFE645-59C4-A54F-8596-B31C3F0DDEBD}" destId="{7938341C-6831-B54F-BE51-6881BE3A3482}" srcOrd="1" destOrd="0" presId="urn:microsoft.com/office/officeart/2005/8/layout/hierarchy3"/>
    <dgm:cxn modelId="{3A9F33AD-A6CB-5A4A-BD58-943147CEF380}" type="presParOf" srcId="{7938341C-6831-B54F-BE51-6881BE3A3482}" destId="{710350A6-940C-7142-9171-7AB81F6E57B1}" srcOrd="0" destOrd="0" presId="urn:microsoft.com/office/officeart/2005/8/layout/hierarchy3"/>
    <dgm:cxn modelId="{4AFB17CC-40AE-DC49-8F0E-7B8C28F2593F}" type="presParOf" srcId="{7938341C-6831-B54F-BE51-6881BE3A3482}" destId="{C8A63F57-DFA7-094A-B786-E7261EE8F025}" srcOrd="1" destOrd="0" presId="urn:microsoft.com/office/officeart/2005/8/layout/hierarchy3"/>
    <dgm:cxn modelId="{37DA846C-0E6B-0041-B686-0CC3EC1ED873}" type="presParOf" srcId="{7938341C-6831-B54F-BE51-6881BE3A3482}" destId="{CFEB8F8B-88AB-9547-80CE-D8FE7A81F825}" srcOrd="2" destOrd="0" presId="urn:microsoft.com/office/officeart/2005/8/layout/hierarchy3"/>
    <dgm:cxn modelId="{F94D8FFB-B092-ED48-B07E-3EE01F07C089}" type="presParOf" srcId="{7938341C-6831-B54F-BE51-6881BE3A3482}" destId="{3D56E771-ABF4-F943-A42A-CE32B1B58F90}" srcOrd="3" destOrd="0" presId="urn:microsoft.com/office/officeart/2005/8/layout/hierarchy3"/>
    <dgm:cxn modelId="{30F376FB-E26B-BA41-9798-B4D19679A60B}" type="presParOf" srcId="{7938341C-6831-B54F-BE51-6881BE3A3482}" destId="{B4BDEBB4-DB84-6643-8212-29884775DC6A}" srcOrd="4" destOrd="0" presId="urn:microsoft.com/office/officeart/2005/8/layout/hierarchy3"/>
    <dgm:cxn modelId="{BA4E28A4-A619-4041-B9EC-79B1A603B9AD}" type="presParOf" srcId="{7938341C-6831-B54F-BE51-6881BE3A3482}" destId="{ED951BCB-D8ED-E549-840E-648ABC9F0B59}" srcOrd="5" destOrd="0" presId="urn:microsoft.com/office/officeart/2005/8/layout/hierarchy3"/>
    <dgm:cxn modelId="{01CE6CCE-E2B9-A044-BB93-908D29C882A3}" type="presParOf" srcId="{AD27358C-8619-A641-ACB0-E1906E89FA8B}" destId="{B945E985-5F74-8045-AE59-7C3742627664}" srcOrd="2" destOrd="0" presId="urn:microsoft.com/office/officeart/2005/8/layout/hierarchy3"/>
    <dgm:cxn modelId="{DB49C0A7-B8A9-1B4E-9C72-BF1A1AA1739E}" type="presParOf" srcId="{B945E985-5F74-8045-AE59-7C3742627664}" destId="{43AD9F46-8D04-4241-AE80-21D603434973}" srcOrd="0" destOrd="0" presId="urn:microsoft.com/office/officeart/2005/8/layout/hierarchy3"/>
    <dgm:cxn modelId="{B6D74E59-DFAB-6E4E-8199-8F3DD271992C}" type="presParOf" srcId="{43AD9F46-8D04-4241-AE80-21D603434973}" destId="{45F87E8D-E951-A249-A901-E37B496C2D6D}" srcOrd="0" destOrd="0" presId="urn:microsoft.com/office/officeart/2005/8/layout/hierarchy3"/>
    <dgm:cxn modelId="{DD42B63F-21CA-BF46-8D45-660E912AD81C}" type="presParOf" srcId="{43AD9F46-8D04-4241-AE80-21D603434973}" destId="{9A513C75-7132-444C-ABD1-E38673981C77}" srcOrd="1" destOrd="0" presId="urn:microsoft.com/office/officeart/2005/8/layout/hierarchy3"/>
    <dgm:cxn modelId="{B891497C-3C76-DC4F-B9CA-5A7080AE1E5C}" type="presParOf" srcId="{B945E985-5F74-8045-AE59-7C3742627664}" destId="{C149EA13-225C-0B4E-AD1C-FF8C6587DC36}" srcOrd="1" destOrd="0" presId="urn:microsoft.com/office/officeart/2005/8/layout/hierarchy3"/>
    <dgm:cxn modelId="{84200E83-D1CD-594C-8333-6E0E038C5DE6}" type="presParOf" srcId="{C149EA13-225C-0B4E-AD1C-FF8C6587DC36}" destId="{110A29E3-2914-664D-9482-2D241B2633FC}" srcOrd="0" destOrd="0" presId="urn:microsoft.com/office/officeart/2005/8/layout/hierarchy3"/>
    <dgm:cxn modelId="{FD51DD59-E572-8B48-98ED-427D538CA204}" type="presParOf" srcId="{C149EA13-225C-0B4E-AD1C-FF8C6587DC36}" destId="{1BC61B87-6A24-D348-9EC2-407B434D83AF}" srcOrd="1" destOrd="0" presId="urn:microsoft.com/office/officeart/2005/8/layout/hierarchy3"/>
    <dgm:cxn modelId="{30D3C124-0152-9247-8C3A-0EB77C7D3008}" type="presParOf" srcId="{C149EA13-225C-0B4E-AD1C-FF8C6587DC36}" destId="{988BD47E-0286-8C4C-9AF8-FFE558BD405A}" srcOrd="2" destOrd="0" presId="urn:microsoft.com/office/officeart/2005/8/layout/hierarchy3"/>
    <dgm:cxn modelId="{3BF8218A-9EFE-944E-B493-6823C5ABD1EA}" type="presParOf" srcId="{C149EA13-225C-0B4E-AD1C-FF8C6587DC36}" destId="{153BC760-8F53-BD4E-B988-0EEB467D33FA}" srcOrd="3" destOrd="0" presId="urn:microsoft.com/office/officeart/2005/8/layout/hierarchy3"/>
    <dgm:cxn modelId="{64E83F5A-7978-0A4D-A8AE-9BB705595B96}" type="presParOf" srcId="{C149EA13-225C-0B4E-AD1C-FF8C6587DC36}" destId="{C5BC7A56-4C3A-5D43-BE69-440158BB71E0}" srcOrd="4" destOrd="0" presId="urn:microsoft.com/office/officeart/2005/8/layout/hierarchy3"/>
    <dgm:cxn modelId="{EA83BD42-AF12-A641-B3B0-1AA26B6A1E64}" type="presParOf" srcId="{C149EA13-225C-0B4E-AD1C-FF8C6587DC36}" destId="{C9E69F94-82C7-1A4A-A143-E4D26759DFE1}" srcOrd="5" destOrd="0" presId="urn:microsoft.com/office/officeart/2005/8/layout/hierarchy3"/>
    <dgm:cxn modelId="{59EAE9B1-7B15-1749-975B-B01C7A9022C2}" type="presParOf" srcId="{C149EA13-225C-0B4E-AD1C-FF8C6587DC36}" destId="{B024CEFC-FB8B-3F4A-9770-CAABF2791869}" srcOrd="6" destOrd="0" presId="urn:microsoft.com/office/officeart/2005/8/layout/hierarchy3"/>
    <dgm:cxn modelId="{368D7FFA-D6DB-E647-9B0F-1128A8B6686F}" type="presParOf" srcId="{C149EA13-225C-0B4E-AD1C-FF8C6587DC36}" destId="{59BD34CB-DFE6-3741-A701-42A025803CF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FA93B0-0C23-3B4D-AC07-8F88EC5D9A71}" type="doc">
      <dgm:prSet loTypeId="urn:microsoft.com/office/officeart/2005/8/layout/orgChart1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A64864F-5B1B-594C-A67B-770BCE377B90}">
      <dgm:prSet phldrT="[Text]"/>
      <dgm:spPr/>
      <dgm:t>
        <a:bodyPr/>
        <a:lstStyle/>
        <a:p>
          <a:r>
            <a:rPr lang="en-US" dirty="0"/>
            <a:t>Course</a:t>
          </a:r>
        </a:p>
      </dgm:t>
    </dgm:pt>
    <dgm:pt modelId="{74E9D3E2-D73C-5643-AC9C-0368B62D041A}" type="parTrans" cxnId="{586F1BC5-75C2-3749-A84B-FE3A80A6526F}">
      <dgm:prSet/>
      <dgm:spPr/>
      <dgm:t>
        <a:bodyPr/>
        <a:lstStyle/>
        <a:p>
          <a:endParaRPr lang="en-US"/>
        </a:p>
      </dgm:t>
    </dgm:pt>
    <dgm:pt modelId="{66B8F6B5-8449-FB41-8445-280AB08FA7D2}" type="sibTrans" cxnId="{586F1BC5-75C2-3749-A84B-FE3A80A6526F}">
      <dgm:prSet/>
      <dgm:spPr/>
      <dgm:t>
        <a:bodyPr/>
        <a:lstStyle/>
        <a:p>
          <a:endParaRPr lang="en-US"/>
        </a:p>
      </dgm:t>
    </dgm:pt>
    <dgm:pt modelId="{FB16D190-8146-974C-9B9B-AADA06045158}">
      <dgm:prSet phldrT="[Text]"/>
      <dgm:spPr/>
      <dgm:t>
        <a:bodyPr/>
        <a:lstStyle/>
        <a:p>
          <a:r>
            <a:rPr lang="en-US" dirty="0"/>
            <a:t>School 1</a:t>
          </a:r>
        </a:p>
      </dgm:t>
    </dgm:pt>
    <dgm:pt modelId="{27279069-1F46-EA47-8305-AFE4B6F489D9}" type="parTrans" cxnId="{B41B2E85-B1D3-ED47-9A69-15AAC24D121F}">
      <dgm:prSet/>
      <dgm:spPr/>
      <dgm:t>
        <a:bodyPr/>
        <a:lstStyle/>
        <a:p>
          <a:endParaRPr lang="en-US"/>
        </a:p>
      </dgm:t>
    </dgm:pt>
    <dgm:pt modelId="{18AACDAC-6CA3-6846-A15D-EF4F52D720DB}" type="sibTrans" cxnId="{B41B2E85-B1D3-ED47-9A69-15AAC24D121F}">
      <dgm:prSet/>
      <dgm:spPr/>
      <dgm:t>
        <a:bodyPr/>
        <a:lstStyle/>
        <a:p>
          <a:endParaRPr lang="en-US"/>
        </a:p>
      </dgm:t>
    </dgm:pt>
    <dgm:pt modelId="{143F2F90-3A48-E04A-9B28-E43152B8A107}">
      <dgm:prSet phldrT="[Text]"/>
      <dgm:spPr/>
      <dgm:t>
        <a:bodyPr/>
        <a:lstStyle/>
        <a:p>
          <a:r>
            <a:rPr lang="en-US" dirty="0"/>
            <a:t>School 2</a:t>
          </a:r>
        </a:p>
      </dgm:t>
    </dgm:pt>
    <dgm:pt modelId="{6837B4BB-2A37-DB41-A5E4-8C4940DCAE4C}" type="parTrans" cxnId="{E823FA72-E1F8-AE4D-8972-920F33D4E5B1}">
      <dgm:prSet/>
      <dgm:spPr/>
      <dgm:t>
        <a:bodyPr/>
        <a:lstStyle/>
        <a:p>
          <a:endParaRPr lang="en-US"/>
        </a:p>
      </dgm:t>
    </dgm:pt>
    <dgm:pt modelId="{E5AA9E46-C23D-0247-B11A-43F27FCECF5D}" type="sibTrans" cxnId="{E823FA72-E1F8-AE4D-8972-920F33D4E5B1}">
      <dgm:prSet/>
      <dgm:spPr/>
      <dgm:t>
        <a:bodyPr/>
        <a:lstStyle/>
        <a:p>
          <a:endParaRPr lang="en-US"/>
        </a:p>
      </dgm:t>
    </dgm:pt>
    <dgm:pt modelId="{73A50D36-C461-9248-A299-A1D7E5649D64}">
      <dgm:prSet phldrT="[Text]"/>
      <dgm:spPr/>
      <dgm:t>
        <a:bodyPr/>
        <a:lstStyle/>
        <a:p>
          <a:r>
            <a:rPr lang="en-US" dirty="0"/>
            <a:t>School 3</a:t>
          </a:r>
        </a:p>
      </dgm:t>
    </dgm:pt>
    <dgm:pt modelId="{F6681704-5613-1E49-B28B-E17692265FF1}" type="parTrans" cxnId="{4E6D7DAB-9CCE-954B-B3B3-DF2D1B0EE54E}">
      <dgm:prSet/>
      <dgm:spPr/>
      <dgm:t>
        <a:bodyPr/>
        <a:lstStyle/>
        <a:p>
          <a:endParaRPr lang="en-US"/>
        </a:p>
      </dgm:t>
    </dgm:pt>
    <dgm:pt modelId="{6BC72A40-7A92-4349-9AC6-42B6BBC756BE}" type="sibTrans" cxnId="{4E6D7DAB-9CCE-954B-B3B3-DF2D1B0EE54E}">
      <dgm:prSet/>
      <dgm:spPr/>
      <dgm:t>
        <a:bodyPr/>
        <a:lstStyle/>
        <a:p>
          <a:endParaRPr lang="en-US"/>
        </a:p>
      </dgm:t>
    </dgm:pt>
    <dgm:pt modelId="{DA38EA2E-569A-DE42-A8A0-1E430DA8F55C}">
      <dgm:prSet phldrT="[Text]"/>
      <dgm:spPr/>
      <dgm:t>
        <a:bodyPr/>
        <a:lstStyle/>
        <a:p>
          <a:r>
            <a:rPr lang="en-US" dirty="0"/>
            <a:t>School 4</a:t>
          </a:r>
        </a:p>
      </dgm:t>
    </dgm:pt>
    <dgm:pt modelId="{02E012EB-A700-A043-89B0-9338BE212139}" type="parTrans" cxnId="{29301BBF-632C-1249-8D5C-7BCA72B5C080}">
      <dgm:prSet/>
      <dgm:spPr/>
      <dgm:t>
        <a:bodyPr/>
        <a:lstStyle/>
        <a:p>
          <a:endParaRPr lang="en-US"/>
        </a:p>
      </dgm:t>
    </dgm:pt>
    <dgm:pt modelId="{0DC89F4A-44CF-1C48-BFA7-EE96A3505B60}" type="sibTrans" cxnId="{29301BBF-632C-1249-8D5C-7BCA72B5C080}">
      <dgm:prSet/>
      <dgm:spPr/>
      <dgm:t>
        <a:bodyPr/>
        <a:lstStyle/>
        <a:p>
          <a:endParaRPr lang="en-US"/>
        </a:p>
      </dgm:t>
    </dgm:pt>
    <dgm:pt modelId="{3DE0A3BA-1744-0742-B349-17CCBBF6B6A7}">
      <dgm:prSet phldrT="[Text]"/>
      <dgm:spPr/>
      <dgm:t>
        <a:bodyPr/>
        <a:lstStyle/>
        <a:p>
          <a:r>
            <a:rPr lang="en-US" dirty="0"/>
            <a:t> Section 1</a:t>
          </a:r>
        </a:p>
      </dgm:t>
    </dgm:pt>
    <dgm:pt modelId="{C33199EB-1B6C-7C45-A431-75F96C221ACE}" type="parTrans" cxnId="{688B471E-5744-8845-9CEC-D11B2B6EEE0C}">
      <dgm:prSet/>
      <dgm:spPr/>
      <dgm:t>
        <a:bodyPr/>
        <a:lstStyle/>
        <a:p>
          <a:endParaRPr lang="en-US"/>
        </a:p>
      </dgm:t>
    </dgm:pt>
    <dgm:pt modelId="{729145F3-5C7F-8449-A253-391D9EFD7631}" type="sibTrans" cxnId="{688B471E-5744-8845-9CEC-D11B2B6EEE0C}">
      <dgm:prSet/>
      <dgm:spPr/>
      <dgm:t>
        <a:bodyPr/>
        <a:lstStyle/>
        <a:p>
          <a:endParaRPr lang="en-US"/>
        </a:p>
      </dgm:t>
    </dgm:pt>
    <dgm:pt modelId="{CB592BD0-236C-4B41-A853-AA92986F2BC7}">
      <dgm:prSet phldrT="[Text]"/>
      <dgm:spPr/>
      <dgm:t>
        <a:bodyPr/>
        <a:lstStyle/>
        <a:p>
          <a:r>
            <a:rPr lang="en-US" dirty="0"/>
            <a:t>Section 3</a:t>
          </a:r>
        </a:p>
      </dgm:t>
    </dgm:pt>
    <dgm:pt modelId="{C5729BD2-B306-374B-BC16-1B09EED61535}" type="parTrans" cxnId="{0DFFE97F-5E07-D547-BB4E-471B7278985D}">
      <dgm:prSet/>
      <dgm:spPr/>
      <dgm:t>
        <a:bodyPr/>
        <a:lstStyle/>
        <a:p>
          <a:endParaRPr lang="en-US"/>
        </a:p>
      </dgm:t>
    </dgm:pt>
    <dgm:pt modelId="{7B6DEB39-12E2-814D-92B6-2B6447CEE193}" type="sibTrans" cxnId="{0DFFE97F-5E07-D547-BB4E-471B7278985D}">
      <dgm:prSet/>
      <dgm:spPr/>
      <dgm:t>
        <a:bodyPr/>
        <a:lstStyle/>
        <a:p>
          <a:endParaRPr lang="en-US"/>
        </a:p>
      </dgm:t>
    </dgm:pt>
    <dgm:pt modelId="{0649FD07-DC22-704A-AC13-86D3FB2F2869}">
      <dgm:prSet phldrT="[Text]"/>
      <dgm:spPr/>
      <dgm:t>
        <a:bodyPr/>
        <a:lstStyle/>
        <a:p>
          <a:r>
            <a:rPr lang="en-US" dirty="0"/>
            <a:t>Section 2</a:t>
          </a:r>
        </a:p>
      </dgm:t>
    </dgm:pt>
    <dgm:pt modelId="{BB0397AB-F22C-444B-A0EC-00B224EA288A}" type="parTrans" cxnId="{8F604530-E7B6-4A4F-B15C-0454C15CFB2A}">
      <dgm:prSet/>
      <dgm:spPr/>
      <dgm:t>
        <a:bodyPr/>
        <a:lstStyle/>
        <a:p>
          <a:endParaRPr lang="en-US"/>
        </a:p>
      </dgm:t>
    </dgm:pt>
    <dgm:pt modelId="{266871A0-A016-1F48-8D4A-9E29E3A63E58}" type="sibTrans" cxnId="{8F604530-E7B6-4A4F-B15C-0454C15CFB2A}">
      <dgm:prSet/>
      <dgm:spPr/>
      <dgm:t>
        <a:bodyPr/>
        <a:lstStyle/>
        <a:p>
          <a:endParaRPr lang="en-US"/>
        </a:p>
      </dgm:t>
    </dgm:pt>
    <dgm:pt modelId="{51B2B236-4D34-FA4D-B925-8F0834E7D9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Placement 1</a:t>
          </a:r>
        </a:p>
      </dgm:t>
    </dgm:pt>
    <dgm:pt modelId="{E561038D-0D01-0949-B642-3E2039AF6D1D}" type="parTrans" cxnId="{70932F83-B52F-994F-975E-259CA19D43A0}">
      <dgm:prSet/>
      <dgm:spPr/>
      <dgm:t>
        <a:bodyPr/>
        <a:lstStyle/>
        <a:p>
          <a:endParaRPr lang="en-US"/>
        </a:p>
      </dgm:t>
    </dgm:pt>
    <dgm:pt modelId="{6CD98637-5FB7-1147-8AF3-76ED853A3702}" type="sibTrans" cxnId="{70932F83-B52F-994F-975E-259CA19D43A0}">
      <dgm:prSet/>
      <dgm:spPr/>
      <dgm:t>
        <a:bodyPr/>
        <a:lstStyle/>
        <a:p>
          <a:endParaRPr lang="en-US"/>
        </a:p>
      </dgm:t>
    </dgm:pt>
    <dgm:pt modelId="{AF2D5841-000D-CE4F-81FB-4C1CCF629C6B}">
      <dgm:prSet phldrT="[Text]"/>
      <dgm:spPr/>
      <dgm:t>
        <a:bodyPr/>
        <a:lstStyle/>
        <a:p>
          <a:r>
            <a:rPr lang="en-US" dirty="0"/>
            <a:t>Placement 2</a:t>
          </a:r>
        </a:p>
      </dgm:t>
    </dgm:pt>
    <dgm:pt modelId="{541CB7A7-1BE6-C94A-B238-DECBCFADEF13}" type="parTrans" cxnId="{4CDD62BF-E8AA-594E-8DFA-D6ACF44B8CEB}">
      <dgm:prSet/>
      <dgm:spPr/>
      <dgm:t>
        <a:bodyPr/>
        <a:lstStyle/>
        <a:p>
          <a:endParaRPr lang="en-US"/>
        </a:p>
      </dgm:t>
    </dgm:pt>
    <dgm:pt modelId="{2A534D32-5245-D444-9B49-D33FC74B82B9}" type="sibTrans" cxnId="{4CDD62BF-E8AA-594E-8DFA-D6ACF44B8CEB}">
      <dgm:prSet/>
      <dgm:spPr/>
      <dgm:t>
        <a:bodyPr/>
        <a:lstStyle/>
        <a:p>
          <a:endParaRPr lang="en-US"/>
        </a:p>
      </dgm:t>
    </dgm:pt>
    <dgm:pt modelId="{3EC6ECE6-E6E6-5948-B160-63BFC4686462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Placement 3</a:t>
          </a:r>
        </a:p>
      </dgm:t>
    </dgm:pt>
    <dgm:pt modelId="{07524DC3-BC7D-8C4B-B1CE-E0170148C616}" type="parTrans" cxnId="{03DFCA3B-C38E-5048-8624-FAB546C5C1C1}">
      <dgm:prSet/>
      <dgm:spPr/>
      <dgm:t>
        <a:bodyPr/>
        <a:lstStyle/>
        <a:p>
          <a:endParaRPr lang="en-US"/>
        </a:p>
      </dgm:t>
    </dgm:pt>
    <dgm:pt modelId="{2EB04D44-CE46-484B-963E-72D783A1DE37}" type="sibTrans" cxnId="{03DFCA3B-C38E-5048-8624-FAB546C5C1C1}">
      <dgm:prSet/>
      <dgm:spPr/>
      <dgm:t>
        <a:bodyPr/>
        <a:lstStyle/>
        <a:p>
          <a:endParaRPr lang="en-US"/>
        </a:p>
      </dgm:t>
    </dgm:pt>
    <dgm:pt modelId="{85F3C0CF-AF3F-2D4D-A5DA-3D843C67BAA3}">
      <dgm:prSet phldrT="[Text]"/>
      <dgm:spPr/>
      <dgm:t>
        <a:bodyPr/>
        <a:lstStyle/>
        <a:p>
          <a:r>
            <a:rPr lang="en-US" dirty="0"/>
            <a:t>Placement 1</a:t>
          </a:r>
        </a:p>
      </dgm:t>
    </dgm:pt>
    <dgm:pt modelId="{E6005164-8717-CA48-BFCE-E6E835E15EAB}" type="parTrans" cxnId="{A01C0C13-CAF5-BC44-9436-B94A00EEE367}">
      <dgm:prSet/>
      <dgm:spPr/>
      <dgm:t>
        <a:bodyPr/>
        <a:lstStyle/>
        <a:p>
          <a:endParaRPr lang="en-US"/>
        </a:p>
      </dgm:t>
    </dgm:pt>
    <dgm:pt modelId="{34E3F03B-E1E0-BD45-A1C1-49BE3B5F942D}" type="sibTrans" cxnId="{A01C0C13-CAF5-BC44-9436-B94A00EEE367}">
      <dgm:prSet/>
      <dgm:spPr/>
      <dgm:t>
        <a:bodyPr/>
        <a:lstStyle/>
        <a:p>
          <a:endParaRPr lang="en-US"/>
        </a:p>
      </dgm:t>
    </dgm:pt>
    <dgm:pt modelId="{318517BC-6C3A-5647-A9D7-3CBA26043A56}">
      <dgm:prSet phldrT="[Text]"/>
      <dgm:spPr/>
      <dgm:t>
        <a:bodyPr/>
        <a:lstStyle/>
        <a:p>
          <a:r>
            <a:rPr lang="en-US" dirty="0"/>
            <a:t>Placement 2</a:t>
          </a:r>
        </a:p>
      </dgm:t>
    </dgm:pt>
    <dgm:pt modelId="{D5E880E4-E82D-3348-A7D1-B1F01B3C8B94}" type="parTrans" cxnId="{2E45A4D8-329C-A242-B133-B82707285B8B}">
      <dgm:prSet/>
      <dgm:spPr/>
      <dgm:t>
        <a:bodyPr/>
        <a:lstStyle/>
        <a:p>
          <a:endParaRPr lang="en-US"/>
        </a:p>
      </dgm:t>
    </dgm:pt>
    <dgm:pt modelId="{577F6F70-06C8-1E42-92AA-4F491407B9CF}" type="sibTrans" cxnId="{2E45A4D8-329C-A242-B133-B82707285B8B}">
      <dgm:prSet/>
      <dgm:spPr/>
      <dgm:t>
        <a:bodyPr/>
        <a:lstStyle/>
        <a:p>
          <a:endParaRPr lang="en-US"/>
        </a:p>
      </dgm:t>
    </dgm:pt>
    <dgm:pt modelId="{C676915C-1F48-C749-A5CF-0980487B3F35}">
      <dgm:prSet phldrT="[Text]"/>
      <dgm:spPr/>
      <dgm:t>
        <a:bodyPr/>
        <a:lstStyle/>
        <a:p>
          <a:r>
            <a:rPr lang="en-US" dirty="0"/>
            <a:t>Placement 3</a:t>
          </a:r>
        </a:p>
      </dgm:t>
    </dgm:pt>
    <dgm:pt modelId="{5A184B0B-F244-AA44-8A4E-1478F583476F}" type="parTrans" cxnId="{C8EB63E3-4234-AA4A-8755-3CE4A7B109FA}">
      <dgm:prSet/>
      <dgm:spPr/>
      <dgm:t>
        <a:bodyPr/>
        <a:lstStyle/>
        <a:p>
          <a:endParaRPr lang="en-US"/>
        </a:p>
      </dgm:t>
    </dgm:pt>
    <dgm:pt modelId="{772846D0-5670-A84C-A20B-92E39D4863ED}" type="sibTrans" cxnId="{C8EB63E3-4234-AA4A-8755-3CE4A7B109FA}">
      <dgm:prSet/>
      <dgm:spPr/>
      <dgm:t>
        <a:bodyPr/>
        <a:lstStyle/>
        <a:p>
          <a:endParaRPr lang="en-US"/>
        </a:p>
      </dgm:t>
    </dgm:pt>
    <dgm:pt modelId="{A6C86494-3CB1-A441-8799-4F2AA437DE5B}">
      <dgm:prSet phldrT="[Text]"/>
      <dgm:spPr/>
      <dgm:t>
        <a:bodyPr/>
        <a:lstStyle/>
        <a:p>
          <a:r>
            <a:rPr lang="en-US" dirty="0"/>
            <a:t>Placement 1</a:t>
          </a:r>
        </a:p>
      </dgm:t>
    </dgm:pt>
    <dgm:pt modelId="{DB5E9E53-EE5D-B549-897A-9C589E796137}" type="parTrans" cxnId="{FF73F216-A027-E44A-B0B1-F7D3C81EE3DB}">
      <dgm:prSet/>
      <dgm:spPr/>
      <dgm:t>
        <a:bodyPr/>
        <a:lstStyle/>
        <a:p>
          <a:endParaRPr lang="en-US"/>
        </a:p>
      </dgm:t>
    </dgm:pt>
    <dgm:pt modelId="{A9590EC9-381E-1140-8659-B832586CFDC5}" type="sibTrans" cxnId="{FF73F216-A027-E44A-B0B1-F7D3C81EE3DB}">
      <dgm:prSet/>
      <dgm:spPr/>
      <dgm:t>
        <a:bodyPr/>
        <a:lstStyle/>
        <a:p>
          <a:endParaRPr lang="en-US"/>
        </a:p>
      </dgm:t>
    </dgm:pt>
    <dgm:pt modelId="{86444FE3-67CA-0342-BA52-4A81356E8AF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Placement 2</a:t>
          </a:r>
        </a:p>
      </dgm:t>
    </dgm:pt>
    <dgm:pt modelId="{415AB15A-12FA-0149-B288-02D0D897143A}" type="parTrans" cxnId="{DDDBC929-A1E4-DE40-A8E9-16229FF6C6F1}">
      <dgm:prSet/>
      <dgm:spPr/>
      <dgm:t>
        <a:bodyPr/>
        <a:lstStyle/>
        <a:p>
          <a:endParaRPr lang="en-US"/>
        </a:p>
      </dgm:t>
    </dgm:pt>
    <dgm:pt modelId="{0748F890-093F-2A43-850A-69239A97B9C1}" type="sibTrans" cxnId="{DDDBC929-A1E4-DE40-A8E9-16229FF6C6F1}">
      <dgm:prSet/>
      <dgm:spPr/>
      <dgm:t>
        <a:bodyPr/>
        <a:lstStyle/>
        <a:p>
          <a:endParaRPr lang="en-US"/>
        </a:p>
      </dgm:t>
    </dgm:pt>
    <dgm:pt modelId="{244523C3-0326-F74E-9E4C-A184BF5BF10E}">
      <dgm:prSet phldrT="[Text]"/>
      <dgm:spPr/>
      <dgm:t>
        <a:bodyPr/>
        <a:lstStyle/>
        <a:p>
          <a:r>
            <a:rPr lang="en-US" dirty="0"/>
            <a:t>Placement 3</a:t>
          </a:r>
        </a:p>
      </dgm:t>
    </dgm:pt>
    <dgm:pt modelId="{D11B00BB-C487-034F-A56D-3C2CA852E641}" type="parTrans" cxnId="{215925A6-D641-604E-8F64-F224C71E95FF}">
      <dgm:prSet/>
      <dgm:spPr/>
      <dgm:t>
        <a:bodyPr/>
        <a:lstStyle/>
        <a:p>
          <a:endParaRPr lang="en-US"/>
        </a:p>
      </dgm:t>
    </dgm:pt>
    <dgm:pt modelId="{6761AED4-379D-6F49-B95E-ADC9ED5B8876}" type="sibTrans" cxnId="{215925A6-D641-604E-8F64-F224C71E95FF}">
      <dgm:prSet/>
      <dgm:spPr/>
      <dgm:t>
        <a:bodyPr/>
        <a:lstStyle/>
        <a:p>
          <a:endParaRPr lang="en-US"/>
        </a:p>
      </dgm:t>
    </dgm:pt>
    <dgm:pt modelId="{9F64808B-5B75-6047-BBB1-52BC8596C5FE}">
      <dgm:prSet phldrT="[Text]"/>
      <dgm:spPr/>
      <dgm:t>
        <a:bodyPr/>
        <a:lstStyle/>
        <a:p>
          <a:r>
            <a:rPr lang="en-US" dirty="0"/>
            <a:t>Section 1</a:t>
          </a:r>
        </a:p>
      </dgm:t>
    </dgm:pt>
    <dgm:pt modelId="{C1877E42-3A1A-5C4F-8CFA-54FA3D7E8FBA}" type="parTrans" cxnId="{59EB2E9C-DDB7-2B42-B06B-44957A1EF709}">
      <dgm:prSet/>
      <dgm:spPr/>
      <dgm:t>
        <a:bodyPr/>
        <a:lstStyle/>
        <a:p>
          <a:endParaRPr lang="en-US"/>
        </a:p>
      </dgm:t>
    </dgm:pt>
    <dgm:pt modelId="{A636EC9F-1EEF-904E-A773-E39D6B418EA7}" type="sibTrans" cxnId="{59EB2E9C-DDB7-2B42-B06B-44957A1EF709}">
      <dgm:prSet/>
      <dgm:spPr/>
      <dgm:t>
        <a:bodyPr/>
        <a:lstStyle/>
        <a:p>
          <a:endParaRPr lang="en-US"/>
        </a:p>
      </dgm:t>
    </dgm:pt>
    <dgm:pt modelId="{D9F2EE93-E05E-E94B-897C-FB43920F1BC8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Placement 1</a:t>
          </a:r>
        </a:p>
      </dgm:t>
    </dgm:pt>
    <dgm:pt modelId="{02A7AAC2-CA40-0542-A090-4DA67EC8637E}" type="parTrans" cxnId="{0DEB18AA-8FB7-D446-94BF-313DA278DFCB}">
      <dgm:prSet/>
      <dgm:spPr/>
      <dgm:t>
        <a:bodyPr/>
        <a:lstStyle/>
        <a:p>
          <a:endParaRPr lang="en-US"/>
        </a:p>
      </dgm:t>
    </dgm:pt>
    <dgm:pt modelId="{F738F74F-2D19-504C-A7FE-E351F7B227A4}" type="sibTrans" cxnId="{0DEB18AA-8FB7-D446-94BF-313DA278DFCB}">
      <dgm:prSet/>
      <dgm:spPr/>
      <dgm:t>
        <a:bodyPr/>
        <a:lstStyle/>
        <a:p>
          <a:endParaRPr lang="en-US"/>
        </a:p>
      </dgm:t>
    </dgm:pt>
    <dgm:pt modelId="{631E4572-291A-D24F-8202-7DAAA8F2D6D5}">
      <dgm:prSet phldrT="[Text]"/>
      <dgm:spPr/>
      <dgm:t>
        <a:bodyPr/>
        <a:lstStyle/>
        <a:p>
          <a:r>
            <a:rPr lang="en-US" dirty="0"/>
            <a:t>Placement 2</a:t>
          </a:r>
        </a:p>
      </dgm:t>
    </dgm:pt>
    <dgm:pt modelId="{B8A24009-E63A-C64C-A116-4F297E559A24}" type="parTrans" cxnId="{2376B4A5-8DDB-404A-9438-43D182F62E7D}">
      <dgm:prSet/>
      <dgm:spPr/>
      <dgm:t>
        <a:bodyPr/>
        <a:lstStyle/>
        <a:p>
          <a:endParaRPr lang="en-US"/>
        </a:p>
      </dgm:t>
    </dgm:pt>
    <dgm:pt modelId="{5E79B39D-D2CC-B447-B7DA-B1C224B0AEE0}" type="sibTrans" cxnId="{2376B4A5-8DDB-404A-9438-43D182F62E7D}">
      <dgm:prSet/>
      <dgm:spPr/>
      <dgm:t>
        <a:bodyPr/>
        <a:lstStyle/>
        <a:p>
          <a:endParaRPr lang="en-US"/>
        </a:p>
      </dgm:t>
    </dgm:pt>
    <dgm:pt modelId="{FF0AA27E-3C1B-1646-8E94-EA614C1A699F}">
      <dgm:prSet phldrT="[Text]"/>
      <dgm:spPr/>
      <dgm:t>
        <a:bodyPr/>
        <a:lstStyle/>
        <a:p>
          <a:r>
            <a:rPr lang="en-US" dirty="0"/>
            <a:t>Placement 3</a:t>
          </a:r>
        </a:p>
      </dgm:t>
    </dgm:pt>
    <dgm:pt modelId="{7F07EB17-F20E-5F40-A925-4415190407B2}" type="parTrans" cxnId="{C41FBEEF-B890-CD46-A892-AC40745A70C4}">
      <dgm:prSet/>
      <dgm:spPr/>
      <dgm:t>
        <a:bodyPr/>
        <a:lstStyle/>
        <a:p>
          <a:endParaRPr lang="en-US"/>
        </a:p>
      </dgm:t>
    </dgm:pt>
    <dgm:pt modelId="{28A4E3D8-186F-7541-857D-CCDF97D8FF3F}" type="sibTrans" cxnId="{C41FBEEF-B890-CD46-A892-AC40745A70C4}">
      <dgm:prSet/>
      <dgm:spPr/>
      <dgm:t>
        <a:bodyPr/>
        <a:lstStyle/>
        <a:p>
          <a:endParaRPr lang="en-US"/>
        </a:p>
      </dgm:t>
    </dgm:pt>
    <dgm:pt modelId="{66A7454F-E2DE-FA48-938F-B4F8C79C6167}">
      <dgm:prSet phldrT="[Text]"/>
      <dgm:spPr/>
      <dgm:t>
        <a:bodyPr/>
        <a:lstStyle/>
        <a:p>
          <a:r>
            <a:rPr lang="en-US" dirty="0"/>
            <a:t>Section 2</a:t>
          </a:r>
        </a:p>
      </dgm:t>
    </dgm:pt>
    <dgm:pt modelId="{6705D420-650C-9346-9B71-63B4742956C0}" type="parTrans" cxnId="{6D3F2B95-8C95-8C41-821C-52F062B8C1FB}">
      <dgm:prSet/>
      <dgm:spPr/>
      <dgm:t>
        <a:bodyPr/>
        <a:lstStyle/>
        <a:p>
          <a:endParaRPr lang="en-US"/>
        </a:p>
      </dgm:t>
    </dgm:pt>
    <dgm:pt modelId="{F3446139-C942-384A-ACD3-DBE862D2BB9F}" type="sibTrans" cxnId="{6D3F2B95-8C95-8C41-821C-52F062B8C1FB}">
      <dgm:prSet/>
      <dgm:spPr/>
      <dgm:t>
        <a:bodyPr/>
        <a:lstStyle/>
        <a:p>
          <a:endParaRPr lang="en-US"/>
        </a:p>
      </dgm:t>
    </dgm:pt>
    <dgm:pt modelId="{6010421C-5AA5-0645-B6BD-B48927B2BE82}">
      <dgm:prSet phldrT="[Text]"/>
      <dgm:spPr/>
      <dgm:t>
        <a:bodyPr/>
        <a:lstStyle/>
        <a:p>
          <a:r>
            <a:rPr lang="en-US" dirty="0"/>
            <a:t>Placement 1</a:t>
          </a:r>
        </a:p>
      </dgm:t>
    </dgm:pt>
    <dgm:pt modelId="{36E494A7-922C-CC4D-A10E-4EB82F4C9EC9}" type="parTrans" cxnId="{F3DFF8EC-2983-1643-8EB6-34C94BA9C004}">
      <dgm:prSet/>
      <dgm:spPr/>
      <dgm:t>
        <a:bodyPr/>
        <a:lstStyle/>
        <a:p>
          <a:endParaRPr lang="en-US"/>
        </a:p>
      </dgm:t>
    </dgm:pt>
    <dgm:pt modelId="{8CA1D7B2-1202-B14B-BD6F-8C82EC2E352B}" type="sibTrans" cxnId="{F3DFF8EC-2983-1643-8EB6-34C94BA9C004}">
      <dgm:prSet/>
      <dgm:spPr/>
      <dgm:t>
        <a:bodyPr/>
        <a:lstStyle/>
        <a:p>
          <a:endParaRPr lang="en-US"/>
        </a:p>
      </dgm:t>
    </dgm:pt>
    <dgm:pt modelId="{A5962A73-AC72-414D-A16F-25D648733965}">
      <dgm:prSet phldrT="[Text]"/>
      <dgm:spPr/>
      <dgm:t>
        <a:bodyPr/>
        <a:lstStyle/>
        <a:p>
          <a:r>
            <a:rPr lang="en-US" dirty="0"/>
            <a:t>Placement 2</a:t>
          </a:r>
        </a:p>
      </dgm:t>
    </dgm:pt>
    <dgm:pt modelId="{D37F08B3-3AF3-D746-A461-367303BBFA94}" type="parTrans" cxnId="{4C5A8094-FA4F-F643-B0D5-A878C2FE6028}">
      <dgm:prSet/>
      <dgm:spPr/>
      <dgm:t>
        <a:bodyPr/>
        <a:lstStyle/>
        <a:p>
          <a:endParaRPr lang="en-US"/>
        </a:p>
      </dgm:t>
    </dgm:pt>
    <dgm:pt modelId="{AEFEA6CE-3CDA-D442-B4FE-09DBEE70C9B4}" type="sibTrans" cxnId="{4C5A8094-FA4F-F643-B0D5-A878C2FE6028}">
      <dgm:prSet/>
      <dgm:spPr/>
      <dgm:t>
        <a:bodyPr/>
        <a:lstStyle/>
        <a:p>
          <a:endParaRPr lang="en-US"/>
        </a:p>
      </dgm:t>
    </dgm:pt>
    <dgm:pt modelId="{B2070BE4-05AE-B94C-9898-4749F4093C54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Placement 3</a:t>
          </a:r>
        </a:p>
      </dgm:t>
    </dgm:pt>
    <dgm:pt modelId="{D5CDC65E-56EF-6546-B061-92CE0F7C5089}" type="parTrans" cxnId="{B48FD5FB-A61B-9549-A2F3-950DE4873CF1}">
      <dgm:prSet/>
      <dgm:spPr/>
      <dgm:t>
        <a:bodyPr/>
        <a:lstStyle/>
        <a:p>
          <a:endParaRPr lang="en-US"/>
        </a:p>
      </dgm:t>
    </dgm:pt>
    <dgm:pt modelId="{58112962-4832-A643-9F7D-10F5457611AA}" type="sibTrans" cxnId="{B48FD5FB-A61B-9549-A2F3-950DE4873CF1}">
      <dgm:prSet/>
      <dgm:spPr/>
      <dgm:t>
        <a:bodyPr/>
        <a:lstStyle/>
        <a:p>
          <a:endParaRPr lang="en-US"/>
        </a:p>
      </dgm:t>
    </dgm:pt>
    <dgm:pt modelId="{47DF36F4-5E97-8941-9980-A3C275EA0228}">
      <dgm:prSet phldrT="[Text]"/>
      <dgm:spPr/>
      <dgm:t>
        <a:bodyPr/>
        <a:lstStyle/>
        <a:p>
          <a:r>
            <a:rPr lang="en-US" dirty="0"/>
            <a:t>Section 3</a:t>
          </a:r>
        </a:p>
      </dgm:t>
    </dgm:pt>
    <dgm:pt modelId="{CAC83682-D9F5-C24C-B8B4-9B4D528FFD92}" type="parTrans" cxnId="{41AC3C66-D134-854C-8C8B-B8D7A3FDE665}">
      <dgm:prSet/>
      <dgm:spPr/>
      <dgm:t>
        <a:bodyPr/>
        <a:lstStyle/>
        <a:p>
          <a:endParaRPr lang="en-US"/>
        </a:p>
      </dgm:t>
    </dgm:pt>
    <dgm:pt modelId="{3C8ECCAE-DA2B-844F-BACD-9B66D9806ADF}" type="sibTrans" cxnId="{41AC3C66-D134-854C-8C8B-B8D7A3FDE665}">
      <dgm:prSet/>
      <dgm:spPr/>
      <dgm:t>
        <a:bodyPr/>
        <a:lstStyle/>
        <a:p>
          <a:endParaRPr lang="en-US"/>
        </a:p>
      </dgm:t>
    </dgm:pt>
    <dgm:pt modelId="{76EEC294-A64B-F547-90D5-8C46C24B5959}">
      <dgm:prSet phldrT="[Text]"/>
      <dgm:spPr/>
      <dgm:t>
        <a:bodyPr/>
        <a:lstStyle/>
        <a:p>
          <a:r>
            <a:rPr lang="en-US" dirty="0"/>
            <a:t>Placement 1</a:t>
          </a:r>
        </a:p>
      </dgm:t>
    </dgm:pt>
    <dgm:pt modelId="{E08B6022-77A9-6248-9C98-29EAC3D2A1DA}" type="parTrans" cxnId="{E7D90353-3908-8D4C-A0CF-25CB3A799174}">
      <dgm:prSet/>
      <dgm:spPr/>
      <dgm:t>
        <a:bodyPr/>
        <a:lstStyle/>
        <a:p>
          <a:endParaRPr lang="en-US"/>
        </a:p>
      </dgm:t>
    </dgm:pt>
    <dgm:pt modelId="{11CA0F57-9271-A445-A15A-1C108A14ADB5}" type="sibTrans" cxnId="{E7D90353-3908-8D4C-A0CF-25CB3A799174}">
      <dgm:prSet/>
      <dgm:spPr/>
      <dgm:t>
        <a:bodyPr/>
        <a:lstStyle/>
        <a:p>
          <a:endParaRPr lang="en-US"/>
        </a:p>
      </dgm:t>
    </dgm:pt>
    <dgm:pt modelId="{79F9F52D-397B-7E48-971B-E3338D7F6684}">
      <dgm:prSet phldrT="[Text]"/>
      <dgm:spPr/>
      <dgm:t>
        <a:bodyPr/>
        <a:lstStyle/>
        <a:p>
          <a:r>
            <a:rPr lang="en-US" dirty="0"/>
            <a:t>Placement 2</a:t>
          </a:r>
        </a:p>
      </dgm:t>
    </dgm:pt>
    <dgm:pt modelId="{C29D4412-DB96-CE40-8FB9-A08D44E7A775}" type="parTrans" cxnId="{B4783536-D350-9B45-8D52-FD19E8CC13B4}">
      <dgm:prSet/>
      <dgm:spPr/>
      <dgm:t>
        <a:bodyPr/>
        <a:lstStyle/>
        <a:p>
          <a:endParaRPr lang="en-US"/>
        </a:p>
      </dgm:t>
    </dgm:pt>
    <dgm:pt modelId="{3B0113D1-6852-3845-BCFA-E28A8E444252}" type="sibTrans" cxnId="{B4783536-D350-9B45-8D52-FD19E8CC13B4}">
      <dgm:prSet/>
      <dgm:spPr/>
      <dgm:t>
        <a:bodyPr/>
        <a:lstStyle/>
        <a:p>
          <a:endParaRPr lang="en-US"/>
        </a:p>
      </dgm:t>
    </dgm:pt>
    <dgm:pt modelId="{B6E49289-BA94-D647-B534-FEC9050F0E3B}">
      <dgm:prSet phldrT="[Text]"/>
      <dgm:spPr/>
      <dgm:t>
        <a:bodyPr/>
        <a:lstStyle/>
        <a:p>
          <a:r>
            <a:rPr lang="en-US" dirty="0"/>
            <a:t>Placement 3</a:t>
          </a:r>
        </a:p>
      </dgm:t>
    </dgm:pt>
    <dgm:pt modelId="{CB524029-62FF-4446-8192-DEB8E88B3DF5}" type="parTrans" cxnId="{FDDEDBAB-694D-7744-8F4D-8E4C3AFED033}">
      <dgm:prSet/>
      <dgm:spPr/>
      <dgm:t>
        <a:bodyPr/>
        <a:lstStyle/>
        <a:p>
          <a:endParaRPr lang="en-US"/>
        </a:p>
      </dgm:t>
    </dgm:pt>
    <dgm:pt modelId="{3B3DD62C-AE9B-1143-8DD1-E569BC0F964C}" type="sibTrans" cxnId="{FDDEDBAB-694D-7744-8F4D-8E4C3AFED033}">
      <dgm:prSet/>
      <dgm:spPr/>
      <dgm:t>
        <a:bodyPr/>
        <a:lstStyle/>
        <a:p>
          <a:endParaRPr lang="en-US"/>
        </a:p>
      </dgm:t>
    </dgm:pt>
    <dgm:pt modelId="{16E9637E-59D9-B146-A0B1-C977B62F2B5F}">
      <dgm:prSet phldrT="[Text]"/>
      <dgm:spPr/>
      <dgm:t>
        <a:bodyPr/>
        <a:lstStyle/>
        <a:p>
          <a:r>
            <a:rPr lang="en-US" dirty="0"/>
            <a:t>Section 1</a:t>
          </a:r>
        </a:p>
      </dgm:t>
    </dgm:pt>
    <dgm:pt modelId="{45264E0F-F8F1-4340-BBC9-5F2ABD916F36}" type="parTrans" cxnId="{D9A94287-9983-D44C-9314-9A81CA18B50D}">
      <dgm:prSet/>
      <dgm:spPr/>
      <dgm:t>
        <a:bodyPr/>
        <a:lstStyle/>
        <a:p>
          <a:endParaRPr lang="en-US"/>
        </a:p>
      </dgm:t>
    </dgm:pt>
    <dgm:pt modelId="{0283C84A-FA78-A34E-A53F-27391F0830A2}" type="sibTrans" cxnId="{D9A94287-9983-D44C-9314-9A81CA18B50D}">
      <dgm:prSet/>
      <dgm:spPr/>
      <dgm:t>
        <a:bodyPr/>
        <a:lstStyle/>
        <a:p>
          <a:endParaRPr lang="en-US"/>
        </a:p>
      </dgm:t>
    </dgm:pt>
    <dgm:pt modelId="{5B0A99D5-3566-AE45-8CD4-82591594A7B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Placement 1</a:t>
          </a:r>
        </a:p>
      </dgm:t>
    </dgm:pt>
    <dgm:pt modelId="{8E7B2ED2-B3E5-4F46-8D2E-88EB3FD9294C}" type="parTrans" cxnId="{AD6DD890-5C18-F240-BF50-CFBC2A107995}">
      <dgm:prSet/>
      <dgm:spPr/>
      <dgm:t>
        <a:bodyPr/>
        <a:lstStyle/>
        <a:p>
          <a:endParaRPr lang="en-US"/>
        </a:p>
      </dgm:t>
    </dgm:pt>
    <dgm:pt modelId="{5564A0B6-5CC5-0C4E-B336-8FCCB5DE229B}" type="sibTrans" cxnId="{AD6DD890-5C18-F240-BF50-CFBC2A107995}">
      <dgm:prSet/>
      <dgm:spPr/>
      <dgm:t>
        <a:bodyPr/>
        <a:lstStyle/>
        <a:p>
          <a:endParaRPr lang="en-US"/>
        </a:p>
      </dgm:t>
    </dgm:pt>
    <dgm:pt modelId="{F192A4EE-C521-E54B-9D6D-18FFB4785DE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Placement 2</a:t>
          </a:r>
        </a:p>
      </dgm:t>
    </dgm:pt>
    <dgm:pt modelId="{CBE2B413-1A92-5A4F-9EC9-9776F76374B1}" type="parTrans" cxnId="{07ACAC09-EEAE-AA47-B4F3-6295D0847FF7}">
      <dgm:prSet/>
      <dgm:spPr/>
      <dgm:t>
        <a:bodyPr/>
        <a:lstStyle/>
        <a:p>
          <a:endParaRPr lang="en-US"/>
        </a:p>
      </dgm:t>
    </dgm:pt>
    <dgm:pt modelId="{D9A46FDA-B86A-2E49-A4AC-437A992DAE7E}" type="sibTrans" cxnId="{07ACAC09-EEAE-AA47-B4F3-6295D0847FF7}">
      <dgm:prSet/>
      <dgm:spPr/>
      <dgm:t>
        <a:bodyPr/>
        <a:lstStyle/>
        <a:p>
          <a:endParaRPr lang="en-US"/>
        </a:p>
      </dgm:t>
    </dgm:pt>
    <dgm:pt modelId="{32C1A8CA-1A11-9044-BBA0-BA4202E3622C}">
      <dgm:prSet phldrT="[Text]"/>
      <dgm:spPr/>
      <dgm:t>
        <a:bodyPr/>
        <a:lstStyle/>
        <a:p>
          <a:r>
            <a:rPr lang="en-US" dirty="0"/>
            <a:t>Placement 3</a:t>
          </a:r>
        </a:p>
      </dgm:t>
    </dgm:pt>
    <dgm:pt modelId="{BC058D70-D4F1-EF4F-A782-C9CC9E413303}" type="parTrans" cxnId="{CB7DC2CB-E155-864A-9BE5-9E3436261752}">
      <dgm:prSet/>
      <dgm:spPr/>
      <dgm:t>
        <a:bodyPr/>
        <a:lstStyle/>
        <a:p>
          <a:endParaRPr lang="en-US"/>
        </a:p>
      </dgm:t>
    </dgm:pt>
    <dgm:pt modelId="{9974B667-FECA-F046-A930-6F949EC6B8F0}" type="sibTrans" cxnId="{CB7DC2CB-E155-864A-9BE5-9E3436261752}">
      <dgm:prSet/>
      <dgm:spPr/>
      <dgm:t>
        <a:bodyPr/>
        <a:lstStyle/>
        <a:p>
          <a:endParaRPr lang="en-US"/>
        </a:p>
      </dgm:t>
    </dgm:pt>
    <dgm:pt modelId="{401FA433-5FE9-E74B-BFC0-B464E93403C6}">
      <dgm:prSet phldrT="[Text]"/>
      <dgm:spPr/>
      <dgm:t>
        <a:bodyPr/>
        <a:lstStyle/>
        <a:p>
          <a:r>
            <a:rPr lang="en-US" dirty="0"/>
            <a:t>Section 2</a:t>
          </a:r>
        </a:p>
      </dgm:t>
    </dgm:pt>
    <dgm:pt modelId="{1D12D678-FAB8-1247-A868-FE6EB537D80B}" type="parTrans" cxnId="{67A11CD0-191D-0144-A79F-956B31F119E3}">
      <dgm:prSet/>
      <dgm:spPr/>
      <dgm:t>
        <a:bodyPr/>
        <a:lstStyle/>
        <a:p>
          <a:endParaRPr lang="en-US"/>
        </a:p>
      </dgm:t>
    </dgm:pt>
    <dgm:pt modelId="{DAE6B6F1-60C1-C149-B865-692B20790987}" type="sibTrans" cxnId="{67A11CD0-191D-0144-A79F-956B31F119E3}">
      <dgm:prSet/>
      <dgm:spPr/>
      <dgm:t>
        <a:bodyPr/>
        <a:lstStyle/>
        <a:p>
          <a:endParaRPr lang="en-US"/>
        </a:p>
      </dgm:t>
    </dgm:pt>
    <dgm:pt modelId="{276C7DF9-0790-7E46-A6C2-F8C5B4FEEDA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Placement 1</a:t>
          </a:r>
        </a:p>
      </dgm:t>
    </dgm:pt>
    <dgm:pt modelId="{A834B38D-16F5-764A-ABF4-A0C3987BEB9C}" type="parTrans" cxnId="{5FBE9660-B046-3D43-B118-082BC912F7F4}">
      <dgm:prSet/>
      <dgm:spPr/>
      <dgm:t>
        <a:bodyPr/>
        <a:lstStyle/>
        <a:p>
          <a:endParaRPr lang="en-US"/>
        </a:p>
      </dgm:t>
    </dgm:pt>
    <dgm:pt modelId="{435105F1-3928-7F42-BA29-4A3DD76AD9F4}" type="sibTrans" cxnId="{5FBE9660-B046-3D43-B118-082BC912F7F4}">
      <dgm:prSet/>
      <dgm:spPr/>
      <dgm:t>
        <a:bodyPr/>
        <a:lstStyle/>
        <a:p>
          <a:endParaRPr lang="en-US"/>
        </a:p>
      </dgm:t>
    </dgm:pt>
    <dgm:pt modelId="{2B7C543D-BE06-2744-B189-3AC612F0A6AC}">
      <dgm:prSet phldrT="[Text]"/>
      <dgm:spPr/>
      <dgm:t>
        <a:bodyPr/>
        <a:lstStyle/>
        <a:p>
          <a:r>
            <a:rPr lang="en-US" dirty="0"/>
            <a:t>Placement 2</a:t>
          </a:r>
        </a:p>
      </dgm:t>
    </dgm:pt>
    <dgm:pt modelId="{A2F87801-7695-9C46-A12A-BA75F29CBFD8}" type="parTrans" cxnId="{1744162E-7A56-904B-BA0A-7C4643CC4B1A}">
      <dgm:prSet/>
      <dgm:spPr/>
      <dgm:t>
        <a:bodyPr/>
        <a:lstStyle/>
        <a:p>
          <a:endParaRPr lang="en-US"/>
        </a:p>
      </dgm:t>
    </dgm:pt>
    <dgm:pt modelId="{E2766BB1-E555-6048-BF9C-90C4709CA3EF}" type="sibTrans" cxnId="{1744162E-7A56-904B-BA0A-7C4643CC4B1A}">
      <dgm:prSet/>
      <dgm:spPr/>
      <dgm:t>
        <a:bodyPr/>
        <a:lstStyle/>
        <a:p>
          <a:endParaRPr lang="en-US"/>
        </a:p>
      </dgm:t>
    </dgm:pt>
    <dgm:pt modelId="{2F96F59E-2DDC-FA45-B565-0046B652B0E8}">
      <dgm:prSet phldrT="[Text]"/>
      <dgm:spPr/>
      <dgm:t>
        <a:bodyPr/>
        <a:lstStyle/>
        <a:p>
          <a:r>
            <a:rPr lang="en-US" dirty="0"/>
            <a:t>Placement 3</a:t>
          </a:r>
        </a:p>
      </dgm:t>
    </dgm:pt>
    <dgm:pt modelId="{7FBBFAB9-1AB9-3944-9CE5-102165912B12}" type="parTrans" cxnId="{F75B5028-6E91-3641-98BF-1192019B4E74}">
      <dgm:prSet/>
      <dgm:spPr/>
      <dgm:t>
        <a:bodyPr/>
        <a:lstStyle/>
        <a:p>
          <a:endParaRPr lang="en-US"/>
        </a:p>
      </dgm:t>
    </dgm:pt>
    <dgm:pt modelId="{BB74ADBC-F918-7140-BB97-B416D10B8B8B}" type="sibTrans" cxnId="{F75B5028-6E91-3641-98BF-1192019B4E74}">
      <dgm:prSet/>
      <dgm:spPr/>
      <dgm:t>
        <a:bodyPr/>
        <a:lstStyle/>
        <a:p>
          <a:endParaRPr lang="en-US"/>
        </a:p>
      </dgm:t>
    </dgm:pt>
    <dgm:pt modelId="{729AEC7F-234B-6D4B-A696-8E528CF1071A}">
      <dgm:prSet phldrT="[Text]"/>
      <dgm:spPr/>
      <dgm:t>
        <a:bodyPr/>
        <a:lstStyle/>
        <a:p>
          <a:r>
            <a:rPr lang="en-US" dirty="0"/>
            <a:t>Section 3</a:t>
          </a:r>
        </a:p>
      </dgm:t>
    </dgm:pt>
    <dgm:pt modelId="{616A221F-A097-C246-8E47-B312FBF07652}" type="parTrans" cxnId="{7B06AAAB-7140-714E-A65F-40457DBA2C30}">
      <dgm:prSet/>
      <dgm:spPr/>
      <dgm:t>
        <a:bodyPr/>
        <a:lstStyle/>
        <a:p>
          <a:endParaRPr lang="en-US"/>
        </a:p>
      </dgm:t>
    </dgm:pt>
    <dgm:pt modelId="{B31C68E0-0964-FC49-A4C4-EAD7BB194E50}" type="sibTrans" cxnId="{7B06AAAB-7140-714E-A65F-40457DBA2C30}">
      <dgm:prSet/>
      <dgm:spPr/>
      <dgm:t>
        <a:bodyPr/>
        <a:lstStyle/>
        <a:p>
          <a:endParaRPr lang="en-US"/>
        </a:p>
      </dgm:t>
    </dgm:pt>
    <dgm:pt modelId="{2D042D4E-BD77-7D48-85C4-35D71E9AB6E5}">
      <dgm:prSet phldrT="[Text]"/>
      <dgm:spPr/>
      <dgm:t>
        <a:bodyPr/>
        <a:lstStyle/>
        <a:p>
          <a:r>
            <a:rPr lang="en-US" dirty="0"/>
            <a:t>Placement 1</a:t>
          </a:r>
        </a:p>
      </dgm:t>
    </dgm:pt>
    <dgm:pt modelId="{F962EAA1-ECCC-844F-AFE5-4BADD8AD0824}" type="parTrans" cxnId="{F41A816C-EAF9-174E-A8B7-D3A95DF181D6}">
      <dgm:prSet/>
      <dgm:spPr/>
      <dgm:t>
        <a:bodyPr/>
        <a:lstStyle/>
        <a:p>
          <a:endParaRPr lang="en-US"/>
        </a:p>
      </dgm:t>
    </dgm:pt>
    <dgm:pt modelId="{5B695192-B002-D94D-9C09-EC649F463C27}" type="sibTrans" cxnId="{F41A816C-EAF9-174E-A8B7-D3A95DF181D6}">
      <dgm:prSet/>
      <dgm:spPr/>
      <dgm:t>
        <a:bodyPr/>
        <a:lstStyle/>
        <a:p>
          <a:endParaRPr lang="en-US"/>
        </a:p>
      </dgm:t>
    </dgm:pt>
    <dgm:pt modelId="{C5B97E64-2A4E-034C-847D-60AE8C5CEF27}">
      <dgm:prSet phldrT="[Text]"/>
      <dgm:spPr/>
      <dgm:t>
        <a:bodyPr/>
        <a:lstStyle/>
        <a:p>
          <a:r>
            <a:rPr lang="en-US" dirty="0"/>
            <a:t>Placement 2</a:t>
          </a:r>
        </a:p>
      </dgm:t>
    </dgm:pt>
    <dgm:pt modelId="{11F1D78A-19DC-F447-8E28-C73F992CAF23}" type="parTrans" cxnId="{5391300A-CEA2-564C-98EB-348F2004A1C0}">
      <dgm:prSet/>
      <dgm:spPr/>
      <dgm:t>
        <a:bodyPr/>
        <a:lstStyle/>
        <a:p>
          <a:endParaRPr lang="en-US"/>
        </a:p>
      </dgm:t>
    </dgm:pt>
    <dgm:pt modelId="{42B21B8B-4CF3-B74B-B34E-AEF4BB3A9887}" type="sibTrans" cxnId="{5391300A-CEA2-564C-98EB-348F2004A1C0}">
      <dgm:prSet/>
      <dgm:spPr/>
      <dgm:t>
        <a:bodyPr/>
        <a:lstStyle/>
        <a:p>
          <a:endParaRPr lang="en-US"/>
        </a:p>
      </dgm:t>
    </dgm:pt>
    <dgm:pt modelId="{72C74E39-B9D4-0D46-AEC9-C2159A390731}">
      <dgm:prSet phldrT="[Text]"/>
      <dgm:spPr/>
      <dgm:t>
        <a:bodyPr/>
        <a:lstStyle/>
        <a:p>
          <a:r>
            <a:rPr lang="en-US" dirty="0"/>
            <a:t>Placement 3</a:t>
          </a:r>
        </a:p>
      </dgm:t>
    </dgm:pt>
    <dgm:pt modelId="{3D703FF1-1DD1-2D4B-8DCA-63014DD40FBE}" type="parTrans" cxnId="{F70CF1E2-A3EE-884A-A109-EBD0716B4633}">
      <dgm:prSet/>
      <dgm:spPr/>
      <dgm:t>
        <a:bodyPr/>
        <a:lstStyle/>
        <a:p>
          <a:endParaRPr lang="en-US"/>
        </a:p>
      </dgm:t>
    </dgm:pt>
    <dgm:pt modelId="{3698BB95-6514-0E4C-89A0-475F40B6D5F1}" type="sibTrans" cxnId="{F70CF1E2-A3EE-884A-A109-EBD0716B4633}">
      <dgm:prSet/>
      <dgm:spPr/>
      <dgm:t>
        <a:bodyPr/>
        <a:lstStyle/>
        <a:p>
          <a:endParaRPr lang="en-US"/>
        </a:p>
      </dgm:t>
    </dgm:pt>
    <dgm:pt modelId="{C4E69A71-7B85-B74E-9CF2-3B5E3AD9B983}">
      <dgm:prSet phldrT="[Text]"/>
      <dgm:spPr/>
      <dgm:t>
        <a:bodyPr/>
        <a:lstStyle/>
        <a:p>
          <a:r>
            <a:rPr lang="en-US"/>
            <a:t>Section 1</a:t>
          </a:r>
          <a:endParaRPr lang="en-US" dirty="0"/>
        </a:p>
      </dgm:t>
    </dgm:pt>
    <dgm:pt modelId="{61F97A9D-C8F3-894D-A05B-0777F8063923}" type="parTrans" cxnId="{A53F1C54-FA25-CB43-90AA-59A0D2949D21}">
      <dgm:prSet/>
      <dgm:spPr/>
      <dgm:t>
        <a:bodyPr/>
        <a:lstStyle/>
        <a:p>
          <a:endParaRPr lang="en-US"/>
        </a:p>
      </dgm:t>
    </dgm:pt>
    <dgm:pt modelId="{8EC26F94-6019-6A4C-808C-73622E5B8A0C}" type="sibTrans" cxnId="{A53F1C54-FA25-CB43-90AA-59A0D2949D21}">
      <dgm:prSet/>
      <dgm:spPr/>
      <dgm:t>
        <a:bodyPr/>
        <a:lstStyle/>
        <a:p>
          <a:endParaRPr lang="en-US"/>
        </a:p>
      </dgm:t>
    </dgm:pt>
    <dgm:pt modelId="{E517022C-9539-4247-8E28-0645797ABC3B}">
      <dgm:prSet phldrT="[Text]"/>
      <dgm:spPr/>
      <dgm:t>
        <a:bodyPr/>
        <a:lstStyle/>
        <a:p>
          <a:r>
            <a:rPr lang="en-US" dirty="0"/>
            <a:t>Placement 1</a:t>
          </a:r>
        </a:p>
      </dgm:t>
    </dgm:pt>
    <dgm:pt modelId="{8D0E0E44-4A50-E74D-8678-986423BB9DD1}" type="parTrans" cxnId="{C92FB70C-B1AC-A64C-B0CE-DB1FDCB29002}">
      <dgm:prSet/>
      <dgm:spPr/>
      <dgm:t>
        <a:bodyPr/>
        <a:lstStyle/>
        <a:p>
          <a:endParaRPr lang="en-US"/>
        </a:p>
      </dgm:t>
    </dgm:pt>
    <dgm:pt modelId="{DE3C712A-A473-F94E-B8C4-1C44600D5DEC}" type="sibTrans" cxnId="{C92FB70C-B1AC-A64C-B0CE-DB1FDCB29002}">
      <dgm:prSet/>
      <dgm:spPr/>
      <dgm:t>
        <a:bodyPr/>
        <a:lstStyle/>
        <a:p>
          <a:endParaRPr lang="en-US"/>
        </a:p>
      </dgm:t>
    </dgm:pt>
    <dgm:pt modelId="{1D2D56CC-C28D-3144-9F8A-4DAE908188B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Placement 2</a:t>
          </a:r>
        </a:p>
      </dgm:t>
    </dgm:pt>
    <dgm:pt modelId="{12F18C3F-BDB1-7C47-8136-B441F2CE19AA}" type="parTrans" cxnId="{07771C8B-4598-E244-8CBB-880EBC835B6F}">
      <dgm:prSet/>
      <dgm:spPr/>
      <dgm:t>
        <a:bodyPr/>
        <a:lstStyle/>
        <a:p>
          <a:endParaRPr lang="en-US"/>
        </a:p>
      </dgm:t>
    </dgm:pt>
    <dgm:pt modelId="{16E1D1F6-39FB-4A40-B297-BF4A1CAE7ECB}" type="sibTrans" cxnId="{07771C8B-4598-E244-8CBB-880EBC835B6F}">
      <dgm:prSet/>
      <dgm:spPr/>
      <dgm:t>
        <a:bodyPr/>
        <a:lstStyle/>
        <a:p>
          <a:endParaRPr lang="en-US"/>
        </a:p>
      </dgm:t>
    </dgm:pt>
    <dgm:pt modelId="{763AE010-1CEA-6C42-8D87-80A5586C6A1A}">
      <dgm:prSet phldrT="[Text]"/>
      <dgm:spPr/>
      <dgm:t>
        <a:bodyPr/>
        <a:lstStyle/>
        <a:p>
          <a:r>
            <a:rPr lang="en-US" dirty="0"/>
            <a:t>Placement 3</a:t>
          </a:r>
        </a:p>
      </dgm:t>
    </dgm:pt>
    <dgm:pt modelId="{645779EA-8B1D-1A47-AF3B-C56E76D12A14}" type="parTrans" cxnId="{D67A1E50-287F-3C41-950F-1153905077AD}">
      <dgm:prSet/>
      <dgm:spPr/>
      <dgm:t>
        <a:bodyPr/>
        <a:lstStyle/>
        <a:p>
          <a:endParaRPr lang="en-US"/>
        </a:p>
      </dgm:t>
    </dgm:pt>
    <dgm:pt modelId="{52653473-6579-C940-8188-A1218B502D06}" type="sibTrans" cxnId="{D67A1E50-287F-3C41-950F-1153905077AD}">
      <dgm:prSet/>
      <dgm:spPr/>
      <dgm:t>
        <a:bodyPr/>
        <a:lstStyle/>
        <a:p>
          <a:endParaRPr lang="en-US"/>
        </a:p>
      </dgm:t>
    </dgm:pt>
    <dgm:pt modelId="{80C2B90C-AC99-5A43-ABB4-C2AE13F8C2C2}">
      <dgm:prSet phldrT="[Text]"/>
      <dgm:spPr/>
      <dgm:t>
        <a:bodyPr/>
        <a:lstStyle/>
        <a:p>
          <a:r>
            <a:rPr lang="en-US" dirty="0"/>
            <a:t>Section 2</a:t>
          </a:r>
        </a:p>
      </dgm:t>
    </dgm:pt>
    <dgm:pt modelId="{03891DA2-9750-5F4D-840D-C49093445443}" type="parTrans" cxnId="{6BE8845B-19A3-9743-871D-EEE8433B5D97}">
      <dgm:prSet/>
      <dgm:spPr/>
      <dgm:t>
        <a:bodyPr/>
        <a:lstStyle/>
        <a:p>
          <a:endParaRPr lang="en-US"/>
        </a:p>
      </dgm:t>
    </dgm:pt>
    <dgm:pt modelId="{D1E3CCE0-344A-9243-A6B3-71E5EAE41014}" type="sibTrans" cxnId="{6BE8845B-19A3-9743-871D-EEE8433B5D97}">
      <dgm:prSet/>
      <dgm:spPr/>
      <dgm:t>
        <a:bodyPr/>
        <a:lstStyle/>
        <a:p>
          <a:endParaRPr lang="en-US"/>
        </a:p>
      </dgm:t>
    </dgm:pt>
    <dgm:pt modelId="{C0741C08-4F0B-9C48-81EF-CE286F48EB88}">
      <dgm:prSet phldrT="[Text]"/>
      <dgm:spPr/>
      <dgm:t>
        <a:bodyPr/>
        <a:lstStyle/>
        <a:p>
          <a:r>
            <a:rPr lang="en-US" dirty="0"/>
            <a:t>Placement 1</a:t>
          </a:r>
        </a:p>
      </dgm:t>
    </dgm:pt>
    <dgm:pt modelId="{D56CD054-67B1-2340-8CDC-2F27FF758D8E}" type="parTrans" cxnId="{DE2BDADB-38D5-A544-9103-6679BE479F44}">
      <dgm:prSet/>
      <dgm:spPr/>
      <dgm:t>
        <a:bodyPr/>
        <a:lstStyle/>
        <a:p>
          <a:endParaRPr lang="en-US"/>
        </a:p>
      </dgm:t>
    </dgm:pt>
    <dgm:pt modelId="{878D11E8-0349-1E42-A9DB-21B3F4D12C6F}" type="sibTrans" cxnId="{DE2BDADB-38D5-A544-9103-6679BE479F44}">
      <dgm:prSet/>
      <dgm:spPr/>
      <dgm:t>
        <a:bodyPr/>
        <a:lstStyle/>
        <a:p>
          <a:endParaRPr lang="en-US"/>
        </a:p>
      </dgm:t>
    </dgm:pt>
    <dgm:pt modelId="{7FD34D1C-4849-7049-B90C-C272844EC59C}">
      <dgm:prSet phldrT="[Text]"/>
      <dgm:spPr/>
      <dgm:t>
        <a:bodyPr/>
        <a:lstStyle/>
        <a:p>
          <a:r>
            <a:rPr lang="en-US" dirty="0"/>
            <a:t>Placement 2</a:t>
          </a:r>
        </a:p>
      </dgm:t>
    </dgm:pt>
    <dgm:pt modelId="{BD5DCA91-D383-8242-85C9-A3B99C248263}" type="parTrans" cxnId="{FC45CFEC-396C-5D47-BC49-3CC6648549C3}">
      <dgm:prSet/>
      <dgm:spPr/>
      <dgm:t>
        <a:bodyPr/>
        <a:lstStyle/>
        <a:p>
          <a:endParaRPr lang="en-US"/>
        </a:p>
      </dgm:t>
    </dgm:pt>
    <dgm:pt modelId="{43752D8B-B3DA-2043-9536-EA0BEEC173DE}" type="sibTrans" cxnId="{FC45CFEC-396C-5D47-BC49-3CC6648549C3}">
      <dgm:prSet/>
      <dgm:spPr/>
      <dgm:t>
        <a:bodyPr/>
        <a:lstStyle/>
        <a:p>
          <a:endParaRPr lang="en-US"/>
        </a:p>
      </dgm:t>
    </dgm:pt>
    <dgm:pt modelId="{41CEC812-31A3-FD49-88FE-A535EBA26DC7}">
      <dgm:prSet phldrT="[Text]"/>
      <dgm:spPr/>
      <dgm:t>
        <a:bodyPr/>
        <a:lstStyle/>
        <a:p>
          <a:r>
            <a:rPr lang="en-US" dirty="0"/>
            <a:t>Placement 3</a:t>
          </a:r>
        </a:p>
      </dgm:t>
    </dgm:pt>
    <dgm:pt modelId="{3205817B-79CA-6C45-AB81-F954662555F7}" type="parTrans" cxnId="{BFF5C078-00B0-4E4E-855F-DC086B246E51}">
      <dgm:prSet/>
      <dgm:spPr/>
      <dgm:t>
        <a:bodyPr/>
        <a:lstStyle/>
        <a:p>
          <a:endParaRPr lang="en-US"/>
        </a:p>
      </dgm:t>
    </dgm:pt>
    <dgm:pt modelId="{F86B83A6-F185-1443-BD6E-3E2C6999BC6A}" type="sibTrans" cxnId="{BFF5C078-00B0-4E4E-855F-DC086B246E51}">
      <dgm:prSet/>
      <dgm:spPr/>
      <dgm:t>
        <a:bodyPr/>
        <a:lstStyle/>
        <a:p>
          <a:endParaRPr lang="en-US"/>
        </a:p>
      </dgm:t>
    </dgm:pt>
    <dgm:pt modelId="{F8A0B3D5-C933-4244-BCDB-F74FD61512A7}">
      <dgm:prSet phldrT="[Text]"/>
      <dgm:spPr/>
      <dgm:t>
        <a:bodyPr/>
        <a:lstStyle/>
        <a:p>
          <a:r>
            <a:rPr lang="en-US" dirty="0"/>
            <a:t>Section 3</a:t>
          </a:r>
        </a:p>
      </dgm:t>
    </dgm:pt>
    <dgm:pt modelId="{D84ACC3A-194B-874F-A95C-E0E0230FC006}" type="parTrans" cxnId="{6EF72341-C5A5-874D-9243-C1C99B2AD686}">
      <dgm:prSet/>
      <dgm:spPr/>
      <dgm:t>
        <a:bodyPr/>
        <a:lstStyle/>
        <a:p>
          <a:endParaRPr lang="en-US"/>
        </a:p>
      </dgm:t>
    </dgm:pt>
    <dgm:pt modelId="{71A1C6EE-B64D-5548-971D-0126B114081E}" type="sibTrans" cxnId="{6EF72341-C5A5-874D-9243-C1C99B2AD686}">
      <dgm:prSet/>
      <dgm:spPr/>
      <dgm:t>
        <a:bodyPr/>
        <a:lstStyle/>
        <a:p>
          <a:endParaRPr lang="en-US"/>
        </a:p>
      </dgm:t>
    </dgm:pt>
    <dgm:pt modelId="{50EDB8A9-8B60-2943-BA35-9A88B37F0ACA}">
      <dgm:prSet phldrT="[Text]"/>
      <dgm:spPr/>
      <dgm:t>
        <a:bodyPr/>
        <a:lstStyle/>
        <a:p>
          <a:r>
            <a:rPr lang="en-US" dirty="0"/>
            <a:t>Placement 1</a:t>
          </a:r>
        </a:p>
      </dgm:t>
    </dgm:pt>
    <dgm:pt modelId="{3379AE7A-39E9-AF49-A238-397B630C6903}" type="parTrans" cxnId="{E9E093F0-E222-6A48-BF3F-2204489841BA}">
      <dgm:prSet/>
      <dgm:spPr/>
      <dgm:t>
        <a:bodyPr/>
        <a:lstStyle/>
        <a:p>
          <a:endParaRPr lang="en-US"/>
        </a:p>
      </dgm:t>
    </dgm:pt>
    <dgm:pt modelId="{6FC76226-BB6C-EB43-B8FB-342E396EF16C}" type="sibTrans" cxnId="{E9E093F0-E222-6A48-BF3F-2204489841BA}">
      <dgm:prSet/>
      <dgm:spPr/>
      <dgm:t>
        <a:bodyPr/>
        <a:lstStyle/>
        <a:p>
          <a:endParaRPr lang="en-US"/>
        </a:p>
      </dgm:t>
    </dgm:pt>
    <dgm:pt modelId="{647DCCFD-EC92-BC47-AA9F-B556F4B5262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Placement 2</a:t>
          </a:r>
        </a:p>
      </dgm:t>
    </dgm:pt>
    <dgm:pt modelId="{FA6B278B-AED8-D247-A4DB-36A0DA58BD05}" type="parTrans" cxnId="{8ACFC2EB-79D4-0846-A2E5-4DC0D17ED60E}">
      <dgm:prSet/>
      <dgm:spPr/>
      <dgm:t>
        <a:bodyPr/>
        <a:lstStyle/>
        <a:p>
          <a:endParaRPr lang="en-US"/>
        </a:p>
      </dgm:t>
    </dgm:pt>
    <dgm:pt modelId="{821F787F-49FD-C847-9111-7F3AB6545A7A}" type="sibTrans" cxnId="{8ACFC2EB-79D4-0846-A2E5-4DC0D17ED60E}">
      <dgm:prSet/>
      <dgm:spPr/>
      <dgm:t>
        <a:bodyPr/>
        <a:lstStyle/>
        <a:p>
          <a:endParaRPr lang="en-US"/>
        </a:p>
      </dgm:t>
    </dgm:pt>
    <dgm:pt modelId="{0EF829D3-7EFA-7E45-A68C-210EA7BEE35C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Placement 3</a:t>
          </a:r>
        </a:p>
      </dgm:t>
    </dgm:pt>
    <dgm:pt modelId="{819DBD46-7DFB-D946-BA74-90D7F724105B}" type="parTrans" cxnId="{8FE02427-351C-624F-8BBE-412D80D0B9DF}">
      <dgm:prSet/>
      <dgm:spPr/>
      <dgm:t>
        <a:bodyPr/>
        <a:lstStyle/>
        <a:p>
          <a:endParaRPr lang="en-US"/>
        </a:p>
      </dgm:t>
    </dgm:pt>
    <dgm:pt modelId="{4FF9A331-8100-D44D-974C-7C8ECC80CA23}" type="sibTrans" cxnId="{8FE02427-351C-624F-8BBE-412D80D0B9DF}">
      <dgm:prSet/>
      <dgm:spPr/>
      <dgm:t>
        <a:bodyPr/>
        <a:lstStyle/>
        <a:p>
          <a:endParaRPr lang="en-US"/>
        </a:p>
      </dgm:t>
    </dgm:pt>
    <dgm:pt modelId="{2B6D9F13-D9B4-DC40-A349-B6F18BB314BE}" type="pres">
      <dgm:prSet presAssocID="{12FA93B0-0C23-3B4D-AC07-8F88EC5D9A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D53876F-3F96-2644-ADBE-12CCB6802028}" type="pres">
      <dgm:prSet presAssocID="{7A64864F-5B1B-594C-A67B-770BCE377B90}" presName="hierRoot1" presStyleCnt="0">
        <dgm:presLayoutVars>
          <dgm:hierBranch val="init"/>
        </dgm:presLayoutVars>
      </dgm:prSet>
      <dgm:spPr/>
    </dgm:pt>
    <dgm:pt modelId="{045933EC-071F-0245-91E8-D2D99BF1F707}" type="pres">
      <dgm:prSet presAssocID="{7A64864F-5B1B-594C-A67B-770BCE377B90}" presName="rootComposite1" presStyleCnt="0"/>
      <dgm:spPr/>
    </dgm:pt>
    <dgm:pt modelId="{93F11F6C-AD51-7946-AED3-E93F95BADF9A}" type="pres">
      <dgm:prSet presAssocID="{7A64864F-5B1B-594C-A67B-770BCE377B90}" presName="rootText1" presStyleLbl="node0" presStyleIdx="0" presStyleCnt="1">
        <dgm:presLayoutVars>
          <dgm:chPref val="3"/>
        </dgm:presLayoutVars>
      </dgm:prSet>
      <dgm:spPr/>
    </dgm:pt>
    <dgm:pt modelId="{A5A4F038-0BCB-6C44-A6B2-8634BEB3158D}" type="pres">
      <dgm:prSet presAssocID="{7A64864F-5B1B-594C-A67B-770BCE377B90}" presName="rootConnector1" presStyleLbl="node1" presStyleIdx="0" presStyleCnt="0"/>
      <dgm:spPr/>
    </dgm:pt>
    <dgm:pt modelId="{67472988-ADEC-5246-953D-29EB42033B1C}" type="pres">
      <dgm:prSet presAssocID="{7A64864F-5B1B-594C-A67B-770BCE377B90}" presName="hierChild2" presStyleCnt="0"/>
      <dgm:spPr/>
    </dgm:pt>
    <dgm:pt modelId="{BD592203-D957-C347-BA78-D77FF6DA2644}" type="pres">
      <dgm:prSet presAssocID="{27279069-1F46-EA47-8305-AFE4B6F489D9}" presName="Name37" presStyleLbl="parChTrans1D2" presStyleIdx="0" presStyleCnt="4"/>
      <dgm:spPr/>
    </dgm:pt>
    <dgm:pt modelId="{A9E4F133-4152-9A4E-A1A4-57E0D3CE8A15}" type="pres">
      <dgm:prSet presAssocID="{FB16D190-8146-974C-9B9B-AADA06045158}" presName="hierRoot2" presStyleCnt="0">
        <dgm:presLayoutVars>
          <dgm:hierBranch val="init"/>
        </dgm:presLayoutVars>
      </dgm:prSet>
      <dgm:spPr/>
    </dgm:pt>
    <dgm:pt modelId="{60879E8E-3C68-2047-A685-6852E170190F}" type="pres">
      <dgm:prSet presAssocID="{FB16D190-8146-974C-9B9B-AADA06045158}" presName="rootComposite" presStyleCnt="0"/>
      <dgm:spPr/>
    </dgm:pt>
    <dgm:pt modelId="{57586581-9544-8A45-B71A-82350A6B7043}" type="pres">
      <dgm:prSet presAssocID="{FB16D190-8146-974C-9B9B-AADA06045158}" presName="rootText" presStyleLbl="node2" presStyleIdx="0" presStyleCnt="4">
        <dgm:presLayoutVars>
          <dgm:chPref val="3"/>
        </dgm:presLayoutVars>
      </dgm:prSet>
      <dgm:spPr/>
    </dgm:pt>
    <dgm:pt modelId="{28BAEC91-49A3-4340-A783-62B570B53BDA}" type="pres">
      <dgm:prSet presAssocID="{FB16D190-8146-974C-9B9B-AADA06045158}" presName="rootConnector" presStyleLbl="node2" presStyleIdx="0" presStyleCnt="4"/>
      <dgm:spPr/>
    </dgm:pt>
    <dgm:pt modelId="{A859A352-66F5-284B-96E6-4395A515A2EC}" type="pres">
      <dgm:prSet presAssocID="{FB16D190-8146-974C-9B9B-AADA06045158}" presName="hierChild4" presStyleCnt="0"/>
      <dgm:spPr/>
    </dgm:pt>
    <dgm:pt modelId="{2B12AEE8-9C69-5D4A-A10B-85216E8DC97A}" type="pres">
      <dgm:prSet presAssocID="{C33199EB-1B6C-7C45-A431-75F96C221ACE}" presName="Name37" presStyleLbl="parChTrans1D3" presStyleIdx="0" presStyleCnt="12"/>
      <dgm:spPr/>
    </dgm:pt>
    <dgm:pt modelId="{64C3EDD0-74DB-544F-8F40-B15F01966FC6}" type="pres">
      <dgm:prSet presAssocID="{3DE0A3BA-1744-0742-B349-17CCBBF6B6A7}" presName="hierRoot2" presStyleCnt="0">
        <dgm:presLayoutVars>
          <dgm:hierBranch val="init"/>
        </dgm:presLayoutVars>
      </dgm:prSet>
      <dgm:spPr/>
    </dgm:pt>
    <dgm:pt modelId="{7CA71B9F-0A0F-0141-BFFF-F10357FA97F0}" type="pres">
      <dgm:prSet presAssocID="{3DE0A3BA-1744-0742-B349-17CCBBF6B6A7}" presName="rootComposite" presStyleCnt="0"/>
      <dgm:spPr/>
    </dgm:pt>
    <dgm:pt modelId="{AE00A23C-3456-9942-B11A-56BA3F2D8369}" type="pres">
      <dgm:prSet presAssocID="{3DE0A3BA-1744-0742-B349-17CCBBF6B6A7}" presName="rootText" presStyleLbl="node3" presStyleIdx="0" presStyleCnt="12">
        <dgm:presLayoutVars>
          <dgm:chPref val="3"/>
        </dgm:presLayoutVars>
      </dgm:prSet>
      <dgm:spPr/>
    </dgm:pt>
    <dgm:pt modelId="{97B86FCF-221E-0148-8C3F-F539A9DD9AA4}" type="pres">
      <dgm:prSet presAssocID="{3DE0A3BA-1744-0742-B349-17CCBBF6B6A7}" presName="rootConnector" presStyleLbl="node3" presStyleIdx="0" presStyleCnt="12"/>
      <dgm:spPr/>
    </dgm:pt>
    <dgm:pt modelId="{712C10C8-B349-3B46-AA7A-614D2A25F68F}" type="pres">
      <dgm:prSet presAssocID="{3DE0A3BA-1744-0742-B349-17CCBBF6B6A7}" presName="hierChild4" presStyleCnt="0"/>
      <dgm:spPr/>
    </dgm:pt>
    <dgm:pt modelId="{6C35E018-11B0-A442-A131-262D2FA590A8}" type="pres">
      <dgm:prSet presAssocID="{E561038D-0D01-0949-B642-3E2039AF6D1D}" presName="Name37" presStyleLbl="parChTrans1D4" presStyleIdx="0" presStyleCnt="36"/>
      <dgm:spPr/>
    </dgm:pt>
    <dgm:pt modelId="{456914F6-7FA8-4843-8517-9DF65B54A604}" type="pres">
      <dgm:prSet presAssocID="{51B2B236-4D34-FA4D-B925-8F0834E7D98E}" presName="hierRoot2" presStyleCnt="0">
        <dgm:presLayoutVars>
          <dgm:hierBranch val="init"/>
        </dgm:presLayoutVars>
      </dgm:prSet>
      <dgm:spPr/>
    </dgm:pt>
    <dgm:pt modelId="{A52017B4-920E-4B48-94EF-C4F0873CA7CC}" type="pres">
      <dgm:prSet presAssocID="{51B2B236-4D34-FA4D-B925-8F0834E7D98E}" presName="rootComposite" presStyleCnt="0"/>
      <dgm:spPr/>
    </dgm:pt>
    <dgm:pt modelId="{32984C02-F146-C84A-92E0-C87121A08F1F}" type="pres">
      <dgm:prSet presAssocID="{51B2B236-4D34-FA4D-B925-8F0834E7D98E}" presName="rootText" presStyleLbl="node4" presStyleIdx="0" presStyleCnt="36">
        <dgm:presLayoutVars>
          <dgm:chPref val="3"/>
        </dgm:presLayoutVars>
      </dgm:prSet>
      <dgm:spPr/>
    </dgm:pt>
    <dgm:pt modelId="{9B80075E-232A-3F42-BB1D-3C737FBDCA7E}" type="pres">
      <dgm:prSet presAssocID="{51B2B236-4D34-FA4D-B925-8F0834E7D98E}" presName="rootConnector" presStyleLbl="node4" presStyleIdx="0" presStyleCnt="36"/>
      <dgm:spPr/>
    </dgm:pt>
    <dgm:pt modelId="{0FA9698B-0FAF-F044-88D5-D5BAA03ABC3B}" type="pres">
      <dgm:prSet presAssocID="{51B2B236-4D34-FA4D-B925-8F0834E7D98E}" presName="hierChild4" presStyleCnt="0"/>
      <dgm:spPr/>
    </dgm:pt>
    <dgm:pt modelId="{183E80AD-9DD1-444F-BD12-BEE48162A046}" type="pres">
      <dgm:prSet presAssocID="{51B2B236-4D34-FA4D-B925-8F0834E7D98E}" presName="hierChild5" presStyleCnt="0"/>
      <dgm:spPr/>
    </dgm:pt>
    <dgm:pt modelId="{8BB9DB1B-6128-7F44-A368-CFA109410DA9}" type="pres">
      <dgm:prSet presAssocID="{541CB7A7-1BE6-C94A-B238-DECBCFADEF13}" presName="Name37" presStyleLbl="parChTrans1D4" presStyleIdx="1" presStyleCnt="36"/>
      <dgm:spPr/>
    </dgm:pt>
    <dgm:pt modelId="{5493E7EA-EA69-874C-BAE4-86A360044F70}" type="pres">
      <dgm:prSet presAssocID="{AF2D5841-000D-CE4F-81FB-4C1CCF629C6B}" presName="hierRoot2" presStyleCnt="0">
        <dgm:presLayoutVars>
          <dgm:hierBranch val="init"/>
        </dgm:presLayoutVars>
      </dgm:prSet>
      <dgm:spPr/>
    </dgm:pt>
    <dgm:pt modelId="{47738CC3-66A0-EE44-B91A-4BFE15EE3637}" type="pres">
      <dgm:prSet presAssocID="{AF2D5841-000D-CE4F-81FB-4C1CCF629C6B}" presName="rootComposite" presStyleCnt="0"/>
      <dgm:spPr/>
    </dgm:pt>
    <dgm:pt modelId="{D2E27726-0697-1E4A-8B2F-AFAA3780DB69}" type="pres">
      <dgm:prSet presAssocID="{AF2D5841-000D-CE4F-81FB-4C1CCF629C6B}" presName="rootText" presStyleLbl="node4" presStyleIdx="1" presStyleCnt="36">
        <dgm:presLayoutVars>
          <dgm:chPref val="3"/>
        </dgm:presLayoutVars>
      </dgm:prSet>
      <dgm:spPr/>
    </dgm:pt>
    <dgm:pt modelId="{D7E12397-70AA-A545-808F-7C034DBE4018}" type="pres">
      <dgm:prSet presAssocID="{AF2D5841-000D-CE4F-81FB-4C1CCF629C6B}" presName="rootConnector" presStyleLbl="node4" presStyleIdx="1" presStyleCnt="36"/>
      <dgm:spPr/>
    </dgm:pt>
    <dgm:pt modelId="{F38BFAF8-02AA-2C49-8F35-5A0D183B73F9}" type="pres">
      <dgm:prSet presAssocID="{AF2D5841-000D-CE4F-81FB-4C1CCF629C6B}" presName="hierChild4" presStyleCnt="0"/>
      <dgm:spPr/>
    </dgm:pt>
    <dgm:pt modelId="{AF55205B-0F00-DF46-8F98-867C1DAAABAE}" type="pres">
      <dgm:prSet presAssocID="{AF2D5841-000D-CE4F-81FB-4C1CCF629C6B}" presName="hierChild5" presStyleCnt="0"/>
      <dgm:spPr/>
    </dgm:pt>
    <dgm:pt modelId="{C97CCA7E-6032-F841-8D35-744C8AE33C43}" type="pres">
      <dgm:prSet presAssocID="{07524DC3-BC7D-8C4B-B1CE-E0170148C616}" presName="Name37" presStyleLbl="parChTrans1D4" presStyleIdx="2" presStyleCnt="36"/>
      <dgm:spPr/>
    </dgm:pt>
    <dgm:pt modelId="{5A7654D4-266C-C140-8240-37403420B1B8}" type="pres">
      <dgm:prSet presAssocID="{3EC6ECE6-E6E6-5948-B160-63BFC4686462}" presName="hierRoot2" presStyleCnt="0">
        <dgm:presLayoutVars>
          <dgm:hierBranch val="init"/>
        </dgm:presLayoutVars>
      </dgm:prSet>
      <dgm:spPr/>
    </dgm:pt>
    <dgm:pt modelId="{C8A87370-BCAC-004B-94E4-56842D885A84}" type="pres">
      <dgm:prSet presAssocID="{3EC6ECE6-E6E6-5948-B160-63BFC4686462}" presName="rootComposite" presStyleCnt="0"/>
      <dgm:spPr/>
    </dgm:pt>
    <dgm:pt modelId="{F59E8A9A-4CA9-E849-A1E8-9D724D0A5496}" type="pres">
      <dgm:prSet presAssocID="{3EC6ECE6-E6E6-5948-B160-63BFC4686462}" presName="rootText" presStyleLbl="node4" presStyleIdx="2" presStyleCnt="36">
        <dgm:presLayoutVars>
          <dgm:chPref val="3"/>
        </dgm:presLayoutVars>
      </dgm:prSet>
      <dgm:spPr/>
    </dgm:pt>
    <dgm:pt modelId="{69C50F81-5D4F-574C-9CDD-0DC15A5F9442}" type="pres">
      <dgm:prSet presAssocID="{3EC6ECE6-E6E6-5948-B160-63BFC4686462}" presName="rootConnector" presStyleLbl="node4" presStyleIdx="2" presStyleCnt="36"/>
      <dgm:spPr/>
    </dgm:pt>
    <dgm:pt modelId="{E5A98071-82BF-B948-982E-DE17A2C79619}" type="pres">
      <dgm:prSet presAssocID="{3EC6ECE6-E6E6-5948-B160-63BFC4686462}" presName="hierChild4" presStyleCnt="0"/>
      <dgm:spPr/>
    </dgm:pt>
    <dgm:pt modelId="{45C76300-6DE3-1D4D-B60B-0E3C35A34F4D}" type="pres">
      <dgm:prSet presAssocID="{3EC6ECE6-E6E6-5948-B160-63BFC4686462}" presName="hierChild5" presStyleCnt="0"/>
      <dgm:spPr/>
    </dgm:pt>
    <dgm:pt modelId="{1450CACB-3E75-E64C-8712-9D3F4548A986}" type="pres">
      <dgm:prSet presAssocID="{3DE0A3BA-1744-0742-B349-17CCBBF6B6A7}" presName="hierChild5" presStyleCnt="0"/>
      <dgm:spPr/>
    </dgm:pt>
    <dgm:pt modelId="{E194E0F3-712C-B147-8E30-CB54B71438CB}" type="pres">
      <dgm:prSet presAssocID="{BB0397AB-F22C-444B-A0EC-00B224EA288A}" presName="Name37" presStyleLbl="parChTrans1D3" presStyleIdx="1" presStyleCnt="12"/>
      <dgm:spPr/>
    </dgm:pt>
    <dgm:pt modelId="{A02853E1-08ED-D646-9EF8-6EA9E0FFB31E}" type="pres">
      <dgm:prSet presAssocID="{0649FD07-DC22-704A-AC13-86D3FB2F2869}" presName="hierRoot2" presStyleCnt="0">
        <dgm:presLayoutVars>
          <dgm:hierBranch val="init"/>
        </dgm:presLayoutVars>
      </dgm:prSet>
      <dgm:spPr/>
    </dgm:pt>
    <dgm:pt modelId="{98B00EED-B7CA-EE44-81EC-970978884073}" type="pres">
      <dgm:prSet presAssocID="{0649FD07-DC22-704A-AC13-86D3FB2F2869}" presName="rootComposite" presStyleCnt="0"/>
      <dgm:spPr/>
    </dgm:pt>
    <dgm:pt modelId="{BB6BE02B-8A61-5648-9ECB-64B3A473A4E0}" type="pres">
      <dgm:prSet presAssocID="{0649FD07-DC22-704A-AC13-86D3FB2F2869}" presName="rootText" presStyleLbl="node3" presStyleIdx="1" presStyleCnt="12">
        <dgm:presLayoutVars>
          <dgm:chPref val="3"/>
        </dgm:presLayoutVars>
      </dgm:prSet>
      <dgm:spPr/>
    </dgm:pt>
    <dgm:pt modelId="{66A253EB-A04C-904D-9E45-2C4E473B1D8D}" type="pres">
      <dgm:prSet presAssocID="{0649FD07-DC22-704A-AC13-86D3FB2F2869}" presName="rootConnector" presStyleLbl="node3" presStyleIdx="1" presStyleCnt="12"/>
      <dgm:spPr/>
    </dgm:pt>
    <dgm:pt modelId="{4AA70A9B-4964-BA4F-BF28-17D1C0B6123B}" type="pres">
      <dgm:prSet presAssocID="{0649FD07-DC22-704A-AC13-86D3FB2F2869}" presName="hierChild4" presStyleCnt="0"/>
      <dgm:spPr/>
    </dgm:pt>
    <dgm:pt modelId="{C98E3E41-6D65-FF4D-9B96-1550C57886B1}" type="pres">
      <dgm:prSet presAssocID="{E6005164-8717-CA48-BFCE-E6E835E15EAB}" presName="Name37" presStyleLbl="parChTrans1D4" presStyleIdx="3" presStyleCnt="36"/>
      <dgm:spPr/>
    </dgm:pt>
    <dgm:pt modelId="{10730A19-7C0E-474F-AA21-43AA00194B88}" type="pres">
      <dgm:prSet presAssocID="{85F3C0CF-AF3F-2D4D-A5DA-3D843C67BAA3}" presName="hierRoot2" presStyleCnt="0">
        <dgm:presLayoutVars>
          <dgm:hierBranch val="init"/>
        </dgm:presLayoutVars>
      </dgm:prSet>
      <dgm:spPr/>
    </dgm:pt>
    <dgm:pt modelId="{7E00D7E2-2318-A74F-9137-6E8AD553D8C5}" type="pres">
      <dgm:prSet presAssocID="{85F3C0CF-AF3F-2D4D-A5DA-3D843C67BAA3}" presName="rootComposite" presStyleCnt="0"/>
      <dgm:spPr/>
    </dgm:pt>
    <dgm:pt modelId="{4AEFC90E-B0A2-974E-B2E8-38986EF915F2}" type="pres">
      <dgm:prSet presAssocID="{85F3C0CF-AF3F-2D4D-A5DA-3D843C67BAA3}" presName="rootText" presStyleLbl="node4" presStyleIdx="3" presStyleCnt="36">
        <dgm:presLayoutVars>
          <dgm:chPref val="3"/>
        </dgm:presLayoutVars>
      </dgm:prSet>
      <dgm:spPr/>
    </dgm:pt>
    <dgm:pt modelId="{046C7DF3-8665-BF4E-84C0-04C90B4E3B9E}" type="pres">
      <dgm:prSet presAssocID="{85F3C0CF-AF3F-2D4D-A5DA-3D843C67BAA3}" presName="rootConnector" presStyleLbl="node4" presStyleIdx="3" presStyleCnt="36"/>
      <dgm:spPr/>
    </dgm:pt>
    <dgm:pt modelId="{E2C235EA-0972-DF4A-9D3E-20795084704E}" type="pres">
      <dgm:prSet presAssocID="{85F3C0CF-AF3F-2D4D-A5DA-3D843C67BAA3}" presName="hierChild4" presStyleCnt="0"/>
      <dgm:spPr/>
    </dgm:pt>
    <dgm:pt modelId="{8871400B-AEA8-024A-A985-5D92CC099493}" type="pres">
      <dgm:prSet presAssocID="{85F3C0CF-AF3F-2D4D-A5DA-3D843C67BAA3}" presName="hierChild5" presStyleCnt="0"/>
      <dgm:spPr/>
    </dgm:pt>
    <dgm:pt modelId="{34A182F5-F746-4A4C-BBFD-2F4DD9A72D50}" type="pres">
      <dgm:prSet presAssocID="{D5E880E4-E82D-3348-A7D1-B1F01B3C8B94}" presName="Name37" presStyleLbl="parChTrans1D4" presStyleIdx="4" presStyleCnt="36"/>
      <dgm:spPr/>
    </dgm:pt>
    <dgm:pt modelId="{606A6FDD-E13C-2743-9D25-E104C5F977F6}" type="pres">
      <dgm:prSet presAssocID="{318517BC-6C3A-5647-A9D7-3CBA26043A56}" presName="hierRoot2" presStyleCnt="0">
        <dgm:presLayoutVars>
          <dgm:hierBranch val="init"/>
        </dgm:presLayoutVars>
      </dgm:prSet>
      <dgm:spPr/>
    </dgm:pt>
    <dgm:pt modelId="{33F5DC60-4477-5B44-81E9-B9B98EEF3096}" type="pres">
      <dgm:prSet presAssocID="{318517BC-6C3A-5647-A9D7-3CBA26043A56}" presName="rootComposite" presStyleCnt="0"/>
      <dgm:spPr/>
    </dgm:pt>
    <dgm:pt modelId="{14516AD9-51B7-314F-A327-677510A390D1}" type="pres">
      <dgm:prSet presAssocID="{318517BC-6C3A-5647-A9D7-3CBA26043A56}" presName="rootText" presStyleLbl="node4" presStyleIdx="4" presStyleCnt="36">
        <dgm:presLayoutVars>
          <dgm:chPref val="3"/>
        </dgm:presLayoutVars>
      </dgm:prSet>
      <dgm:spPr/>
    </dgm:pt>
    <dgm:pt modelId="{6C37E46C-D12A-1E49-8384-CECBA4AD185D}" type="pres">
      <dgm:prSet presAssocID="{318517BC-6C3A-5647-A9D7-3CBA26043A56}" presName="rootConnector" presStyleLbl="node4" presStyleIdx="4" presStyleCnt="36"/>
      <dgm:spPr/>
    </dgm:pt>
    <dgm:pt modelId="{BC4B66B6-5A8B-1B49-8DC6-64787FC29D03}" type="pres">
      <dgm:prSet presAssocID="{318517BC-6C3A-5647-A9D7-3CBA26043A56}" presName="hierChild4" presStyleCnt="0"/>
      <dgm:spPr/>
    </dgm:pt>
    <dgm:pt modelId="{C0990DC6-D964-014F-985F-689D26271530}" type="pres">
      <dgm:prSet presAssocID="{318517BC-6C3A-5647-A9D7-3CBA26043A56}" presName="hierChild5" presStyleCnt="0"/>
      <dgm:spPr/>
    </dgm:pt>
    <dgm:pt modelId="{E5017007-0130-8E4F-B3D1-BE00C431D2CD}" type="pres">
      <dgm:prSet presAssocID="{5A184B0B-F244-AA44-8A4E-1478F583476F}" presName="Name37" presStyleLbl="parChTrans1D4" presStyleIdx="5" presStyleCnt="36"/>
      <dgm:spPr/>
    </dgm:pt>
    <dgm:pt modelId="{144264A1-5B4A-5347-867A-ABCF99A4B9DE}" type="pres">
      <dgm:prSet presAssocID="{C676915C-1F48-C749-A5CF-0980487B3F35}" presName="hierRoot2" presStyleCnt="0">
        <dgm:presLayoutVars>
          <dgm:hierBranch val="init"/>
        </dgm:presLayoutVars>
      </dgm:prSet>
      <dgm:spPr/>
    </dgm:pt>
    <dgm:pt modelId="{36B9B033-162A-1C4B-AE37-361F79FF7F90}" type="pres">
      <dgm:prSet presAssocID="{C676915C-1F48-C749-A5CF-0980487B3F35}" presName="rootComposite" presStyleCnt="0"/>
      <dgm:spPr/>
    </dgm:pt>
    <dgm:pt modelId="{321EE7A7-6763-9745-9330-F830D99E85A2}" type="pres">
      <dgm:prSet presAssocID="{C676915C-1F48-C749-A5CF-0980487B3F35}" presName="rootText" presStyleLbl="node4" presStyleIdx="5" presStyleCnt="36">
        <dgm:presLayoutVars>
          <dgm:chPref val="3"/>
        </dgm:presLayoutVars>
      </dgm:prSet>
      <dgm:spPr/>
    </dgm:pt>
    <dgm:pt modelId="{688C2B21-6AFD-D34A-A7E2-C62F8DCD7748}" type="pres">
      <dgm:prSet presAssocID="{C676915C-1F48-C749-A5CF-0980487B3F35}" presName="rootConnector" presStyleLbl="node4" presStyleIdx="5" presStyleCnt="36"/>
      <dgm:spPr/>
    </dgm:pt>
    <dgm:pt modelId="{05899ABD-C98A-FB4A-9D0F-9C397CB9FC79}" type="pres">
      <dgm:prSet presAssocID="{C676915C-1F48-C749-A5CF-0980487B3F35}" presName="hierChild4" presStyleCnt="0"/>
      <dgm:spPr/>
    </dgm:pt>
    <dgm:pt modelId="{329EC77D-5E06-1A47-B378-EF24B7FB110A}" type="pres">
      <dgm:prSet presAssocID="{C676915C-1F48-C749-A5CF-0980487B3F35}" presName="hierChild5" presStyleCnt="0"/>
      <dgm:spPr/>
    </dgm:pt>
    <dgm:pt modelId="{F05CDD8B-6BB3-8544-8591-34CABD86B10C}" type="pres">
      <dgm:prSet presAssocID="{0649FD07-DC22-704A-AC13-86D3FB2F2869}" presName="hierChild5" presStyleCnt="0"/>
      <dgm:spPr/>
    </dgm:pt>
    <dgm:pt modelId="{AC736010-CEE3-644B-A639-9C8A144AA5CA}" type="pres">
      <dgm:prSet presAssocID="{C5729BD2-B306-374B-BC16-1B09EED61535}" presName="Name37" presStyleLbl="parChTrans1D3" presStyleIdx="2" presStyleCnt="12"/>
      <dgm:spPr/>
    </dgm:pt>
    <dgm:pt modelId="{0409781F-69FC-7C48-BC52-78E0E8BD1F08}" type="pres">
      <dgm:prSet presAssocID="{CB592BD0-236C-4B41-A853-AA92986F2BC7}" presName="hierRoot2" presStyleCnt="0">
        <dgm:presLayoutVars>
          <dgm:hierBranch val="init"/>
        </dgm:presLayoutVars>
      </dgm:prSet>
      <dgm:spPr/>
    </dgm:pt>
    <dgm:pt modelId="{B2BFAEED-4A41-B340-AA44-CE2F2A69DF76}" type="pres">
      <dgm:prSet presAssocID="{CB592BD0-236C-4B41-A853-AA92986F2BC7}" presName="rootComposite" presStyleCnt="0"/>
      <dgm:spPr/>
    </dgm:pt>
    <dgm:pt modelId="{FE341E38-6DF1-3044-8761-288B46373A83}" type="pres">
      <dgm:prSet presAssocID="{CB592BD0-236C-4B41-A853-AA92986F2BC7}" presName="rootText" presStyleLbl="node3" presStyleIdx="2" presStyleCnt="12">
        <dgm:presLayoutVars>
          <dgm:chPref val="3"/>
        </dgm:presLayoutVars>
      </dgm:prSet>
      <dgm:spPr/>
    </dgm:pt>
    <dgm:pt modelId="{24BE5843-C2AA-8C4C-A17D-6F43171B5FA7}" type="pres">
      <dgm:prSet presAssocID="{CB592BD0-236C-4B41-A853-AA92986F2BC7}" presName="rootConnector" presStyleLbl="node3" presStyleIdx="2" presStyleCnt="12"/>
      <dgm:spPr/>
    </dgm:pt>
    <dgm:pt modelId="{FD4C699D-02DC-9045-A389-54A1E4450871}" type="pres">
      <dgm:prSet presAssocID="{CB592BD0-236C-4B41-A853-AA92986F2BC7}" presName="hierChild4" presStyleCnt="0"/>
      <dgm:spPr/>
    </dgm:pt>
    <dgm:pt modelId="{5C57A5BF-2C3F-4E42-9C5A-B26A94640200}" type="pres">
      <dgm:prSet presAssocID="{DB5E9E53-EE5D-B549-897A-9C589E796137}" presName="Name37" presStyleLbl="parChTrans1D4" presStyleIdx="6" presStyleCnt="36"/>
      <dgm:spPr/>
    </dgm:pt>
    <dgm:pt modelId="{6CAFD705-39C2-7C4D-84B0-59B000620D3B}" type="pres">
      <dgm:prSet presAssocID="{A6C86494-3CB1-A441-8799-4F2AA437DE5B}" presName="hierRoot2" presStyleCnt="0">
        <dgm:presLayoutVars>
          <dgm:hierBranch val="init"/>
        </dgm:presLayoutVars>
      </dgm:prSet>
      <dgm:spPr/>
    </dgm:pt>
    <dgm:pt modelId="{E2B14964-A0C4-E948-B1A0-3057402BB727}" type="pres">
      <dgm:prSet presAssocID="{A6C86494-3CB1-A441-8799-4F2AA437DE5B}" presName="rootComposite" presStyleCnt="0"/>
      <dgm:spPr/>
    </dgm:pt>
    <dgm:pt modelId="{A50CB395-09E4-D343-B5AD-088030F3B32E}" type="pres">
      <dgm:prSet presAssocID="{A6C86494-3CB1-A441-8799-4F2AA437DE5B}" presName="rootText" presStyleLbl="node4" presStyleIdx="6" presStyleCnt="36">
        <dgm:presLayoutVars>
          <dgm:chPref val="3"/>
        </dgm:presLayoutVars>
      </dgm:prSet>
      <dgm:spPr/>
    </dgm:pt>
    <dgm:pt modelId="{1D5668ED-520B-7541-B6BA-04C94E115140}" type="pres">
      <dgm:prSet presAssocID="{A6C86494-3CB1-A441-8799-4F2AA437DE5B}" presName="rootConnector" presStyleLbl="node4" presStyleIdx="6" presStyleCnt="36"/>
      <dgm:spPr/>
    </dgm:pt>
    <dgm:pt modelId="{9368E329-21BE-7F42-82B7-8C8A36DE402A}" type="pres">
      <dgm:prSet presAssocID="{A6C86494-3CB1-A441-8799-4F2AA437DE5B}" presName="hierChild4" presStyleCnt="0"/>
      <dgm:spPr/>
    </dgm:pt>
    <dgm:pt modelId="{5EA3D8F9-73B0-FF4E-BD7F-0DFA1640EDE4}" type="pres">
      <dgm:prSet presAssocID="{A6C86494-3CB1-A441-8799-4F2AA437DE5B}" presName="hierChild5" presStyleCnt="0"/>
      <dgm:spPr/>
    </dgm:pt>
    <dgm:pt modelId="{82CA8DFF-1B55-8E48-BCA6-0757A2456CA8}" type="pres">
      <dgm:prSet presAssocID="{415AB15A-12FA-0149-B288-02D0D897143A}" presName="Name37" presStyleLbl="parChTrans1D4" presStyleIdx="7" presStyleCnt="36"/>
      <dgm:spPr/>
    </dgm:pt>
    <dgm:pt modelId="{D09D61FA-121F-3441-96E1-B2237A7E4C04}" type="pres">
      <dgm:prSet presAssocID="{86444FE3-67CA-0342-BA52-4A81356E8AF8}" presName="hierRoot2" presStyleCnt="0">
        <dgm:presLayoutVars>
          <dgm:hierBranch val="init"/>
        </dgm:presLayoutVars>
      </dgm:prSet>
      <dgm:spPr/>
    </dgm:pt>
    <dgm:pt modelId="{4791E98A-4E25-704D-9A55-19639F207002}" type="pres">
      <dgm:prSet presAssocID="{86444FE3-67CA-0342-BA52-4A81356E8AF8}" presName="rootComposite" presStyleCnt="0"/>
      <dgm:spPr/>
    </dgm:pt>
    <dgm:pt modelId="{24C5DC3C-6F13-F84F-A5BA-7E3BF3A4AA3B}" type="pres">
      <dgm:prSet presAssocID="{86444FE3-67CA-0342-BA52-4A81356E8AF8}" presName="rootText" presStyleLbl="node4" presStyleIdx="7" presStyleCnt="36">
        <dgm:presLayoutVars>
          <dgm:chPref val="3"/>
        </dgm:presLayoutVars>
      </dgm:prSet>
      <dgm:spPr/>
    </dgm:pt>
    <dgm:pt modelId="{54634980-7F14-2649-8988-E90DD059B5A3}" type="pres">
      <dgm:prSet presAssocID="{86444FE3-67CA-0342-BA52-4A81356E8AF8}" presName="rootConnector" presStyleLbl="node4" presStyleIdx="7" presStyleCnt="36"/>
      <dgm:spPr/>
    </dgm:pt>
    <dgm:pt modelId="{CFDCA484-41BF-9D4E-BEB4-454C14CB8C89}" type="pres">
      <dgm:prSet presAssocID="{86444FE3-67CA-0342-BA52-4A81356E8AF8}" presName="hierChild4" presStyleCnt="0"/>
      <dgm:spPr/>
    </dgm:pt>
    <dgm:pt modelId="{14E5CB74-759F-984E-BC66-C31C467A1181}" type="pres">
      <dgm:prSet presAssocID="{86444FE3-67CA-0342-BA52-4A81356E8AF8}" presName="hierChild5" presStyleCnt="0"/>
      <dgm:spPr/>
    </dgm:pt>
    <dgm:pt modelId="{B7F245A3-33DC-B046-A85F-BD8529C7559A}" type="pres">
      <dgm:prSet presAssocID="{D11B00BB-C487-034F-A56D-3C2CA852E641}" presName="Name37" presStyleLbl="parChTrans1D4" presStyleIdx="8" presStyleCnt="36"/>
      <dgm:spPr/>
    </dgm:pt>
    <dgm:pt modelId="{CCC982C8-77F6-2A40-8A20-A1C9406C4426}" type="pres">
      <dgm:prSet presAssocID="{244523C3-0326-F74E-9E4C-A184BF5BF10E}" presName="hierRoot2" presStyleCnt="0">
        <dgm:presLayoutVars>
          <dgm:hierBranch val="init"/>
        </dgm:presLayoutVars>
      </dgm:prSet>
      <dgm:spPr/>
    </dgm:pt>
    <dgm:pt modelId="{943440B5-AA68-CE4A-B620-3F829840844E}" type="pres">
      <dgm:prSet presAssocID="{244523C3-0326-F74E-9E4C-A184BF5BF10E}" presName="rootComposite" presStyleCnt="0"/>
      <dgm:spPr/>
    </dgm:pt>
    <dgm:pt modelId="{46777347-F3D1-CD41-AB9B-C62709891DB6}" type="pres">
      <dgm:prSet presAssocID="{244523C3-0326-F74E-9E4C-A184BF5BF10E}" presName="rootText" presStyleLbl="node4" presStyleIdx="8" presStyleCnt="36">
        <dgm:presLayoutVars>
          <dgm:chPref val="3"/>
        </dgm:presLayoutVars>
      </dgm:prSet>
      <dgm:spPr/>
    </dgm:pt>
    <dgm:pt modelId="{0F04F3EC-D747-D140-AB6B-D6519D4654FD}" type="pres">
      <dgm:prSet presAssocID="{244523C3-0326-F74E-9E4C-A184BF5BF10E}" presName="rootConnector" presStyleLbl="node4" presStyleIdx="8" presStyleCnt="36"/>
      <dgm:spPr/>
    </dgm:pt>
    <dgm:pt modelId="{D98830BC-78F4-8A46-A6EC-23A7DE4BA25D}" type="pres">
      <dgm:prSet presAssocID="{244523C3-0326-F74E-9E4C-A184BF5BF10E}" presName="hierChild4" presStyleCnt="0"/>
      <dgm:spPr/>
    </dgm:pt>
    <dgm:pt modelId="{2CF3E541-9D42-9744-B88A-41885C3F6EAF}" type="pres">
      <dgm:prSet presAssocID="{244523C3-0326-F74E-9E4C-A184BF5BF10E}" presName="hierChild5" presStyleCnt="0"/>
      <dgm:spPr/>
    </dgm:pt>
    <dgm:pt modelId="{E9B82E52-065B-4647-9722-3341ABC207F7}" type="pres">
      <dgm:prSet presAssocID="{CB592BD0-236C-4B41-A853-AA92986F2BC7}" presName="hierChild5" presStyleCnt="0"/>
      <dgm:spPr/>
    </dgm:pt>
    <dgm:pt modelId="{23519620-79C8-D644-A317-DDF48D9918F4}" type="pres">
      <dgm:prSet presAssocID="{FB16D190-8146-974C-9B9B-AADA06045158}" presName="hierChild5" presStyleCnt="0"/>
      <dgm:spPr/>
    </dgm:pt>
    <dgm:pt modelId="{F4E5B108-9719-1449-8D20-41BDD0D70641}" type="pres">
      <dgm:prSet presAssocID="{6837B4BB-2A37-DB41-A5E4-8C4940DCAE4C}" presName="Name37" presStyleLbl="parChTrans1D2" presStyleIdx="1" presStyleCnt="4"/>
      <dgm:spPr/>
    </dgm:pt>
    <dgm:pt modelId="{4A1894AA-89F0-2542-BA29-9C65AD0AFC51}" type="pres">
      <dgm:prSet presAssocID="{143F2F90-3A48-E04A-9B28-E43152B8A107}" presName="hierRoot2" presStyleCnt="0">
        <dgm:presLayoutVars>
          <dgm:hierBranch val="init"/>
        </dgm:presLayoutVars>
      </dgm:prSet>
      <dgm:spPr/>
    </dgm:pt>
    <dgm:pt modelId="{04B1F8B4-115D-BB4B-A01A-31BD7EE7A8E3}" type="pres">
      <dgm:prSet presAssocID="{143F2F90-3A48-E04A-9B28-E43152B8A107}" presName="rootComposite" presStyleCnt="0"/>
      <dgm:spPr/>
    </dgm:pt>
    <dgm:pt modelId="{16C5C050-D780-4244-ADE8-487A81209448}" type="pres">
      <dgm:prSet presAssocID="{143F2F90-3A48-E04A-9B28-E43152B8A107}" presName="rootText" presStyleLbl="node2" presStyleIdx="1" presStyleCnt="4">
        <dgm:presLayoutVars>
          <dgm:chPref val="3"/>
        </dgm:presLayoutVars>
      </dgm:prSet>
      <dgm:spPr/>
    </dgm:pt>
    <dgm:pt modelId="{061EAC2A-5B15-F84C-AF81-2D44F2B364EA}" type="pres">
      <dgm:prSet presAssocID="{143F2F90-3A48-E04A-9B28-E43152B8A107}" presName="rootConnector" presStyleLbl="node2" presStyleIdx="1" presStyleCnt="4"/>
      <dgm:spPr/>
    </dgm:pt>
    <dgm:pt modelId="{33F1D25E-7318-6845-8339-A3BF09B28CF6}" type="pres">
      <dgm:prSet presAssocID="{143F2F90-3A48-E04A-9B28-E43152B8A107}" presName="hierChild4" presStyleCnt="0"/>
      <dgm:spPr/>
    </dgm:pt>
    <dgm:pt modelId="{74706D24-E605-BF44-8F6E-B2155B67C7DC}" type="pres">
      <dgm:prSet presAssocID="{C1877E42-3A1A-5C4F-8CFA-54FA3D7E8FBA}" presName="Name37" presStyleLbl="parChTrans1D3" presStyleIdx="3" presStyleCnt="12"/>
      <dgm:spPr/>
    </dgm:pt>
    <dgm:pt modelId="{17B29F1E-D708-0541-9090-CAEC3077B40B}" type="pres">
      <dgm:prSet presAssocID="{9F64808B-5B75-6047-BBB1-52BC8596C5FE}" presName="hierRoot2" presStyleCnt="0">
        <dgm:presLayoutVars>
          <dgm:hierBranch val="init"/>
        </dgm:presLayoutVars>
      </dgm:prSet>
      <dgm:spPr/>
    </dgm:pt>
    <dgm:pt modelId="{7B5CD93A-077A-044F-AFB7-8D96BEB20509}" type="pres">
      <dgm:prSet presAssocID="{9F64808B-5B75-6047-BBB1-52BC8596C5FE}" presName="rootComposite" presStyleCnt="0"/>
      <dgm:spPr/>
    </dgm:pt>
    <dgm:pt modelId="{7521AD7D-C891-FA4C-B634-DB06C8887430}" type="pres">
      <dgm:prSet presAssocID="{9F64808B-5B75-6047-BBB1-52BC8596C5FE}" presName="rootText" presStyleLbl="node3" presStyleIdx="3" presStyleCnt="12">
        <dgm:presLayoutVars>
          <dgm:chPref val="3"/>
        </dgm:presLayoutVars>
      </dgm:prSet>
      <dgm:spPr/>
    </dgm:pt>
    <dgm:pt modelId="{BE1583C2-21AF-3B4D-8F8E-786AC143EA4B}" type="pres">
      <dgm:prSet presAssocID="{9F64808B-5B75-6047-BBB1-52BC8596C5FE}" presName="rootConnector" presStyleLbl="node3" presStyleIdx="3" presStyleCnt="12"/>
      <dgm:spPr/>
    </dgm:pt>
    <dgm:pt modelId="{C90B06DB-8510-614C-8AA8-98CA4654E35E}" type="pres">
      <dgm:prSet presAssocID="{9F64808B-5B75-6047-BBB1-52BC8596C5FE}" presName="hierChild4" presStyleCnt="0"/>
      <dgm:spPr/>
    </dgm:pt>
    <dgm:pt modelId="{C36BFDC0-7883-114C-8C08-781995E468BF}" type="pres">
      <dgm:prSet presAssocID="{02A7AAC2-CA40-0542-A090-4DA67EC8637E}" presName="Name37" presStyleLbl="parChTrans1D4" presStyleIdx="9" presStyleCnt="36"/>
      <dgm:spPr/>
    </dgm:pt>
    <dgm:pt modelId="{A2B02E7A-A5A7-FD49-8B8C-363A8A1E74C6}" type="pres">
      <dgm:prSet presAssocID="{D9F2EE93-E05E-E94B-897C-FB43920F1BC8}" presName="hierRoot2" presStyleCnt="0">
        <dgm:presLayoutVars>
          <dgm:hierBranch val="init"/>
        </dgm:presLayoutVars>
      </dgm:prSet>
      <dgm:spPr/>
    </dgm:pt>
    <dgm:pt modelId="{AC8F8D05-AA31-5E4B-A106-79C3A2B6F772}" type="pres">
      <dgm:prSet presAssocID="{D9F2EE93-E05E-E94B-897C-FB43920F1BC8}" presName="rootComposite" presStyleCnt="0"/>
      <dgm:spPr/>
    </dgm:pt>
    <dgm:pt modelId="{265E59EC-2551-0146-817B-571AC21009A0}" type="pres">
      <dgm:prSet presAssocID="{D9F2EE93-E05E-E94B-897C-FB43920F1BC8}" presName="rootText" presStyleLbl="node4" presStyleIdx="9" presStyleCnt="36">
        <dgm:presLayoutVars>
          <dgm:chPref val="3"/>
        </dgm:presLayoutVars>
      </dgm:prSet>
      <dgm:spPr/>
    </dgm:pt>
    <dgm:pt modelId="{27409095-337B-E744-898C-F44D2A40C639}" type="pres">
      <dgm:prSet presAssocID="{D9F2EE93-E05E-E94B-897C-FB43920F1BC8}" presName="rootConnector" presStyleLbl="node4" presStyleIdx="9" presStyleCnt="36"/>
      <dgm:spPr/>
    </dgm:pt>
    <dgm:pt modelId="{B921E82C-E5C5-964F-A72A-6F5267922127}" type="pres">
      <dgm:prSet presAssocID="{D9F2EE93-E05E-E94B-897C-FB43920F1BC8}" presName="hierChild4" presStyleCnt="0"/>
      <dgm:spPr/>
    </dgm:pt>
    <dgm:pt modelId="{168F479C-DCDD-C049-A997-D70C9EE98BBE}" type="pres">
      <dgm:prSet presAssocID="{D9F2EE93-E05E-E94B-897C-FB43920F1BC8}" presName="hierChild5" presStyleCnt="0"/>
      <dgm:spPr/>
    </dgm:pt>
    <dgm:pt modelId="{49F003D7-D607-274B-B54F-1B9B3AF3FE48}" type="pres">
      <dgm:prSet presAssocID="{B8A24009-E63A-C64C-A116-4F297E559A24}" presName="Name37" presStyleLbl="parChTrans1D4" presStyleIdx="10" presStyleCnt="36"/>
      <dgm:spPr/>
    </dgm:pt>
    <dgm:pt modelId="{8C1E6F03-CB2D-2841-BC71-45383A662365}" type="pres">
      <dgm:prSet presAssocID="{631E4572-291A-D24F-8202-7DAAA8F2D6D5}" presName="hierRoot2" presStyleCnt="0">
        <dgm:presLayoutVars>
          <dgm:hierBranch val="init"/>
        </dgm:presLayoutVars>
      </dgm:prSet>
      <dgm:spPr/>
    </dgm:pt>
    <dgm:pt modelId="{2E2396D7-7C75-3D45-81EF-5E69B096E753}" type="pres">
      <dgm:prSet presAssocID="{631E4572-291A-D24F-8202-7DAAA8F2D6D5}" presName="rootComposite" presStyleCnt="0"/>
      <dgm:spPr/>
    </dgm:pt>
    <dgm:pt modelId="{DEE390F4-7446-4746-8229-E816F8814C18}" type="pres">
      <dgm:prSet presAssocID="{631E4572-291A-D24F-8202-7DAAA8F2D6D5}" presName="rootText" presStyleLbl="node4" presStyleIdx="10" presStyleCnt="36">
        <dgm:presLayoutVars>
          <dgm:chPref val="3"/>
        </dgm:presLayoutVars>
      </dgm:prSet>
      <dgm:spPr/>
    </dgm:pt>
    <dgm:pt modelId="{4F695E18-5ABD-AA46-8FB6-326D1E81DE6E}" type="pres">
      <dgm:prSet presAssocID="{631E4572-291A-D24F-8202-7DAAA8F2D6D5}" presName="rootConnector" presStyleLbl="node4" presStyleIdx="10" presStyleCnt="36"/>
      <dgm:spPr/>
    </dgm:pt>
    <dgm:pt modelId="{089170EE-0F99-EC49-8E5A-69E0205E10E7}" type="pres">
      <dgm:prSet presAssocID="{631E4572-291A-D24F-8202-7DAAA8F2D6D5}" presName="hierChild4" presStyleCnt="0"/>
      <dgm:spPr/>
    </dgm:pt>
    <dgm:pt modelId="{574C3808-BD87-1848-96BF-23A8F189DA4B}" type="pres">
      <dgm:prSet presAssocID="{631E4572-291A-D24F-8202-7DAAA8F2D6D5}" presName="hierChild5" presStyleCnt="0"/>
      <dgm:spPr/>
    </dgm:pt>
    <dgm:pt modelId="{090DF10A-5B65-CA43-B0ED-930F51C7062A}" type="pres">
      <dgm:prSet presAssocID="{7F07EB17-F20E-5F40-A925-4415190407B2}" presName="Name37" presStyleLbl="parChTrans1D4" presStyleIdx="11" presStyleCnt="36"/>
      <dgm:spPr/>
    </dgm:pt>
    <dgm:pt modelId="{025A92BA-84F0-FE4F-B287-7AE7C1D9CA2A}" type="pres">
      <dgm:prSet presAssocID="{FF0AA27E-3C1B-1646-8E94-EA614C1A699F}" presName="hierRoot2" presStyleCnt="0">
        <dgm:presLayoutVars>
          <dgm:hierBranch val="init"/>
        </dgm:presLayoutVars>
      </dgm:prSet>
      <dgm:spPr/>
    </dgm:pt>
    <dgm:pt modelId="{ABBC3E19-0B6A-EB49-BE1B-DDEA6D660BDD}" type="pres">
      <dgm:prSet presAssocID="{FF0AA27E-3C1B-1646-8E94-EA614C1A699F}" presName="rootComposite" presStyleCnt="0"/>
      <dgm:spPr/>
    </dgm:pt>
    <dgm:pt modelId="{342F90CF-03B4-D548-A4A4-D17CB18B9269}" type="pres">
      <dgm:prSet presAssocID="{FF0AA27E-3C1B-1646-8E94-EA614C1A699F}" presName="rootText" presStyleLbl="node4" presStyleIdx="11" presStyleCnt="36">
        <dgm:presLayoutVars>
          <dgm:chPref val="3"/>
        </dgm:presLayoutVars>
      </dgm:prSet>
      <dgm:spPr/>
    </dgm:pt>
    <dgm:pt modelId="{23C92E50-2371-774A-A5CB-8308077FE8C2}" type="pres">
      <dgm:prSet presAssocID="{FF0AA27E-3C1B-1646-8E94-EA614C1A699F}" presName="rootConnector" presStyleLbl="node4" presStyleIdx="11" presStyleCnt="36"/>
      <dgm:spPr/>
    </dgm:pt>
    <dgm:pt modelId="{2679843A-2594-E54D-8495-E7A2E2E770A8}" type="pres">
      <dgm:prSet presAssocID="{FF0AA27E-3C1B-1646-8E94-EA614C1A699F}" presName="hierChild4" presStyleCnt="0"/>
      <dgm:spPr/>
    </dgm:pt>
    <dgm:pt modelId="{C0EFFE9F-C79F-7642-9E98-56273899361B}" type="pres">
      <dgm:prSet presAssocID="{FF0AA27E-3C1B-1646-8E94-EA614C1A699F}" presName="hierChild5" presStyleCnt="0"/>
      <dgm:spPr/>
    </dgm:pt>
    <dgm:pt modelId="{BA080B14-45D2-814F-AB68-FAA1604ED730}" type="pres">
      <dgm:prSet presAssocID="{9F64808B-5B75-6047-BBB1-52BC8596C5FE}" presName="hierChild5" presStyleCnt="0"/>
      <dgm:spPr/>
    </dgm:pt>
    <dgm:pt modelId="{6B2650DD-B175-244E-AEC4-20242F1FC8B7}" type="pres">
      <dgm:prSet presAssocID="{6705D420-650C-9346-9B71-63B4742956C0}" presName="Name37" presStyleLbl="parChTrans1D3" presStyleIdx="4" presStyleCnt="12"/>
      <dgm:spPr/>
    </dgm:pt>
    <dgm:pt modelId="{BE8D18E1-A6CD-3D41-8DB7-9E143F042CA2}" type="pres">
      <dgm:prSet presAssocID="{66A7454F-E2DE-FA48-938F-B4F8C79C6167}" presName="hierRoot2" presStyleCnt="0">
        <dgm:presLayoutVars>
          <dgm:hierBranch val="init"/>
        </dgm:presLayoutVars>
      </dgm:prSet>
      <dgm:spPr/>
    </dgm:pt>
    <dgm:pt modelId="{8D97318B-7838-5F40-BDB4-F055948C8F17}" type="pres">
      <dgm:prSet presAssocID="{66A7454F-E2DE-FA48-938F-B4F8C79C6167}" presName="rootComposite" presStyleCnt="0"/>
      <dgm:spPr/>
    </dgm:pt>
    <dgm:pt modelId="{DB7DF705-86A3-2446-9D0F-E589DF4DF423}" type="pres">
      <dgm:prSet presAssocID="{66A7454F-E2DE-FA48-938F-B4F8C79C6167}" presName="rootText" presStyleLbl="node3" presStyleIdx="4" presStyleCnt="12">
        <dgm:presLayoutVars>
          <dgm:chPref val="3"/>
        </dgm:presLayoutVars>
      </dgm:prSet>
      <dgm:spPr/>
    </dgm:pt>
    <dgm:pt modelId="{859E3974-68C7-BA40-AB0F-4CA4B756FCC9}" type="pres">
      <dgm:prSet presAssocID="{66A7454F-E2DE-FA48-938F-B4F8C79C6167}" presName="rootConnector" presStyleLbl="node3" presStyleIdx="4" presStyleCnt="12"/>
      <dgm:spPr/>
    </dgm:pt>
    <dgm:pt modelId="{00C1F747-AB3B-1846-B334-F9A6D1B09521}" type="pres">
      <dgm:prSet presAssocID="{66A7454F-E2DE-FA48-938F-B4F8C79C6167}" presName="hierChild4" presStyleCnt="0"/>
      <dgm:spPr/>
    </dgm:pt>
    <dgm:pt modelId="{84C68777-5744-EA4D-B7B2-F471DA5FCA69}" type="pres">
      <dgm:prSet presAssocID="{36E494A7-922C-CC4D-A10E-4EB82F4C9EC9}" presName="Name37" presStyleLbl="parChTrans1D4" presStyleIdx="12" presStyleCnt="36"/>
      <dgm:spPr/>
    </dgm:pt>
    <dgm:pt modelId="{0CEEEAC7-77B5-F943-9664-F4F929F9587C}" type="pres">
      <dgm:prSet presAssocID="{6010421C-5AA5-0645-B6BD-B48927B2BE82}" presName="hierRoot2" presStyleCnt="0">
        <dgm:presLayoutVars>
          <dgm:hierBranch val="init"/>
        </dgm:presLayoutVars>
      </dgm:prSet>
      <dgm:spPr/>
    </dgm:pt>
    <dgm:pt modelId="{38D5A39E-55E1-6B48-AEF5-2ED05A642A0E}" type="pres">
      <dgm:prSet presAssocID="{6010421C-5AA5-0645-B6BD-B48927B2BE82}" presName="rootComposite" presStyleCnt="0"/>
      <dgm:spPr/>
    </dgm:pt>
    <dgm:pt modelId="{62CE0B51-F1B0-8E4F-9321-799C660FA071}" type="pres">
      <dgm:prSet presAssocID="{6010421C-5AA5-0645-B6BD-B48927B2BE82}" presName="rootText" presStyleLbl="node4" presStyleIdx="12" presStyleCnt="36">
        <dgm:presLayoutVars>
          <dgm:chPref val="3"/>
        </dgm:presLayoutVars>
      </dgm:prSet>
      <dgm:spPr/>
    </dgm:pt>
    <dgm:pt modelId="{C5CE1D34-F8F6-3640-A5FB-C3399F316C76}" type="pres">
      <dgm:prSet presAssocID="{6010421C-5AA5-0645-B6BD-B48927B2BE82}" presName="rootConnector" presStyleLbl="node4" presStyleIdx="12" presStyleCnt="36"/>
      <dgm:spPr/>
    </dgm:pt>
    <dgm:pt modelId="{E599B6B0-69DE-C348-B963-C73AE120884A}" type="pres">
      <dgm:prSet presAssocID="{6010421C-5AA5-0645-B6BD-B48927B2BE82}" presName="hierChild4" presStyleCnt="0"/>
      <dgm:spPr/>
    </dgm:pt>
    <dgm:pt modelId="{45467DAD-6DBD-AF4E-8BF5-CF8244A982BF}" type="pres">
      <dgm:prSet presAssocID="{6010421C-5AA5-0645-B6BD-B48927B2BE82}" presName="hierChild5" presStyleCnt="0"/>
      <dgm:spPr/>
    </dgm:pt>
    <dgm:pt modelId="{194C1185-42A1-624F-92CB-57559C4A9170}" type="pres">
      <dgm:prSet presAssocID="{D37F08B3-3AF3-D746-A461-367303BBFA94}" presName="Name37" presStyleLbl="parChTrans1D4" presStyleIdx="13" presStyleCnt="36"/>
      <dgm:spPr/>
    </dgm:pt>
    <dgm:pt modelId="{5E0C354E-414A-354E-9205-BC411B3171C7}" type="pres">
      <dgm:prSet presAssocID="{A5962A73-AC72-414D-A16F-25D648733965}" presName="hierRoot2" presStyleCnt="0">
        <dgm:presLayoutVars>
          <dgm:hierBranch val="init"/>
        </dgm:presLayoutVars>
      </dgm:prSet>
      <dgm:spPr/>
    </dgm:pt>
    <dgm:pt modelId="{ECA6E48F-1FF5-9A46-948C-DFDCD2339025}" type="pres">
      <dgm:prSet presAssocID="{A5962A73-AC72-414D-A16F-25D648733965}" presName="rootComposite" presStyleCnt="0"/>
      <dgm:spPr/>
    </dgm:pt>
    <dgm:pt modelId="{5C4C9505-A1E9-214C-AA05-DD0198474C69}" type="pres">
      <dgm:prSet presAssocID="{A5962A73-AC72-414D-A16F-25D648733965}" presName="rootText" presStyleLbl="node4" presStyleIdx="13" presStyleCnt="36">
        <dgm:presLayoutVars>
          <dgm:chPref val="3"/>
        </dgm:presLayoutVars>
      </dgm:prSet>
      <dgm:spPr/>
    </dgm:pt>
    <dgm:pt modelId="{9D57C470-4115-F843-9063-BF08D5C70C68}" type="pres">
      <dgm:prSet presAssocID="{A5962A73-AC72-414D-A16F-25D648733965}" presName="rootConnector" presStyleLbl="node4" presStyleIdx="13" presStyleCnt="36"/>
      <dgm:spPr/>
    </dgm:pt>
    <dgm:pt modelId="{6B881BEF-540A-704E-9752-2F5F12312C9F}" type="pres">
      <dgm:prSet presAssocID="{A5962A73-AC72-414D-A16F-25D648733965}" presName="hierChild4" presStyleCnt="0"/>
      <dgm:spPr/>
    </dgm:pt>
    <dgm:pt modelId="{5C20BEA7-7E04-9F4C-BBF1-41ED617FF1DA}" type="pres">
      <dgm:prSet presAssocID="{A5962A73-AC72-414D-A16F-25D648733965}" presName="hierChild5" presStyleCnt="0"/>
      <dgm:spPr/>
    </dgm:pt>
    <dgm:pt modelId="{D66D8762-A6B9-8C4B-889C-8F8CF797ED75}" type="pres">
      <dgm:prSet presAssocID="{D5CDC65E-56EF-6546-B061-92CE0F7C5089}" presName="Name37" presStyleLbl="parChTrans1D4" presStyleIdx="14" presStyleCnt="36"/>
      <dgm:spPr/>
    </dgm:pt>
    <dgm:pt modelId="{59B5443E-EEA0-7E49-9339-B18EB2F143CC}" type="pres">
      <dgm:prSet presAssocID="{B2070BE4-05AE-B94C-9898-4749F4093C54}" presName="hierRoot2" presStyleCnt="0">
        <dgm:presLayoutVars>
          <dgm:hierBranch val="init"/>
        </dgm:presLayoutVars>
      </dgm:prSet>
      <dgm:spPr/>
    </dgm:pt>
    <dgm:pt modelId="{D1A6C9F9-8C9C-8840-BBC8-04CDD2545DBD}" type="pres">
      <dgm:prSet presAssocID="{B2070BE4-05AE-B94C-9898-4749F4093C54}" presName="rootComposite" presStyleCnt="0"/>
      <dgm:spPr/>
    </dgm:pt>
    <dgm:pt modelId="{3A65C98A-D871-0D44-9C3C-CA7689044838}" type="pres">
      <dgm:prSet presAssocID="{B2070BE4-05AE-B94C-9898-4749F4093C54}" presName="rootText" presStyleLbl="node4" presStyleIdx="14" presStyleCnt="36">
        <dgm:presLayoutVars>
          <dgm:chPref val="3"/>
        </dgm:presLayoutVars>
      </dgm:prSet>
      <dgm:spPr/>
    </dgm:pt>
    <dgm:pt modelId="{CF30A432-0E32-8D44-9BDD-A7A0C0EFDB51}" type="pres">
      <dgm:prSet presAssocID="{B2070BE4-05AE-B94C-9898-4749F4093C54}" presName="rootConnector" presStyleLbl="node4" presStyleIdx="14" presStyleCnt="36"/>
      <dgm:spPr/>
    </dgm:pt>
    <dgm:pt modelId="{423BAA89-5504-7E47-9916-CCAD75E9061F}" type="pres">
      <dgm:prSet presAssocID="{B2070BE4-05AE-B94C-9898-4749F4093C54}" presName="hierChild4" presStyleCnt="0"/>
      <dgm:spPr/>
    </dgm:pt>
    <dgm:pt modelId="{690DC10B-F90B-CC43-B4A6-728A50E45BF0}" type="pres">
      <dgm:prSet presAssocID="{B2070BE4-05AE-B94C-9898-4749F4093C54}" presName="hierChild5" presStyleCnt="0"/>
      <dgm:spPr/>
    </dgm:pt>
    <dgm:pt modelId="{F6551AC8-5694-6640-96E5-8D2EC28B7CA8}" type="pres">
      <dgm:prSet presAssocID="{66A7454F-E2DE-FA48-938F-B4F8C79C6167}" presName="hierChild5" presStyleCnt="0"/>
      <dgm:spPr/>
    </dgm:pt>
    <dgm:pt modelId="{73E18057-A896-9843-AAE8-F0005310D6A0}" type="pres">
      <dgm:prSet presAssocID="{CAC83682-D9F5-C24C-B8B4-9B4D528FFD92}" presName="Name37" presStyleLbl="parChTrans1D3" presStyleIdx="5" presStyleCnt="12"/>
      <dgm:spPr/>
    </dgm:pt>
    <dgm:pt modelId="{E545C878-DF80-8B4A-8275-2C2EB91F8EDC}" type="pres">
      <dgm:prSet presAssocID="{47DF36F4-5E97-8941-9980-A3C275EA0228}" presName="hierRoot2" presStyleCnt="0">
        <dgm:presLayoutVars>
          <dgm:hierBranch val="init"/>
        </dgm:presLayoutVars>
      </dgm:prSet>
      <dgm:spPr/>
    </dgm:pt>
    <dgm:pt modelId="{955B9695-C189-B943-A290-1523A139CE0A}" type="pres">
      <dgm:prSet presAssocID="{47DF36F4-5E97-8941-9980-A3C275EA0228}" presName="rootComposite" presStyleCnt="0"/>
      <dgm:spPr/>
    </dgm:pt>
    <dgm:pt modelId="{E6782B86-A436-2145-A25E-6909587FE30C}" type="pres">
      <dgm:prSet presAssocID="{47DF36F4-5E97-8941-9980-A3C275EA0228}" presName="rootText" presStyleLbl="node3" presStyleIdx="5" presStyleCnt="12">
        <dgm:presLayoutVars>
          <dgm:chPref val="3"/>
        </dgm:presLayoutVars>
      </dgm:prSet>
      <dgm:spPr/>
    </dgm:pt>
    <dgm:pt modelId="{E6356F09-5D03-484E-AE94-4601DB22CA58}" type="pres">
      <dgm:prSet presAssocID="{47DF36F4-5E97-8941-9980-A3C275EA0228}" presName="rootConnector" presStyleLbl="node3" presStyleIdx="5" presStyleCnt="12"/>
      <dgm:spPr/>
    </dgm:pt>
    <dgm:pt modelId="{C1965CE9-F850-8544-829F-FD903404FB9A}" type="pres">
      <dgm:prSet presAssocID="{47DF36F4-5E97-8941-9980-A3C275EA0228}" presName="hierChild4" presStyleCnt="0"/>
      <dgm:spPr/>
    </dgm:pt>
    <dgm:pt modelId="{F6E1B92F-38D2-0D49-B0AE-DF03C1421711}" type="pres">
      <dgm:prSet presAssocID="{E08B6022-77A9-6248-9C98-29EAC3D2A1DA}" presName="Name37" presStyleLbl="parChTrans1D4" presStyleIdx="15" presStyleCnt="36"/>
      <dgm:spPr/>
    </dgm:pt>
    <dgm:pt modelId="{1A340A34-019F-AF4B-8552-F6749404FDC8}" type="pres">
      <dgm:prSet presAssocID="{76EEC294-A64B-F547-90D5-8C46C24B5959}" presName="hierRoot2" presStyleCnt="0">
        <dgm:presLayoutVars>
          <dgm:hierBranch val="init"/>
        </dgm:presLayoutVars>
      </dgm:prSet>
      <dgm:spPr/>
    </dgm:pt>
    <dgm:pt modelId="{4B545374-3F9F-D241-A5A2-1C51A42BA75D}" type="pres">
      <dgm:prSet presAssocID="{76EEC294-A64B-F547-90D5-8C46C24B5959}" presName="rootComposite" presStyleCnt="0"/>
      <dgm:spPr/>
    </dgm:pt>
    <dgm:pt modelId="{F35C9EED-ED40-4D4A-A7FB-1B53677061CB}" type="pres">
      <dgm:prSet presAssocID="{76EEC294-A64B-F547-90D5-8C46C24B5959}" presName="rootText" presStyleLbl="node4" presStyleIdx="15" presStyleCnt="36">
        <dgm:presLayoutVars>
          <dgm:chPref val="3"/>
        </dgm:presLayoutVars>
      </dgm:prSet>
      <dgm:spPr/>
    </dgm:pt>
    <dgm:pt modelId="{CD161805-07E9-2348-9B6D-448ACF64B885}" type="pres">
      <dgm:prSet presAssocID="{76EEC294-A64B-F547-90D5-8C46C24B5959}" presName="rootConnector" presStyleLbl="node4" presStyleIdx="15" presStyleCnt="36"/>
      <dgm:spPr/>
    </dgm:pt>
    <dgm:pt modelId="{2E25D778-756B-C84D-9B2C-F91E80AFF8B5}" type="pres">
      <dgm:prSet presAssocID="{76EEC294-A64B-F547-90D5-8C46C24B5959}" presName="hierChild4" presStyleCnt="0"/>
      <dgm:spPr/>
    </dgm:pt>
    <dgm:pt modelId="{4538ACDD-35BE-444E-BDD5-583F30E108C0}" type="pres">
      <dgm:prSet presAssocID="{76EEC294-A64B-F547-90D5-8C46C24B5959}" presName="hierChild5" presStyleCnt="0"/>
      <dgm:spPr/>
    </dgm:pt>
    <dgm:pt modelId="{CB156617-C761-7C45-81A1-B52886975817}" type="pres">
      <dgm:prSet presAssocID="{C29D4412-DB96-CE40-8FB9-A08D44E7A775}" presName="Name37" presStyleLbl="parChTrans1D4" presStyleIdx="16" presStyleCnt="36"/>
      <dgm:spPr/>
    </dgm:pt>
    <dgm:pt modelId="{791A4B43-12FC-384C-AEFB-069CD904B490}" type="pres">
      <dgm:prSet presAssocID="{79F9F52D-397B-7E48-971B-E3338D7F6684}" presName="hierRoot2" presStyleCnt="0">
        <dgm:presLayoutVars>
          <dgm:hierBranch val="init"/>
        </dgm:presLayoutVars>
      </dgm:prSet>
      <dgm:spPr/>
    </dgm:pt>
    <dgm:pt modelId="{4DC88CA2-A8B4-8649-BB8E-6DEE8CFC7925}" type="pres">
      <dgm:prSet presAssocID="{79F9F52D-397B-7E48-971B-E3338D7F6684}" presName="rootComposite" presStyleCnt="0"/>
      <dgm:spPr/>
    </dgm:pt>
    <dgm:pt modelId="{26639F8D-A56A-FA40-A118-C3CE6B4882C9}" type="pres">
      <dgm:prSet presAssocID="{79F9F52D-397B-7E48-971B-E3338D7F6684}" presName="rootText" presStyleLbl="node4" presStyleIdx="16" presStyleCnt="36">
        <dgm:presLayoutVars>
          <dgm:chPref val="3"/>
        </dgm:presLayoutVars>
      </dgm:prSet>
      <dgm:spPr/>
    </dgm:pt>
    <dgm:pt modelId="{16E11EA2-0471-1C4C-B891-7066CB0AD24D}" type="pres">
      <dgm:prSet presAssocID="{79F9F52D-397B-7E48-971B-E3338D7F6684}" presName="rootConnector" presStyleLbl="node4" presStyleIdx="16" presStyleCnt="36"/>
      <dgm:spPr/>
    </dgm:pt>
    <dgm:pt modelId="{36336EF8-B69B-434B-B4AD-7D35853BD5CB}" type="pres">
      <dgm:prSet presAssocID="{79F9F52D-397B-7E48-971B-E3338D7F6684}" presName="hierChild4" presStyleCnt="0"/>
      <dgm:spPr/>
    </dgm:pt>
    <dgm:pt modelId="{72B8ADE3-ABB5-6B48-ADE1-3E49C913C96F}" type="pres">
      <dgm:prSet presAssocID="{79F9F52D-397B-7E48-971B-E3338D7F6684}" presName="hierChild5" presStyleCnt="0"/>
      <dgm:spPr/>
    </dgm:pt>
    <dgm:pt modelId="{F00C5404-A5EF-D046-A510-D96BC3D4027C}" type="pres">
      <dgm:prSet presAssocID="{CB524029-62FF-4446-8192-DEB8E88B3DF5}" presName="Name37" presStyleLbl="parChTrans1D4" presStyleIdx="17" presStyleCnt="36"/>
      <dgm:spPr/>
    </dgm:pt>
    <dgm:pt modelId="{220D566C-9C0B-DC42-9075-3A297FDC093C}" type="pres">
      <dgm:prSet presAssocID="{B6E49289-BA94-D647-B534-FEC9050F0E3B}" presName="hierRoot2" presStyleCnt="0">
        <dgm:presLayoutVars>
          <dgm:hierBranch val="init"/>
        </dgm:presLayoutVars>
      </dgm:prSet>
      <dgm:spPr/>
    </dgm:pt>
    <dgm:pt modelId="{5C9ABC61-73CE-4F4F-B991-369D1840E64F}" type="pres">
      <dgm:prSet presAssocID="{B6E49289-BA94-D647-B534-FEC9050F0E3B}" presName="rootComposite" presStyleCnt="0"/>
      <dgm:spPr/>
    </dgm:pt>
    <dgm:pt modelId="{4BF72B6E-C8CF-084C-99A5-0952E6EC24DA}" type="pres">
      <dgm:prSet presAssocID="{B6E49289-BA94-D647-B534-FEC9050F0E3B}" presName="rootText" presStyleLbl="node4" presStyleIdx="17" presStyleCnt="36">
        <dgm:presLayoutVars>
          <dgm:chPref val="3"/>
        </dgm:presLayoutVars>
      </dgm:prSet>
      <dgm:spPr/>
    </dgm:pt>
    <dgm:pt modelId="{1D0C1AE1-335E-F74A-A7A0-C210A3AEE4C8}" type="pres">
      <dgm:prSet presAssocID="{B6E49289-BA94-D647-B534-FEC9050F0E3B}" presName="rootConnector" presStyleLbl="node4" presStyleIdx="17" presStyleCnt="36"/>
      <dgm:spPr/>
    </dgm:pt>
    <dgm:pt modelId="{D18DCEAD-D16B-D549-8172-811059C12AAF}" type="pres">
      <dgm:prSet presAssocID="{B6E49289-BA94-D647-B534-FEC9050F0E3B}" presName="hierChild4" presStyleCnt="0"/>
      <dgm:spPr/>
    </dgm:pt>
    <dgm:pt modelId="{893D2BC3-E4D0-7B48-A38C-EA6771AD7EB1}" type="pres">
      <dgm:prSet presAssocID="{B6E49289-BA94-D647-B534-FEC9050F0E3B}" presName="hierChild5" presStyleCnt="0"/>
      <dgm:spPr/>
    </dgm:pt>
    <dgm:pt modelId="{4A051C30-4A6F-7C49-BAC1-C11D5BF7EE84}" type="pres">
      <dgm:prSet presAssocID="{47DF36F4-5E97-8941-9980-A3C275EA0228}" presName="hierChild5" presStyleCnt="0"/>
      <dgm:spPr/>
    </dgm:pt>
    <dgm:pt modelId="{3803C7ED-1DC9-D540-B6F9-E211A318A39F}" type="pres">
      <dgm:prSet presAssocID="{143F2F90-3A48-E04A-9B28-E43152B8A107}" presName="hierChild5" presStyleCnt="0"/>
      <dgm:spPr/>
    </dgm:pt>
    <dgm:pt modelId="{4AF04D1C-55FD-EC43-97D1-CBF8932CA59E}" type="pres">
      <dgm:prSet presAssocID="{F6681704-5613-1E49-B28B-E17692265FF1}" presName="Name37" presStyleLbl="parChTrans1D2" presStyleIdx="2" presStyleCnt="4"/>
      <dgm:spPr/>
    </dgm:pt>
    <dgm:pt modelId="{279F288C-9563-134C-9640-E962E02DF32F}" type="pres">
      <dgm:prSet presAssocID="{73A50D36-C461-9248-A299-A1D7E5649D64}" presName="hierRoot2" presStyleCnt="0">
        <dgm:presLayoutVars>
          <dgm:hierBranch val="init"/>
        </dgm:presLayoutVars>
      </dgm:prSet>
      <dgm:spPr/>
    </dgm:pt>
    <dgm:pt modelId="{E5A22EED-D228-C943-B8E1-F07691A5BE5B}" type="pres">
      <dgm:prSet presAssocID="{73A50D36-C461-9248-A299-A1D7E5649D64}" presName="rootComposite" presStyleCnt="0"/>
      <dgm:spPr/>
    </dgm:pt>
    <dgm:pt modelId="{45944690-AB5B-0044-944E-F47DCCEBEE63}" type="pres">
      <dgm:prSet presAssocID="{73A50D36-C461-9248-A299-A1D7E5649D64}" presName="rootText" presStyleLbl="node2" presStyleIdx="2" presStyleCnt="4">
        <dgm:presLayoutVars>
          <dgm:chPref val="3"/>
        </dgm:presLayoutVars>
      </dgm:prSet>
      <dgm:spPr/>
    </dgm:pt>
    <dgm:pt modelId="{FABA6E5C-5407-AC4C-BFA2-E0710C5748EA}" type="pres">
      <dgm:prSet presAssocID="{73A50D36-C461-9248-A299-A1D7E5649D64}" presName="rootConnector" presStyleLbl="node2" presStyleIdx="2" presStyleCnt="4"/>
      <dgm:spPr/>
    </dgm:pt>
    <dgm:pt modelId="{77C41FEA-8B9B-5B47-931C-8B6D53CCED3C}" type="pres">
      <dgm:prSet presAssocID="{73A50D36-C461-9248-A299-A1D7E5649D64}" presName="hierChild4" presStyleCnt="0"/>
      <dgm:spPr/>
    </dgm:pt>
    <dgm:pt modelId="{A61FD4C8-6273-8443-A71D-D060C39BEAF9}" type="pres">
      <dgm:prSet presAssocID="{45264E0F-F8F1-4340-BBC9-5F2ABD916F36}" presName="Name37" presStyleLbl="parChTrans1D3" presStyleIdx="6" presStyleCnt="12"/>
      <dgm:spPr/>
    </dgm:pt>
    <dgm:pt modelId="{D9632C21-6180-024E-884B-67F610EFD190}" type="pres">
      <dgm:prSet presAssocID="{16E9637E-59D9-B146-A0B1-C977B62F2B5F}" presName="hierRoot2" presStyleCnt="0">
        <dgm:presLayoutVars>
          <dgm:hierBranch val="init"/>
        </dgm:presLayoutVars>
      </dgm:prSet>
      <dgm:spPr/>
    </dgm:pt>
    <dgm:pt modelId="{5C8094EC-6C77-184C-BABF-109B7AE250C1}" type="pres">
      <dgm:prSet presAssocID="{16E9637E-59D9-B146-A0B1-C977B62F2B5F}" presName="rootComposite" presStyleCnt="0"/>
      <dgm:spPr/>
    </dgm:pt>
    <dgm:pt modelId="{8257E30C-7A3E-FF42-A54C-93194ED3F45C}" type="pres">
      <dgm:prSet presAssocID="{16E9637E-59D9-B146-A0B1-C977B62F2B5F}" presName="rootText" presStyleLbl="node3" presStyleIdx="6" presStyleCnt="12">
        <dgm:presLayoutVars>
          <dgm:chPref val="3"/>
        </dgm:presLayoutVars>
      </dgm:prSet>
      <dgm:spPr/>
    </dgm:pt>
    <dgm:pt modelId="{96BFE074-8E68-9045-9723-B8DDF47EB75A}" type="pres">
      <dgm:prSet presAssocID="{16E9637E-59D9-B146-A0B1-C977B62F2B5F}" presName="rootConnector" presStyleLbl="node3" presStyleIdx="6" presStyleCnt="12"/>
      <dgm:spPr/>
    </dgm:pt>
    <dgm:pt modelId="{EF41A881-252D-A947-AB15-D83365877FAF}" type="pres">
      <dgm:prSet presAssocID="{16E9637E-59D9-B146-A0B1-C977B62F2B5F}" presName="hierChild4" presStyleCnt="0"/>
      <dgm:spPr/>
    </dgm:pt>
    <dgm:pt modelId="{82334C6E-DA05-7340-81AB-07594896C6E8}" type="pres">
      <dgm:prSet presAssocID="{8E7B2ED2-B3E5-4F46-8D2E-88EB3FD9294C}" presName="Name37" presStyleLbl="parChTrans1D4" presStyleIdx="18" presStyleCnt="36"/>
      <dgm:spPr/>
    </dgm:pt>
    <dgm:pt modelId="{9EADC99E-101D-F94E-9521-1FE97875041B}" type="pres">
      <dgm:prSet presAssocID="{5B0A99D5-3566-AE45-8CD4-82591594A7BB}" presName="hierRoot2" presStyleCnt="0">
        <dgm:presLayoutVars>
          <dgm:hierBranch val="init"/>
        </dgm:presLayoutVars>
      </dgm:prSet>
      <dgm:spPr/>
    </dgm:pt>
    <dgm:pt modelId="{0B69AA2B-3BDE-5D4B-995C-32EC27015F2D}" type="pres">
      <dgm:prSet presAssocID="{5B0A99D5-3566-AE45-8CD4-82591594A7BB}" presName="rootComposite" presStyleCnt="0"/>
      <dgm:spPr/>
    </dgm:pt>
    <dgm:pt modelId="{E5218CB4-F15F-E34D-A25D-C597BC61FBBA}" type="pres">
      <dgm:prSet presAssocID="{5B0A99D5-3566-AE45-8CD4-82591594A7BB}" presName="rootText" presStyleLbl="node4" presStyleIdx="18" presStyleCnt="36">
        <dgm:presLayoutVars>
          <dgm:chPref val="3"/>
        </dgm:presLayoutVars>
      </dgm:prSet>
      <dgm:spPr/>
    </dgm:pt>
    <dgm:pt modelId="{286719E9-1577-D943-8623-DB49C022A59A}" type="pres">
      <dgm:prSet presAssocID="{5B0A99D5-3566-AE45-8CD4-82591594A7BB}" presName="rootConnector" presStyleLbl="node4" presStyleIdx="18" presStyleCnt="36"/>
      <dgm:spPr/>
    </dgm:pt>
    <dgm:pt modelId="{905D1A15-64A8-FF43-BEDE-FAF7FA449EB6}" type="pres">
      <dgm:prSet presAssocID="{5B0A99D5-3566-AE45-8CD4-82591594A7BB}" presName="hierChild4" presStyleCnt="0"/>
      <dgm:spPr/>
    </dgm:pt>
    <dgm:pt modelId="{8798BCA8-8E4A-6D44-958D-FE32F8098FBB}" type="pres">
      <dgm:prSet presAssocID="{5B0A99D5-3566-AE45-8CD4-82591594A7BB}" presName="hierChild5" presStyleCnt="0"/>
      <dgm:spPr/>
    </dgm:pt>
    <dgm:pt modelId="{255AB12A-33EC-0F40-A0B9-4C8A979B6681}" type="pres">
      <dgm:prSet presAssocID="{CBE2B413-1A92-5A4F-9EC9-9776F76374B1}" presName="Name37" presStyleLbl="parChTrans1D4" presStyleIdx="19" presStyleCnt="36"/>
      <dgm:spPr/>
    </dgm:pt>
    <dgm:pt modelId="{73535DD0-05B1-3348-AABC-D8A8708048A2}" type="pres">
      <dgm:prSet presAssocID="{F192A4EE-C521-E54B-9D6D-18FFB4785DEE}" presName="hierRoot2" presStyleCnt="0">
        <dgm:presLayoutVars>
          <dgm:hierBranch val="init"/>
        </dgm:presLayoutVars>
      </dgm:prSet>
      <dgm:spPr/>
    </dgm:pt>
    <dgm:pt modelId="{AFB9F2E2-4BA1-6142-9709-E4781B77CDF7}" type="pres">
      <dgm:prSet presAssocID="{F192A4EE-C521-E54B-9D6D-18FFB4785DEE}" presName="rootComposite" presStyleCnt="0"/>
      <dgm:spPr/>
    </dgm:pt>
    <dgm:pt modelId="{6C7915D4-A031-FD42-BBBB-053DB028EF05}" type="pres">
      <dgm:prSet presAssocID="{F192A4EE-C521-E54B-9D6D-18FFB4785DEE}" presName="rootText" presStyleLbl="node4" presStyleIdx="19" presStyleCnt="36">
        <dgm:presLayoutVars>
          <dgm:chPref val="3"/>
        </dgm:presLayoutVars>
      </dgm:prSet>
      <dgm:spPr/>
    </dgm:pt>
    <dgm:pt modelId="{E9157DC1-59F2-F046-A298-91201D9A9E7A}" type="pres">
      <dgm:prSet presAssocID="{F192A4EE-C521-E54B-9D6D-18FFB4785DEE}" presName="rootConnector" presStyleLbl="node4" presStyleIdx="19" presStyleCnt="36"/>
      <dgm:spPr/>
    </dgm:pt>
    <dgm:pt modelId="{F7865BAA-B774-074B-97A7-99C7F5C2A5B0}" type="pres">
      <dgm:prSet presAssocID="{F192A4EE-C521-E54B-9D6D-18FFB4785DEE}" presName="hierChild4" presStyleCnt="0"/>
      <dgm:spPr/>
    </dgm:pt>
    <dgm:pt modelId="{E8D1C082-4AB0-7948-9CFE-0BB865F3C355}" type="pres">
      <dgm:prSet presAssocID="{F192A4EE-C521-E54B-9D6D-18FFB4785DEE}" presName="hierChild5" presStyleCnt="0"/>
      <dgm:spPr/>
    </dgm:pt>
    <dgm:pt modelId="{2BA238B5-B92E-0A4C-9748-9BB4C085BA4A}" type="pres">
      <dgm:prSet presAssocID="{BC058D70-D4F1-EF4F-A782-C9CC9E413303}" presName="Name37" presStyleLbl="parChTrans1D4" presStyleIdx="20" presStyleCnt="36"/>
      <dgm:spPr/>
    </dgm:pt>
    <dgm:pt modelId="{9E6F78C4-8886-524E-AE30-E77A7ECF0364}" type="pres">
      <dgm:prSet presAssocID="{32C1A8CA-1A11-9044-BBA0-BA4202E3622C}" presName="hierRoot2" presStyleCnt="0">
        <dgm:presLayoutVars>
          <dgm:hierBranch val="init"/>
        </dgm:presLayoutVars>
      </dgm:prSet>
      <dgm:spPr/>
    </dgm:pt>
    <dgm:pt modelId="{9FC18C1C-8CDB-6E41-9F85-65AAE860AB7E}" type="pres">
      <dgm:prSet presAssocID="{32C1A8CA-1A11-9044-BBA0-BA4202E3622C}" presName="rootComposite" presStyleCnt="0"/>
      <dgm:spPr/>
    </dgm:pt>
    <dgm:pt modelId="{EA4EB271-E4F8-EB4D-95A4-68BA4EAF0F59}" type="pres">
      <dgm:prSet presAssocID="{32C1A8CA-1A11-9044-BBA0-BA4202E3622C}" presName="rootText" presStyleLbl="node4" presStyleIdx="20" presStyleCnt="36">
        <dgm:presLayoutVars>
          <dgm:chPref val="3"/>
        </dgm:presLayoutVars>
      </dgm:prSet>
      <dgm:spPr/>
    </dgm:pt>
    <dgm:pt modelId="{C45B440C-7D0D-2145-BA60-CDE94BC0DAD3}" type="pres">
      <dgm:prSet presAssocID="{32C1A8CA-1A11-9044-BBA0-BA4202E3622C}" presName="rootConnector" presStyleLbl="node4" presStyleIdx="20" presStyleCnt="36"/>
      <dgm:spPr/>
    </dgm:pt>
    <dgm:pt modelId="{726AF4F0-AB2E-7F49-8C6F-D2A387C780D5}" type="pres">
      <dgm:prSet presAssocID="{32C1A8CA-1A11-9044-BBA0-BA4202E3622C}" presName="hierChild4" presStyleCnt="0"/>
      <dgm:spPr/>
    </dgm:pt>
    <dgm:pt modelId="{B673748B-F745-4240-90B1-834D2B7A5672}" type="pres">
      <dgm:prSet presAssocID="{32C1A8CA-1A11-9044-BBA0-BA4202E3622C}" presName="hierChild5" presStyleCnt="0"/>
      <dgm:spPr/>
    </dgm:pt>
    <dgm:pt modelId="{11D82564-7454-024F-ABF8-4418C4BB137A}" type="pres">
      <dgm:prSet presAssocID="{16E9637E-59D9-B146-A0B1-C977B62F2B5F}" presName="hierChild5" presStyleCnt="0"/>
      <dgm:spPr/>
    </dgm:pt>
    <dgm:pt modelId="{068A8C1A-4B56-2641-A8F0-B9384B19E05C}" type="pres">
      <dgm:prSet presAssocID="{1D12D678-FAB8-1247-A868-FE6EB537D80B}" presName="Name37" presStyleLbl="parChTrans1D3" presStyleIdx="7" presStyleCnt="12"/>
      <dgm:spPr/>
    </dgm:pt>
    <dgm:pt modelId="{F1066137-3B47-A742-80E2-415CBB98C96E}" type="pres">
      <dgm:prSet presAssocID="{401FA433-5FE9-E74B-BFC0-B464E93403C6}" presName="hierRoot2" presStyleCnt="0">
        <dgm:presLayoutVars>
          <dgm:hierBranch val="init"/>
        </dgm:presLayoutVars>
      </dgm:prSet>
      <dgm:spPr/>
    </dgm:pt>
    <dgm:pt modelId="{7D7D82B9-E12E-9646-9833-5A70817913BE}" type="pres">
      <dgm:prSet presAssocID="{401FA433-5FE9-E74B-BFC0-B464E93403C6}" presName="rootComposite" presStyleCnt="0"/>
      <dgm:spPr/>
    </dgm:pt>
    <dgm:pt modelId="{0B4B2D19-51F0-684D-BC9C-A4B25B7674B9}" type="pres">
      <dgm:prSet presAssocID="{401FA433-5FE9-E74B-BFC0-B464E93403C6}" presName="rootText" presStyleLbl="node3" presStyleIdx="7" presStyleCnt="12">
        <dgm:presLayoutVars>
          <dgm:chPref val="3"/>
        </dgm:presLayoutVars>
      </dgm:prSet>
      <dgm:spPr/>
    </dgm:pt>
    <dgm:pt modelId="{D814E2F5-E83D-824B-BBBC-A5414F059393}" type="pres">
      <dgm:prSet presAssocID="{401FA433-5FE9-E74B-BFC0-B464E93403C6}" presName="rootConnector" presStyleLbl="node3" presStyleIdx="7" presStyleCnt="12"/>
      <dgm:spPr/>
    </dgm:pt>
    <dgm:pt modelId="{EE5FA444-2926-DF4E-AB4E-46BA6C4728B2}" type="pres">
      <dgm:prSet presAssocID="{401FA433-5FE9-E74B-BFC0-B464E93403C6}" presName="hierChild4" presStyleCnt="0"/>
      <dgm:spPr/>
    </dgm:pt>
    <dgm:pt modelId="{8A3B9809-956F-9C42-869B-BC2C0D9B15D8}" type="pres">
      <dgm:prSet presAssocID="{A834B38D-16F5-764A-ABF4-A0C3987BEB9C}" presName="Name37" presStyleLbl="parChTrans1D4" presStyleIdx="21" presStyleCnt="36"/>
      <dgm:spPr/>
    </dgm:pt>
    <dgm:pt modelId="{5008A5EE-58D5-F94C-9DB4-15C0F51B53CC}" type="pres">
      <dgm:prSet presAssocID="{276C7DF9-0790-7E46-A6C2-F8C5B4FEEDA9}" presName="hierRoot2" presStyleCnt="0">
        <dgm:presLayoutVars>
          <dgm:hierBranch val="init"/>
        </dgm:presLayoutVars>
      </dgm:prSet>
      <dgm:spPr/>
    </dgm:pt>
    <dgm:pt modelId="{0B81B1C7-D155-AC41-B9E4-B10819DAB084}" type="pres">
      <dgm:prSet presAssocID="{276C7DF9-0790-7E46-A6C2-F8C5B4FEEDA9}" presName="rootComposite" presStyleCnt="0"/>
      <dgm:spPr/>
    </dgm:pt>
    <dgm:pt modelId="{E38AD992-2A19-324D-AAF7-CC6EAF3790D5}" type="pres">
      <dgm:prSet presAssocID="{276C7DF9-0790-7E46-A6C2-F8C5B4FEEDA9}" presName="rootText" presStyleLbl="node4" presStyleIdx="21" presStyleCnt="36">
        <dgm:presLayoutVars>
          <dgm:chPref val="3"/>
        </dgm:presLayoutVars>
      </dgm:prSet>
      <dgm:spPr/>
    </dgm:pt>
    <dgm:pt modelId="{470D51E1-6669-1D40-AC3A-B62056EB8B79}" type="pres">
      <dgm:prSet presAssocID="{276C7DF9-0790-7E46-A6C2-F8C5B4FEEDA9}" presName="rootConnector" presStyleLbl="node4" presStyleIdx="21" presStyleCnt="36"/>
      <dgm:spPr/>
    </dgm:pt>
    <dgm:pt modelId="{F338B7D6-6D38-D94C-9FDB-9BB8BC2C8B0A}" type="pres">
      <dgm:prSet presAssocID="{276C7DF9-0790-7E46-A6C2-F8C5B4FEEDA9}" presName="hierChild4" presStyleCnt="0"/>
      <dgm:spPr/>
    </dgm:pt>
    <dgm:pt modelId="{E4FA8B0D-6F8D-2B42-8D23-FFFE4212B9A4}" type="pres">
      <dgm:prSet presAssocID="{276C7DF9-0790-7E46-A6C2-F8C5B4FEEDA9}" presName="hierChild5" presStyleCnt="0"/>
      <dgm:spPr/>
    </dgm:pt>
    <dgm:pt modelId="{5A09F005-7C38-B142-B6D9-C98671B5C858}" type="pres">
      <dgm:prSet presAssocID="{A2F87801-7695-9C46-A12A-BA75F29CBFD8}" presName="Name37" presStyleLbl="parChTrans1D4" presStyleIdx="22" presStyleCnt="36"/>
      <dgm:spPr/>
    </dgm:pt>
    <dgm:pt modelId="{9D89CE7C-E6CD-0643-8308-FE51DFA62F55}" type="pres">
      <dgm:prSet presAssocID="{2B7C543D-BE06-2744-B189-3AC612F0A6AC}" presName="hierRoot2" presStyleCnt="0">
        <dgm:presLayoutVars>
          <dgm:hierBranch val="init"/>
        </dgm:presLayoutVars>
      </dgm:prSet>
      <dgm:spPr/>
    </dgm:pt>
    <dgm:pt modelId="{A7A3A5AE-8ABF-8E4F-8DA3-A6884FB1C248}" type="pres">
      <dgm:prSet presAssocID="{2B7C543D-BE06-2744-B189-3AC612F0A6AC}" presName="rootComposite" presStyleCnt="0"/>
      <dgm:spPr/>
    </dgm:pt>
    <dgm:pt modelId="{C7F9DE59-F717-2F4B-8248-2F7584E67E63}" type="pres">
      <dgm:prSet presAssocID="{2B7C543D-BE06-2744-B189-3AC612F0A6AC}" presName="rootText" presStyleLbl="node4" presStyleIdx="22" presStyleCnt="36">
        <dgm:presLayoutVars>
          <dgm:chPref val="3"/>
        </dgm:presLayoutVars>
      </dgm:prSet>
      <dgm:spPr/>
    </dgm:pt>
    <dgm:pt modelId="{BBA10863-9DCF-9D42-AC7C-298C6E93B17B}" type="pres">
      <dgm:prSet presAssocID="{2B7C543D-BE06-2744-B189-3AC612F0A6AC}" presName="rootConnector" presStyleLbl="node4" presStyleIdx="22" presStyleCnt="36"/>
      <dgm:spPr/>
    </dgm:pt>
    <dgm:pt modelId="{CDE46EDF-C424-BD43-97AD-2CA6F5425C1D}" type="pres">
      <dgm:prSet presAssocID="{2B7C543D-BE06-2744-B189-3AC612F0A6AC}" presName="hierChild4" presStyleCnt="0"/>
      <dgm:spPr/>
    </dgm:pt>
    <dgm:pt modelId="{A5F3A8EA-5DA4-2E48-B4B7-4B8DA54918C5}" type="pres">
      <dgm:prSet presAssocID="{2B7C543D-BE06-2744-B189-3AC612F0A6AC}" presName="hierChild5" presStyleCnt="0"/>
      <dgm:spPr/>
    </dgm:pt>
    <dgm:pt modelId="{DB0BB99E-6F0C-2C4E-A964-BFDB6604B85B}" type="pres">
      <dgm:prSet presAssocID="{7FBBFAB9-1AB9-3944-9CE5-102165912B12}" presName="Name37" presStyleLbl="parChTrans1D4" presStyleIdx="23" presStyleCnt="36"/>
      <dgm:spPr/>
    </dgm:pt>
    <dgm:pt modelId="{D1717586-559D-5C4D-BC67-651A601BBBDD}" type="pres">
      <dgm:prSet presAssocID="{2F96F59E-2DDC-FA45-B565-0046B652B0E8}" presName="hierRoot2" presStyleCnt="0">
        <dgm:presLayoutVars>
          <dgm:hierBranch val="init"/>
        </dgm:presLayoutVars>
      </dgm:prSet>
      <dgm:spPr/>
    </dgm:pt>
    <dgm:pt modelId="{7F5B6A6C-D957-A24D-8A1E-1BA6386B8A28}" type="pres">
      <dgm:prSet presAssocID="{2F96F59E-2DDC-FA45-B565-0046B652B0E8}" presName="rootComposite" presStyleCnt="0"/>
      <dgm:spPr/>
    </dgm:pt>
    <dgm:pt modelId="{EC3D46EE-040C-C043-8F70-FAFEFCECEE42}" type="pres">
      <dgm:prSet presAssocID="{2F96F59E-2DDC-FA45-B565-0046B652B0E8}" presName="rootText" presStyleLbl="node4" presStyleIdx="23" presStyleCnt="36">
        <dgm:presLayoutVars>
          <dgm:chPref val="3"/>
        </dgm:presLayoutVars>
      </dgm:prSet>
      <dgm:spPr/>
    </dgm:pt>
    <dgm:pt modelId="{9F00286C-8E2F-7241-9226-56BC88B70DE7}" type="pres">
      <dgm:prSet presAssocID="{2F96F59E-2DDC-FA45-B565-0046B652B0E8}" presName="rootConnector" presStyleLbl="node4" presStyleIdx="23" presStyleCnt="36"/>
      <dgm:spPr/>
    </dgm:pt>
    <dgm:pt modelId="{B269B168-0A95-FA49-8F35-9DC159901B9E}" type="pres">
      <dgm:prSet presAssocID="{2F96F59E-2DDC-FA45-B565-0046B652B0E8}" presName="hierChild4" presStyleCnt="0"/>
      <dgm:spPr/>
    </dgm:pt>
    <dgm:pt modelId="{9A4AFFD3-68A6-2E46-9C57-57F9F7C9A477}" type="pres">
      <dgm:prSet presAssocID="{2F96F59E-2DDC-FA45-B565-0046B652B0E8}" presName="hierChild5" presStyleCnt="0"/>
      <dgm:spPr/>
    </dgm:pt>
    <dgm:pt modelId="{3FD75944-B3F0-AF43-8C83-7C7B32B76851}" type="pres">
      <dgm:prSet presAssocID="{401FA433-5FE9-E74B-BFC0-B464E93403C6}" presName="hierChild5" presStyleCnt="0"/>
      <dgm:spPr/>
    </dgm:pt>
    <dgm:pt modelId="{77A33B1E-5626-0149-9673-E2B51ACEDDDE}" type="pres">
      <dgm:prSet presAssocID="{616A221F-A097-C246-8E47-B312FBF07652}" presName="Name37" presStyleLbl="parChTrans1D3" presStyleIdx="8" presStyleCnt="12"/>
      <dgm:spPr/>
    </dgm:pt>
    <dgm:pt modelId="{D539F179-0B1B-4640-AEEF-3A3D49B99DF4}" type="pres">
      <dgm:prSet presAssocID="{729AEC7F-234B-6D4B-A696-8E528CF1071A}" presName="hierRoot2" presStyleCnt="0">
        <dgm:presLayoutVars>
          <dgm:hierBranch val="init"/>
        </dgm:presLayoutVars>
      </dgm:prSet>
      <dgm:spPr/>
    </dgm:pt>
    <dgm:pt modelId="{0160F747-4112-854B-B371-4D4F6B04DDC3}" type="pres">
      <dgm:prSet presAssocID="{729AEC7F-234B-6D4B-A696-8E528CF1071A}" presName="rootComposite" presStyleCnt="0"/>
      <dgm:spPr/>
    </dgm:pt>
    <dgm:pt modelId="{EC6B52FA-F89C-0847-8160-0530B593B5D6}" type="pres">
      <dgm:prSet presAssocID="{729AEC7F-234B-6D4B-A696-8E528CF1071A}" presName="rootText" presStyleLbl="node3" presStyleIdx="8" presStyleCnt="12">
        <dgm:presLayoutVars>
          <dgm:chPref val="3"/>
        </dgm:presLayoutVars>
      </dgm:prSet>
      <dgm:spPr/>
    </dgm:pt>
    <dgm:pt modelId="{1732FC59-2175-8041-9418-355AF6E3DB94}" type="pres">
      <dgm:prSet presAssocID="{729AEC7F-234B-6D4B-A696-8E528CF1071A}" presName="rootConnector" presStyleLbl="node3" presStyleIdx="8" presStyleCnt="12"/>
      <dgm:spPr/>
    </dgm:pt>
    <dgm:pt modelId="{81F0B8EE-C6EB-1644-9F03-22A570B3CAF7}" type="pres">
      <dgm:prSet presAssocID="{729AEC7F-234B-6D4B-A696-8E528CF1071A}" presName="hierChild4" presStyleCnt="0"/>
      <dgm:spPr/>
    </dgm:pt>
    <dgm:pt modelId="{AB4CA200-FA90-C140-A57E-632E55A3CEEB}" type="pres">
      <dgm:prSet presAssocID="{F962EAA1-ECCC-844F-AFE5-4BADD8AD0824}" presName="Name37" presStyleLbl="parChTrans1D4" presStyleIdx="24" presStyleCnt="36"/>
      <dgm:spPr/>
    </dgm:pt>
    <dgm:pt modelId="{EFB68938-82E2-BE43-AFBC-7533394C9417}" type="pres">
      <dgm:prSet presAssocID="{2D042D4E-BD77-7D48-85C4-35D71E9AB6E5}" presName="hierRoot2" presStyleCnt="0">
        <dgm:presLayoutVars>
          <dgm:hierBranch val="init"/>
        </dgm:presLayoutVars>
      </dgm:prSet>
      <dgm:spPr/>
    </dgm:pt>
    <dgm:pt modelId="{CDC7CA5B-4E38-0C45-BC49-41B9B9CD6FD2}" type="pres">
      <dgm:prSet presAssocID="{2D042D4E-BD77-7D48-85C4-35D71E9AB6E5}" presName="rootComposite" presStyleCnt="0"/>
      <dgm:spPr/>
    </dgm:pt>
    <dgm:pt modelId="{8FC578B6-66C2-A44A-950B-3D7A0B5BFAD0}" type="pres">
      <dgm:prSet presAssocID="{2D042D4E-BD77-7D48-85C4-35D71E9AB6E5}" presName="rootText" presStyleLbl="node4" presStyleIdx="24" presStyleCnt="36">
        <dgm:presLayoutVars>
          <dgm:chPref val="3"/>
        </dgm:presLayoutVars>
      </dgm:prSet>
      <dgm:spPr/>
    </dgm:pt>
    <dgm:pt modelId="{518F0796-B657-F541-9DC2-63E57F736AF0}" type="pres">
      <dgm:prSet presAssocID="{2D042D4E-BD77-7D48-85C4-35D71E9AB6E5}" presName="rootConnector" presStyleLbl="node4" presStyleIdx="24" presStyleCnt="36"/>
      <dgm:spPr/>
    </dgm:pt>
    <dgm:pt modelId="{0A1CCA4E-3F73-6A45-A181-937CDCB41E88}" type="pres">
      <dgm:prSet presAssocID="{2D042D4E-BD77-7D48-85C4-35D71E9AB6E5}" presName="hierChild4" presStyleCnt="0"/>
      <dgm:spPr/>
    </dgm:pt>
    <dgm:pt modelId="{FB18C247-58E9-D048-A405-37BAC121F4F1}" type="pres">
      <dgm:prSet presAssocID="{2D042D4E-BD77-7D48-85C4-35D71E9AB6E5}" presName="hierChild5" presStyleCnt="0"/>
      <dgm:spPr/>
    </dgm:pt>
    <dgm:pt modelId="{B83B0C47-ED67-A64D-9ED2-88D1880193FC}" type="pres">
      <dgm:prSet presAssocID="{11F1D78A-19DC-F447-8E28-C73F992CAF23}" presName="Name37" presStyleLbl="parChTrans1D4" presStyleIdx="25" presStyleCnt="36"/>
      <dgm:spPr/>
    </dgm:pt>
    <dgm:pt modelId="{F9CCF767-5D77-E649-BB83-01B6561C4D73}" type="pres">
      <dgm:prSet presAssocID="{C5B97E64-2A4E-034C-847D-60AE8C5CEF27}" presName="hierRoot2" presStyleCnt="0">
        <dgm:presLayoutVars>
          <dgm:hierBranch val="init"/>
        </dgm:presLayoutVars>
      </dgm:prSet>
      <dgm:spPr/>
    </dgm:pt>
    <dgm:pt modelId="{5E902B5A-E139-7B4E-B46B-3E7C0FFCB5E1}" type="pres">
      <dgm:prSet presAssocID="{C5B97E64-2A4E-034C-847D-60AE8C5CEF27}" presName="rootComposite" presStyleCnt="0"/>
      <dgm:spPr/>
    </dgm:pt>
    <dgm:pt modelId="{D7B4FC6F-8B08-5B4C-A4B9-902C629C8321}" type="pres">
      <dgm:prSet presAssocID="{C5B97E64-2A4E-034C-847D-60AE8C5CEF27}" presName="rootText" presStyleLbl="node4" presStyleIdx="25" presStyleCnt="36">
        <dgm:presLayoutVars>
          <dgm:chPref val="3"/>
        </dgm:presLayoutVars>
      </dgm:prSet>
      <dgm:spPr/>
    </dgm:pt>
    <dgm:pt modelId="{E62F28E8-539F-304F-B1F6-0C9EC797FB1B}" type="pres">
      <dgm:prSet presAssocID="{C5B97E64-2A4E-034C-847D-60AE8C5CEF27}" presName="rootConnector" presStyleLbl="node4" presStyleIdx="25" presStyleCnt="36"/>
      <dgm:spPr/>
    </dgm:pt>
    <dgm:pt modelId="{9BB39E78-9D30-FB4A-A9C3-B88F2DE896D7}" type="pres">
      <dgm:prSet presAssocID="{C5B97E64-2A4E-034C-847D-60AE8C5CEF27}" presName="hierChild4" presStyleCnt="0"/>
      <dgm:spPr/>
    </dgm:pt>
    <dgm:pt modelId="{047636A1-847E-7246-8410-0DF8E87078BD}" type="pres">
      <dgm:prSet presAssocID="{C5B97E64-2A4E-034C-847D-60AE8C5CEF27}" presName="hierChild5" presStyleCnt="0"/>
      <dgm:spPr/>
    </dgm:pt>
    <dgm:pt modelId="{7ADE57FA-D3C7-0A4A-A834-3DEF50666F41}" type="pres">
      <dgm:prSet presAssocID="{3D703FF1-1DD1-2D4B-8DCA-63014DD40FBE}" presName="Name37" presStyleLbl="parChTrans1D4" presStyleIdx="26" presStyleCnt="36"/>
      <dgm:spPr/>
    </dgm:pt>
    <dgm:pt modelId="{DA80BBAF-F15D-5B44-9E83-7487A89AED34}" type="pres">
      <dgm:prSet presAssocID="{72C74E39-B9D4-0D46-AEC9-C2159A390731}" presName="hierRoot2" presStyleCnt="0">
        <dgm:presLayoutVars>
          <dgm:hierBranch val="init"/>
        </dgm:presLayoutVars>
      </dgm:prSet>
      <dgm:spPr/>
    </dgm:pt>
    <dgm:pt modelId="{1F01839B-9BE3-7D48-8DBC-FED9AEA1DD79}" type="pres">
      <dgm:prSet presAssocID="{72C74E39-B9D4-0D46-AEC9-C2159A390731}" presName="rootComposite" presStyleCnt="0"/>
      <dgm:spPr/>
    </dgm:pt>
    <dgm:pt modelId="{FF91FC2C-19A4-4648-9B0C-9BD18FBC2304}" type="pres">
      <dgm:prSet presAssocID="{72C74E39-B9D4-0D46-AEC9-C2159A390731}" presName="rootText" presStyleLbl="node4" presStyleIdx="26" presStyleCnt="36">
        <dgm:presLayoutVars>
          <dgm:chPref val="3"/>
        </dgm:presLayoutVars>
      </dgm:prSet>
      <dgm:spPr/>
    </dgm:pt>
    <dgm:pt modelId="{0C6BAEDD-2147-4B4D-A053-EEF2E3832547}" type="pres">
      <dgm:prSet presAssocID="{72C74E39-B9D4-0D46-AEC9-C2159A390731}" presName="rootConnector" presStyleLbl="node4" presStyleIdx="26" presStyleCnt="36"/>
      <dgm:spPr/>
    </dgm:pt>
    <dgm:pt modelId="{140C1D42-73B7-354F-88D3-5A042E71CA30}" type="pres">
      <dgm:prSet presAssocID="{72C74E39-B9D4-0D46-AEC9-C2159A390731}" presName="hierChild4" presStyleCnt="0"/>
      <dgm:spPr/>
    </dgm:pt>
    <dgm:pt modelId="{03C5C54A-5D8A-584D-A98F-89C3C2EFA646}" type="pres">
      <dgm:prSet presAssocID="{72C74E39-B9D4-0D46-AEC9-C2159A390731}" presName="hierChild5" presStyleCnt="0"/>
      <dgm:spPr/>
    </dgm:pt>
    <dgm:pt modelId="{317A124F-DBD2-7E44-8BA6-B0FF8B7AC7FC}" type="pres">
      <dgm:prSet presAssocID="{729AEC7F-234B-6D4B-A696-8E528CF1071A}" presName="hierChild5" presStyleCnt="0"/>
      <dgm:spPr/>
    </dgm:pt>
    <dgm:pt modelId="{82D79F83-BF48-0641-AB4A-49E3C8E0C2F9}" type="pres">
      <dgm:prSet presAssocID="{73A50D36-C461-9248-A299-A1D7E5649D64}" presName="hierChild5" presStyleCnt="0"/>
      <dgm:spPr/>
    </dgm:pt>
    <dgm:pt modelId="{713EB1E5-CDCA-C04E-8767-42C99660BE63}" type="pres">
      <dgm:prSet presAssocID="{02E012EB-A700-A043-89B0-9338BE212139}" presName="Name37" presStyleLbl="parChTrans1D2" presStyleIdx="3" presStyleCnt="4"/>
      <dgm:spPr/>
    </dgm:pt>
    <dgm:pt modelId="{D8A9D521-FE40-9C43-9627-EFD2CF75D9F4}" type="pres">
      <dgm:prSet presAssocID="{DA38EA2E-569A-DE42-A8A0-1E430DA8F55C}" presName="hierRoot2" presStyleCnt="0">
        <dgm:presLayoutVars>
          <dgm:hierBranch val="init"/>
        </dgm:presLayoutVars>
      </dgm:prSet>
      <dgm:spPr/>
    </dgm:pt>
    <dgm:pt modelId="{98200594-0B25-7046-A8F9-658E69D4AFB0}" type="pres">
      <dgm:prSet presAssocID="{DA38EA2E-569A-DE42-A8A0-1E430DA8F55C}" presName="rootComposite" presStyleCnt="0"/>
      <dgm:spPr/>
    </dgm:pt>
    <dgm:pt modelId="{DD6E6CDD-282A-664A-A7E2-331FFCE79EDC}" type="pres">
      <dgm:prSet presAssocID="{DA38EA2E-569A-DE42-A8A0-1E430DA8F55C}" presName="rootText" presStyleLbl="node2" presStyleIdx="3" presStyleCnt="4">
        <dgm:presLayoutVars>
          <dgm:chPref val="3"/>
        </dgm:presLayoutVars>
      </dgm:prSet>
      <dgm:spPr/>
    </dgm:pt>
    <dgm:pt modelId="{9EA54C78-2A83-944E-AB78-AEDBE8A23838}" type="pres">
      <dgm:prSet presAssocID="{DA38EA2E-569A-DE42-A8A0-1E430DA8F55C}" presName="rootConnector" presStyleLbl="node2" presStyleIdx="3" presStyleCnt="4"/>
      <dgm:spPr/>
    </dgm:pt>
    <dgm:pt modelId="{DA8A3D84-F1A6-1945-849A-9DD41B9A737C}" type="pres">
      <dgm:prSet presAssocID="{DA38EA2E-569A-DE42-A8A0-1E430DA8F55C}" presName="hierChild4" presStyleCnt="0"/>
      <dgm:spPr/>
    </dgm:pt>
    <dgm:pt modelId="{15CEF94F-C996-4749-844A-89F5D4EF38E1}" type="pres">
      <dgm:prSet presAssocID="{61F97A9D-C8F3-894D-A05B-0777F8063923}" presName="Name37" presStyleLbl="parChTrans1D3" presStyleIdx="9" presStyleCnt="12"/>
      <dgm:spPr/>
    </dgm:pt>
    <dgm:pt modelId="{E4832B75-1775-7A40-9664-517ADB3B9548}" type="pres">
      <dgm:prSet presAssocID="{C4E69A71-7B85-B74E-9CF2-3B5E3AD9B983}" presName="hierRoot2" presStyleCnt="0">
        <dgm:presLayoutVars>
          <dgm:hierBranch val="init"/>
        </dgm:presLayoutVars>
      </dgm:prSet>
      <dgm:spPr/>
    </dgm:pt>
    <dgm:pt modelId="{B17AC997-19B5-D140-9306-99A28D980C34}" type="pres">
      <dgm:prSet presAssocID="{C4E69A71-7B85-B74E-9CF2-3B5E3AD9B983}" presName="rootComposite" presStyleCnt="0"/>
      <dgm:spPr/>
    </dgm:pt>
    <dgm:pt modelId="{C69DAC2C-3529-1A4F-8463-B327E873279D}" type="pres">
      <dgm:prSet presAssocID="{C4E69A71-7B85-B74E-9CF2-3B5E3AD9B983}" presName="rootText" presStyleLbl="node3" presStyleIdx="9" presStyleCnt="12">
        <dgm:presLayoutVars>
          <dgm:chPref val="3"/>
        </dgm:presLayoutVars>
      </dgm:prSet>
      <dgm:spPr/>
    </dgm:pt>
    <dgm:pt modelId="{2EE181D3-722F-174B-B284-E2DA282A5ED6}" type="pres">
      <dgm:prSet presAssocID="{C4E69A71-7B85-B74E-9CF2-3B5E3AD9B983}" presName="rootConnector" presStyleLbl="node3" presStyleIdx="9" presStyleCnt="12"/>
      <dgm:spPr/>
    </dgm:pt>
    <dgm:pt modelId="{2C45F77F-281D-B04C-BCC1-6A188FA28EA4}" type="pres">
      <dgm:prSet presAssocID="{C4E69A71-7B85-B74E-9CF2-3B5E3AD9B983}" presName="hierChild4" presStyleCnt="0"/>
      <dgm:spPr/>
    </dgm:pt>
    <dgm:pt modelId="{C9353D30-6F0D-784F-9E66-740B27C35395}" type="pres">
      <dgm:prSet presAssocID="{8D0E0E44-4A50-E74D-8678-986423BB9DD1}" presName="Name37" presStyleLbl="parChTrans1D4" presStyleIdx="27" presStyleCnt="36"/>
      <dgm:spPr/>
    </dgm:pt>
    <dgm:pt modelId="{83FB8592-7385-0C4E-B1BC-5E3E13738042}" type="pres">
      <dgm:prSet presAssocID="{E517022C-9539-4247-8E28-0645797ABC3B}" presName="hierRoot2" presStyleCnt="0">
        <dgm:presLayoutVars>
          <dgm:hierBranch val="init"/>
        </dgm:presLayoutVars>
      </dgm:prSet>
      <dgm:spPr/>
    </dgm:pt>
    <dgm:pt modelId="{13B3F0B6-EE88-7E44-A42A-D5386B7EB3FD}" type="pres">
      <dgm:prSet presAssocID="{E517022C-9539-4247-8E28-0645797ABC3B}" presName="rootComposite" presStyleCnt="0"/>
      <dgm:spPr/>
    </dgm:pt>
    <dgm:pt modelId="{20CBFFE5-DCEA-DE47-9EBD-C7A89A24BBE9}" type="pres">
      <dgm:prSet presAssocID="{E517022C-9539-4247-8E28-0645797ABC3B}" presName="rootText" presStyleLbl="node4" presStyleIdx="27" presStyleCnt="36">
        <dgm:presLayoutVars>
          <dgm:chPref val="3"/>
        </dgm:presLayoutVars>
      </dgm:prSet>
      <dgm:spPr/>
    </dgm:pt>
    <dgm:pt modelId="{F060C1D5-2E06-CE46-95B5-8464A1D514AF}" type="pres">
      <dgm:prSet presAssocID="{E517022C-9539-4247-8E28-0645797ABC3B}" presName="rootConnector" presStyleLbl="node4" presStyleIdx="27" presStyleCnt="36"/>
      <dgm:spPr/>
    </dgm:pt>
    <dgm:pt modelId="{E7108EA2-104D-8C4D-AB8D-B42D12204CDC}" type="pres">
      <dgm:prSet presAssocID="{E517022C-9539-4247-8E28-0645797ABC3B}" presName="hierChild4" presStyleCnt="0"/>
      <dgm:spPr/>
    </dgm:pt>
    <dgm:pt modelId="{61385FEE-1EFD-DE47-A7E6-61F5B46E7963}" type="pres">
      <dgm:prSet presAssocID="{E517022C-9539-4247-8E28-0645797ABC3B}" presName="hierChild5" presStyleCnt="0"/>
      <dgm:spPr/>
    </dgm:pt>
    <dgm:pt modelId="{964AD95F-F3BC-1044-AC13-D3027ED17F77}" type="pres">
      <dgm:prSet presAssocID="{12F18C3F-BDB1-7C47-8136-B441F2CE19AA}" presName="Name37" presStyleLbl="parChTrans1D4" presStyleIdx="28" presStyleCnt="36"/>
      <dgm:spPr/>
    </dgm:pt>
    <dgm:pt modelId="{9F56F870-0AD7-164C-B351-C2CC6D22698F}" type="pres">
      <dgm:prSet presAssocID="{1D2D56CC-C28D-3144-9F8A-4DAE908188B2}" presName="hierRoot2" presStyleCnt="0">
        <dgm:presLayoutVars>
          <dgm:hierBranch val="init"/>
        </dgm:presLayoutVars>
      </dgm:prSet>
      <dgm:spPr/>
    </dgm:pt>
    <dgm:pt modelId="{9B9ECE50-F303-C340-9111-CD73F53C420A}" type="pres">
      <dgm:prSet presAssocID="{1D2D56CC-C28D-3144-9F8A-4DAE908188B2}" presName="rootComposite" presStyleCnt="0"/>
      <dgm:spPr/>
    </dgm:pt>
    <dgm:pt modelId="{AAC4B1CB-8CDE-0B41-96D6-98F94612459E}" type="pres">
      <dgm:prSet presAssocID="{1D2D56CC-C28D-3144-9F8A-4DAE908188B2}" presName="rootText" presStyleLbl="node4" presStyleIdx="28" presStyleCnt="36">
        <dgm:presLayoutVars>
          <dgm:chPref val="3"/>
        </dgm:presLayoutVars>
      </dgm:prSet>
      <dgm:spPr/>
    </dgm:pt>
    <dgm:pt modelId="{0BFA4D21-4FB0-D745-BB9F-585CD548FE15}" type="pres">
      <dgm:prSet presAssocID="{1D2D56CC-C28D-3144-9F8A-4DAE908188B2}" presName="rootConnector" presStyleLbl="node4" presStyleIdx="28" presStyleCnt="36"/>
      <dgm:spPr/>
    </dgm:pt>
    <dgm:pt modelId="{00C741D2-10FB-2A4E-B137-E5BE5C9F4044}" type="pres">
      <dgm:prSet presAssocID="{1D2D56CC-C28D-3144-9F8A-4DAE908188B2}" presName="hierChild4" presStyleCnt="0"/>
      <dgm:spPr/>
    </dgm:pt>
    <dgm:pt modelId="{3CE3FB80-8E14-9C4D-AB0E-A95C3A9E8489}" type="pres">
      <dgm:prSet presAssocID="{1D2D56CC-C28D-3144-9F8A-4DAE908188B2}" presName="hierChild5" presStyleCnt="0"/>
      <dgm:spPr/>
    </dgm:pt>
    <dgm:pt modelId="{8DA09D7E-4AA7-AB4D-889C-3F097F4D3B01}" type="pres">
      <dgm:prSet presAssocID="{645779EA-8B1D-1A47-AF3B-C56E76D12A14}" presName="Name37" presStyleLbl="parChTrans1D4" presStyleIdx="29" presStyleCnt="36"/>
      <dgm:spPr/>
    </dgm:pt>
    <dgm:pt modelId="{D887F2D4-16E8-094D-AA93-1133D92A1B44}" type="pres">
      <dgm:prSet presAssocID="{763AE010-1CEA-6C42-8D87-80A5586C6A1A}" presName="hierRoot2" presStyleCnt="0">
        <dgm:presLayoutVars>
          <dgm:hierBranch val="init"/>
        </dgm:presLayoutVars>
      </dgm:prSet>
      <dgm:spPr/>
    </dgm:pt>
    <dgm:pt modelId="{BA616A00-ECFA-AB40-8974-8EFB94FAC92C}" type="pres">
      <dgm:prSet presAssocID="{763AE010-1CEA-6C42-8D87-80A5586C6A1A}" presName="rootComposite" presStyleCnt="0"/>
      <dgm:spPr/>
    </dgm:pt>
    <dgm:pt modelId="{01102957-B14B-5B4E-B4C9-F746F40AF94C}" type="pres">
      <dgm:prSet presAssocID="{763AE010-1CEA-6C42-8D87-80A5586C6A1A}" presName="rootText" presStyleLbl="node4" presStyleIdx="29" presStyleCnt="36">
        <dgm:presLayoutVars>
          <dgm:chPref val="3"/>
        </dgm:presLayoutVars>
      </dgm:prSet>
      <dgm:spPr/>
    </dgm:pt>
    <dgm:pt modelId="{B062788D-C0BE-9D47-9734-C7C6D5145B6B}" type="pres">
      <dgm:prSet presAssocID="{763AE010-1CEA-6C42-8D87-80A5586C6A1A}" presName="rootConnector" presStyleLbl="node4" presStyleIdx="29" presStyleCnt="36"/>
      <dgm:spPr/>
    </dgm:pt>
    <dgm:pt modelId="{A9FDD9E8-D93C-B44F-A707-C44B750D6346}" type="pres">
      <dgm:prSet presAssocID="{763AE010-1CEA-6C42-8D87-80A5586C6A1A}" presName="hierChild4" presStyleCnt="0"/>
      <dgm:spPr/>
    </dgm:pt>
    <dgm:pt modelId="{B6311C4A-23B3-A24A-AE5D-8F3F5E4B7D63}" type="pres">
      <dgm:prSet presAssocID="{763AE010-1CEA-6C42-8D87-80A5586C6A1A}" presName="hierChild5" presStyleCnt="0"/>
      <dgm:spPr/>
    </dgm:pt>
    <dgm:pt modelId="{9F4D8402-5B8A-9949-BB33-07480AADC09C}" type="pres">
      <dgm:prSet presAssocID="{C4E69A71-7B85-B74E-9CF2-3B5E3AD9B983}" presName="hierChild5" presStyleCnt="0"/>
      <dgm:spPr/>
    </dgm:pt>
    <dgm:pt modelId="{D94ACD62-A32A-944E-8ECD-9D6F071748CF}" type="pres">
      <dgm:prSet presAssocID="{03891DA2-9750-5F4D-840D-C49093445443}" presName="Name37" presStyleLbl="parChTrans1D3" presStyleIdx="10" presStyleCnt="12"/>
      <dgm:spPr/>
    </dgm:pt>
    <dgm:pt modelId="{BD95BCA4-0784-6D46-BDD8-199638C2E079}" type="pres">
      <dgm:prSet presAssocID="{80C2B90C-AC99-5A43-ABB4-C2AE13F8C2C2}" presName="hierRoot2" presStyleCnt="0">
        <dgm:presLayoutVars>
          <dgm:hierBranch val="init"/>
        </dgm:presLayoutVars>
      </dgm:prSet>
      <dgm:spPr/>
    </dgm:pt>
    <dgm:pt modelId="{F6758C9C-CCBD-3941-8E3F-0DDFC427FA94}" type="pres">
      <dgm:prSet presAssocID="{80C2B90C-AC99-5A43-ABB4-C2AE13F8C2C2}" presName="rootComposite" presStyleCnt="0"/>
      <dgm:spPr/>
    </dgm:pt>
    <dgm:pt modelId="{0294E704-9A73-2548-9721-C301B6666056}" type="pres">
      <dgm:prSet presAssocID="{80C2B90C-AC99-5A43-ABB4-C2AE13F8C2C2}" presName="rootText" presStyleLbl="node3" presStyleIdx="10" presStyleCnt="12">
        <dgm:presLayoutVars>
          <dgm:chPref val="3"/>
        </dgm:presLayoutVars>
      </dgm:prSet>
      <dgm:spPr/>
    </dgm:pt>
    <dgm:pt modelId="{41EB82D8-572B-6245-88ED-661B2CAAE6DF}" type="pres">
      <dgm:prSet presAssocID="{80C2B90C-AC99-5A43-ABB4-C2AE13F8C2C2}" presName="rootConnector" presStyleLbl="node3" presStyleIdx="10" presStyleCnt="12"/>
      <dgm:spPr/>
    </dgm:pt>
    <dgm:pt modelId="{0FB3D521-BC3E-AC40-A902-F4FCBA03D3F7}" type="pres">
      <dgm:prSet presAssocID="{80C2B90C-AC99-5A43-ABB4-C2AE13F8C2C2}" presName="hierChild4" presStyleCnt="0"/>
      <dgm:spPr/>
    </dgm:pt>
    <dgm:pt modelId="{7807E4F0-E47C-4B4E-B485-68791349793C}" type="pres">
      <dgm:prSet presAssocID="{D56CD054-67B1-2340-8CDC-2F27FF758D8E}" presName="Name37" presStyleLbl="parChTrans1D4" presStyleIdx="30" presStyleCnt="36"/>
      <dgm:spPr/>
    </dgm:pt>
    <dgm:pt modelId="{6D8AAEEA-CD1F-7B44-BFA8-C2D374E0A12A}" type="pres">
      <dgm:prSet presAssocID="{C0741C08-4F0B-9C48-81EF-CE286F48EB88}" presName="hierRoot2" presStyleCnt="0">
        <dgm:presLayoutVars>
          <dgm:hierBranch val="init"/>
        </dgm:presLayoutVars>
      </dgm:prSet>
      <dgm:spPr/>
    </dgm:pt>
    <dgm:pt modelId="{ADC8B591-1C6F-3A4E-9E06-D190747F2D39}" type="pres">
      <dgm:prSet presAssocID="{C0741C08-4F0B-9C48-81EF-CE286F48EB88}" presName="rootComposite" presStyleCnt="0"/>
      <dgm:spPr/>
    </dgm:pt>
    <dgm:pt modelId="{A4F240A7-5EB5-AE47-B9F5-BFD3C484A671}" type="pres">
      <dgm:prSet presAssocID="{C0741C08-4F0B-9C48-81EF-CE286F48EB88}" presName="rootText" presStyleLbl="node4" presStyleIdx="30" presStyleCnt="36">
        <dgm:presLayoutVars>
          <dgm:chPref val="3"/>
        </dgm:presLayoutVars>
      </dgm:prSet>
      <dgm:spPr/>
    </dgm:pt>
    <dgm:pt modelId="{33A37E88-8EFD-374A-A999-EEDF06177DD5}" type="pres">
      <dgm:prSet presAssocID="{C0741C08-4F0B-9C48-81EF-CE286F48EB88}" presName="rootConnector" presStyleLbl="node4" presStyleIdx="30" presStyleCnt="36"/>
      <dgm:spPr/>
    </dgm:pt>
    <dgm:pt modelId="{05C0C390-16BB-0047-A2B4-908AEC69027E}" type="pres">
      <dgm:prSet presAssocID="{C0741C08-4F0B-9C48-81EF-CE286F48EB88}" presName="hierChild4" presStyleCnt="0"/>
      <dgm:spPr/>
    </dgm:pt>
    <dgm:pt modelId="{F6CB7DF6-5C62-4343-B80E-0BE295A400AB}" type="pres">
      <dgm:prSet presAssocID="{C0741C08-4F0B-9C48-81EF-CE286F48EB88}" presName="hierChild5" presStyleCnt="0"/>
      <dgm:spPr/>
    </dgm:pt>
    <dgm:pt modelId="{D9C2188B-9DB4-4F40-8160-1A088E85CA89}" type="pres">
      <dgm:prSet presAssocID="{BD5DCA91-D383-8242-85C9-A3B99C248263}" presName="Name37" presStyleLbl="parChTrans1D4" presStyleIdx="31" presStyleCnt="36"/>
      <dgm:spPr/>
    </dgm:pt>
    <dgm:pt modelId="{C0343CD5-063E-DA4A-B274-F73F67C4F410}" type="pres">
      <dgm:prSet presAssocID="{7FD34D1C-4849-7049-B90C-C272844EC59C}" presName="hierRoot2" presStyleCnt="0">
        <dgm:presLayoutVars>
          <dgm:hierBranch val="init"/>
        </dgm:presLayoutVars>
      </dgm:prSet>
      <dgm:spPr/>
    </dgm:pt>
    <dgm:pt modelId="{9FC55859-8E15-724A-B16E-3FA1485A862C}" type="pres">
      <dgm:prSet presAssocID="{7FD34D1C-4849-7049-B90C-C272844EC59C}" presName="rootComposite" presStyleCnt="0"/>
      <dgm:spPr/>
    </dgm:pt>
    <dgm:pt modelId="{DB24E97B-E60E-D447-A4B1-5E65A1887EB5}" type="pres">
      <dgm:prSet presAssocID="{7FD34D1C-4849-7049-B90C-C272844EC59C}" presName="rootText" presStyleLbl="node4" presStyleIdx="31" presStyleCnt="36">
        <dgm:presLayoutVars>
          <dgm:chPref val="3"/>
        </dgm:presLayoutVars>
      </dgm:prSet>
      <dgm:spPr/>
    </dgm:pt>
    <dgm:pt modelId="{C53932A0-7311-5E45-85B5-E97C5C800D5C}" type="pres">
      <dgm:prSet presAssocID="{7FD34D1C-4849-7049-B90C-C272844EC59C}" presName="rootConnector" presStyleLbl="node4" presStyleIdx="31" presStyleCnt="36"/>
      <dgm:spPr/>
    </dgm:pt>
    <dgm:pt modelId="{99AF8170-64EB-2644-BCBE-8681AF115F37}" type="pres">
      <dgm:prSet presAssocID="{7FD34D1C-4849-7049-B90C-C272844EC59C}" presName="hierChild4" presStyleCnt="0"/>
      <dgm:spPr/>
    </dgm:pt>
    <dgm:pt modelId="{212BD037-0964-8F4F-B727-3DC98C715B26}" type="pres">
      <dgm:prSet presAssocID="{7FD34D1C-4849-7049-B90C-C272844EC59C}" presName="hierChild5" presStyleCnt="0"/>
      <dgm:spPr/>
    </dgm:pt>
    <dgm:pt modelId="{3D155517-648E-2146-8437-13880FC68696}" type="pres">
      <dgm:prSet presAssocID="{3205817B-79CA-6C45-AB81-F954662555F7}" presName="Name37" presStyleLbl="parChTrans1D4" presStyleIdx="32" presStyleCnt="36"/>
      <dgm:spPr/>
    </dgm:pt>
    <dgm:pt modelId="{9EE3D36B-3DE7-1E4B-BCA2-2D4AB0E3A42A}" type="pres">
      <dgm:prSet presAssocID="{41CEC812-31A3-FD49-88FE-A535EBA26DC7}" presName="hierRoot2" presStyleCnt="0">
        <dgm:presLayoutVars>
          <dgm:hierBranch val="init"/>
        </dgm:presLayoutVars>
      </dgm:prSet>
      <dgm:spPr/>
    </dgm:pt>
    <dgm:pt modelId="{C5F33B23-106B-A341-BE08-4FD494C67FF3}" type="pres">
      <dgm:prSet presAssocID="{41CEC812-31A3-FD49-88FE-A535EBA26DC7}" presName="rootComposite" presStyleCnt="0"/>
      <dgm:spPr/>
    </dgm:pt>
    <dgm:pt modelId="{B93F7A57-86F4-1D4D-98A1-19B7CD1D433D}" type="pres">
      <dgm:prSet presAssocID="{41CEC812-31A3-FD49-88FE-A535EBA26DC7}" presName="rootText" presStyleLbl="node4" presStyleIdx="32" presStyleCnt="36">
        <dgm:presLayoutVars>
          <dgm:chPref val="3"/>
        </dgm:presLayoutVars>
      </dgm:prSet>
      <dgm:spPr/>
    </dgm:pt>
    <dgm:pt modelId="{ABB82538-5945-3341-95DA-BEF1C37BB503}" type="pres">
      <dgm:prSet presAssocID="{41CEC812-31A3-FD49-88FE-A535EBA26DC7}" presName="rootConnector" presStyleLbl="node4" presStyleIdx="32" presStyleCnt="36"/>
      <dgm:spPr/>
    </dgm:pt>
    <dgm:pt modelId="{5BE95D64-E5E8-F54A-B88D-2873FE70B919}" type="pres">
      <dgm:prSet presAssocID="{41CEC812-31A3-FD49-88FE-A535EBA26DC7}" presName="hierChild4" presStyleCnt="0"/>
      <dgm:spPr/>
    </dgm:pt>
    <dgm:pt modelId="{0D4DF0B0-93A3-5340-B27E-2CCC8E701682}" type="pres">
      <dgm:prSet presAssocID="{41CEC812-31A3-FD49-88FE-A535EBA26DC7}" presName="hierChild5" presStyleCnt="0"/>
      <dgm:spPr/>
    </dgm:pt>
    <dgm:pt modelId="{EF02B558-325E-E840-99EC-D0D1701995F3}" type="pres">
      <dgm:prSet presAssocID="{80C2B90C-AC99-5A43-ABB4-C2AE13F8C2C2}" presName="hierChild5" presStyleCnt="0"/>
      <dgm:spPr/>
    </dgm:pt>
    <dgm:pt modelId="{8E0B96BB-A133-B440-8EAD-42DAD094B196}" type="pres">
      <dgm:prSet presAssocID="{D84ACC3A-194B-874F-A95C-E0E0230FC006}" presName="Name37" presStyleLbl="parChTrans1D3" presStyleIdx="11" presStyleCnt="12"/>
      <dgm:spPr/>
    </dgm:pt>
    <dgm:pt modelId="{A8E35488-1BED-1A4C-8200-D84FAA085892}" type="pres">
      <dgm:prSet presAssocID="{F8A0B3D5-C933-4244-BCDB-F74FD61512A7}" presName="hierRoot2" presStyleCnt="0">
        <dgm:presLayoutVars>
          <dgm:hierBranch val="init"/>
        </dgm:presLayoutVars>
      </dgm:prSet>
      <dgm:spPr/>
    </dgm:pt>
    <dgm:pt modelId="{9298FF3F-F6D3-6240-92F9-F139A075F92D}" type="pres">
      <dgm:prSet presAssocID="{F8A0B3D5-C933-4244-BCDB-F74FD61512A7}" presName="rootComposite" presStyleCnt="0"/>
      <dgm:spPr/>
    </dgm:pt>
    <dgm:pt modelId="{D504E810-56EF-D34F-BECE-1C97F45BC48D}" type="pres">
      <dgm:prSet presAssocID="{F8A0B3D5-C933-4244-BCDB-F74FD61512A7}" presName="rootText" presStyleLbl="node3" presStyleIdx="11" presStyleCnt="12">
        <dgm:presLayoutVars>
          <dgm:chPref val="3"/>
        </dgm:presLayoutVars>
      </dgm:prSet>
      <dgm:spPr/>
    </dgm:pt>
    <dgm:pt modelId="{4A9065F8-BEC9-A745-96FF-B5B052C80FB2}" type="pres">
      <dgm:prSet presAssocID="{F8A0B3D5-C933-4244-BCDB-F74FD61512A7}" presName="rootConnector" presStyleLbl="node3" presStyleIdx="11" presStyleCnt="12"/>
      <dgm:spPr/>
    </dgm:pt>
    <dgm:pt modelId="{E1F5A809-1E28-5D41-B99F-D37B4FBE334B}" type="pres">
      <dgm:prSet presAssocID="{F8A0B3D5-C933-4244-BCDB-F74FD61512A7}" presName="hierChild4" presStyleCnt="0"/>
      <dgm:spPr/>
    </dgm:pt>
    <dgm:pt modelId="{24A08FDE-C814-AF4C-8C72-11431F9604B0}" type="pres">
      <dgm:prSet presAssocID="{3379AE7A-39E9-AF49-A238-397B630C6903}" presName="Name37" presStyleLbl="parChTrans1D4" presStyleIdx="33" presStyleCnt="36"/>
      <dgm:spPr/>
    </dgm:pt>
    <dgm:pt modelId="{20A80EC4-3CA7-164C-9885-79C10BE01070}" type="pres">
      <dgm:prSet presAssocID="{50EDB8A9-8B60-2943-BA35-9A88B37F0ACA}" presName="hierRoot2" presStyleCnt="0">
        <dgm:presLayoutVars>
          <dgm:hierBranch val="init"/>
        </dgm:presLayoutVars>
      </dgm:prSet>
      <dgm:spPr/>
    </dgm:pt>
    <dgm:pt modelId="{4F3E3E27-DFBC-5049-B111-B70B98B6E3AD}" type="pres">
      <dgm:prSet presAssocID="{50EDB8A9-8B60-2943-BA35-9A88B37F0ACA}" presName="rootComposite" presStyleCnt="0"/>
      <dgm:spPr/>
    </dgm:pt>
    <dgm:pt modelId="{B2D7DB51-11B6-5B48-A101-D81BC5681451}" type="pres">
      <dgm:prSet presAssocID="{50EDB8A9-8B60-2943-BA35-9A88B37F0ACA}" presName="rootText" presStyleLbl="node4" presStyleIdx="33" presStyleCnt="36">
        <dgm:presLayoutVars>
          <dgm:chPref val="3"/>
        </dgm:presLayoutVars>
      </dgm:prSet>
      <dgm:spPr/>
    </dgm:pt>
    <dgm:pt modelId="{F26ECD3F-021E-C046-981E-4FAE9D142889}" type="pres">
      <dgm:prSet presAssocID="{50EDB8A9-8B60-2943-BA35-9A88B37F0ACA}" presName="rootConnector" presStyleLbl="node4" presStyleIdx="33" presStyleCnt="36"/>
      <dgm:spPr/>
    </dgm:pt>
    <dgm:pt modelId="{B0822BA9-C7F6-E442-9EB7-7E1328926C65}" type="pres">
      <dgm:prSet presAssocID="{50EDB8A9-8B60-2943-BA35-9A88B37F0ACA}" presName="hierChild4" presStyleCnt="0"/>
      <dgm:spPr/>
    </dgm:pt>
    <dgm:pt modelId="{5A068A73-0D99-5946-B141-4CE7EC2C289F}" type="pres">
      <dgm:prSet presAssocID="{50EDB8A9-8B60-2943-BA35-9A88B37F0ACA}" presName="hierChild5" presStyleCnt="0"/>
      <dgm:spPr/>
    </dgm:pt>
    <dgm:pt modelId="{59822C22-0074-D748-ABFF-A4687D1AF5F6}" type="pres">
      <dgm:prSet presAssocID="{FA6B278B-AED8-D247-A4DB-36A0DA58BD05}" presName="Name37" presStyleLbl="parChTrans1D4" presStyleIdx="34" presStyleCnt="36"/>
      <dgm:spPr/>
    </dgm:pt>
    <dgm:pt modelId="{D3F59143-C3D7-494D-948F-A06325549B8C}" type="pres">
      <dgm:prSet presAssocID="{647DCCFD-EC92-BC47-AA9F-B556F4B5262E}" presName="hierRoot2" presStyleCnt="0">
        <dgm:presLayoutVars>
          <dgm:hierBranch val="init"/>
        </dgm:presLayoutVars>
      </dgm:prSet>
      <dgm:spPr/>
    </dgm:pt>
    <dgm:pt modelId="{B47B259A-B62D-C141-B278-987411D4403A}" type="pres">
      <dgm:prSet presAssocID="{647DCCFD-EC92-BC47-AA9F-B556F4B5262E}" presName="rootComposite" presStyleCnt="0"/>
      <dgm:spPr/>
    </dgm:pt>
    <dgm:pt modelId="{C90E0272-A60C-C149-91AB-C5DBCE8F1A96}" type="pres">
      <dgm:prSet presAssocID="{647DCCFD-EC92-BC47-AA9F-B556F4B5262E}" presName="rootText" presStyleLbl="node4" presStyleIdx="34" presStyleCnt="36">
        <dgm:presLayoutVars>
          <dgm:chPref val="3"/>
        </dgm:presLayoutVars>
      </dgm:prSet>
      <dgm:spPr/>
    </dgm:pt>
    <dgm:pt modelId="{EA317117-E059-7649-B2AE-80CE66236618}" type="pres">
      <dgm:prSet presAssocID="{647DCCFD-EC92-BC47-AA9F-B556F4B5262E}" presName="rootConnector" presStyleLbl="node4" presStyleIdx="34" presStyleCnt="36"/>
      <dgm:spPr/>
    </dgm:pt>
    <dgm:pt modelId="{892BD39E-AB30-7842-8B4F-661A7CEC6504}" type="pres">
      <dgm:prSet presAssocID="{647DCCFD-EC92-BC47-AA9F-B556F4B5262E}" presName="hierChild4" presStyleCnt="0"/>
      <dgm:spPr/>
    </dgm:pt>
    <dgm:pt modelId="{417481AE-5D51-CF4B-A767-AD0CA29CD784}" type="pres">
      <dgm:prSet presAssocID="{647DCCFD-EC92-BC47-AA9F-B556F4B5262E}" presName="hierChild5" presStyleCnt="0"/>
      <dgm:spPr/>
    </dgm:pt>
    <dgm:pt modelId="{F7EC3614-5236-AB4F-B33B-545ED663D36F}" type="pres">
      <dgm:prSet presAssocID="{819DBD46-7DFB-D946-BA74-90D7F724105B}" presName="Name37" presStyleLbl="parChTrans1D4" presStyleIdx="35" presStyleCnt="36"/>
      <dgm:spPr/>
    </dgm:pt>
    <dgm:pt modelId="{31E87AC8-811F-B94E-B79C-463183497F0D}" type="pres">
      <dgm:prSet presAssocID="{0EF829D3-7EFA-7E45-A68C-210EA7BEE35C}" presName="hierRoot2" presStyleCnt="0">
        <dgm:presLayoutVars>
          <dgm:hierBranch val="hang"/>
        </dgm:presLayoutVars>
      </dgm:prSet>
      <dgm:spPr/>
    </dgm:pt>
    <dgm:pt modelId="{4934B01E-DAD6-BA48-9700-9C432B2AA0AA}" type="pres">
      <dgm:prSet presAssocID="{0EF829D3-7EFA-7E45-A68C-210EA7BEE35C}" presName="rootComposite" presStyleCnt="0"/>
      <dgm:spPr/>
    </dgm:pt>
    <dgm:pt modelId="{3E311EF3-23B7-6642-8B28-96B7EAAF6F08}" type="pres">
      <dgm:prSet presAssocID="{0EF829D3-7EFA-7E45-A68C-210EA7BEE35C}" presName="rootText" presStyleLbl="node4" presStyleIdx="35" presStyleCnt="36">
        <dgm:presLayoutVars>
          <dgm:chPref val="3"/>
        </dgm:presLayoutVars>
      </dgm:prSet>
      <dgm:spPr/>
    </dgm:pt>
    <dgm:pt modelId="{3FBFDDF8-5C7D-4A45-BAF0-E246DBA8CD07}" type="pres">
      <dgm:prSet presAssocID="{0EF829D3-7EFA-7E45-A68C-210EA7BEE35C}" presName="rootConnector" presStyleLbl="node4" presStyleIdx="35" presStyleCnt="36"/>
      <dgm:spPr/>
    </dgm:pt>
    <dgm:pt modelId="{F84FDC0C-ACB2-8242-8E5E-89BAD7798CD6}" type="pres">
      <dgm:prSet presAssocID="{0EF829D3-7EFA-7E45-A68C-210EA7BEE35C}" presName="hierChild4" presStyleCnt="0"/>
      <dgm:spPr/>
    </dgm:pt>
    <dgm:pt modelId="{1A19F461-5D50-A44D-8A73-5B5A06581956}" type="pres">
      <dgm:prSet presAssocID="{0EF829D3-7EFA-7E45-A68C-210EA7BEE35C}" presName="hierChild5" presStyleCnt="0"/>
      <dgm:spPr/>
    </dgm:pt>
    <dgm:pt modelId="{C652DA0A-C2C6-4A41-BDB7-0220A25BB436}" type="pres">
      <dgm:prSet presAssocID="{F8A0B3D5-C933-4244-BCDB-F74FD61512A7}" presName="hierChild5" presStyleCnt="0"/>
      <dgm:spPr/>
    </dgm:pt>
    <dgm:pt modelId="{58D3D48C-8D80-8D4F-A285-F69B7C8D4B81}" type="pres">
      <dgm:prSet presAssocID="{DA38EA2E-569A-DE42-A8A0-1E430DA8F55C}" presName="hierChild5" presStyleCnt="0"/>
      <dgm:spPr/>
    </dgm:pt>
    <dgm:pt modelId="{BEB16E69-4C67-2241-8BA1-80401A77BBAC}" type="pres">
      <dgm:prSet presAssocID="{7A64864F-5B1B-594C-A67B-770BCE377B90}" presName="hierChild3" presStyleCnt="0"/>
      <dgm:spPr/>
    </dgm:pt>
  </dgm:ptLst>
  <dgm:cxnLst>
    <dgm:cxn modelId="{013DAB00-5B79-A646-B992-B4F3AE8D6F7D}" type="presOf" srcId="{C1877E42-3A1A-5C4F-8CFA-54FA3D7E8FBA}" destId="{74706D24-E605-BF44-8F6E-B2155B67C7DC}" srcOrd="0" destOrd="0" presId="urn:microsoft.com/office/officeart/2005/8/layout/orgChart1"/>
    <dgm:cxn modelId="{28198D02-3F73-8F4C-BF58-89577B351AC7}" type="presOf" srcId="{16E9637E-59D9-B146-A0B1-C977B62F2B5F}" destId="{8257E30C-7A3E-FF42-A54C-93194ED3F45C}" srcOrd="0" destOrd="0" presId="urn:microsoft.com/office/officeart/2005/8/layout/orgChart1"/>
    <dgm:cxn modelId="{084A4C03-816E-234D-A822-B9F96E7B5846}" type="presOf" srcId="{244523C3-0326-F74E-9E4C-A184BF5BF10E}" destId="{46777347-F3D1-CD41-AB9B-C62709891DB6}" srcOrd="0" destOrd="0" presId="urn:microsoft.com/office/officeart/2005/8/layout/orgChart1"/>
    <dgm:cxn modelId="{6BFDCC03-483B-2C43-B32A-EDC4BECDAC8D}" type="presOf" srcId="{07524DC3-BC7D-8C4B-B1CE-E0170148C616}" destId="{C97CCA7E-6032-F841-8D35-744C8AE33C43}" srcOrd="0" destOrd="0" presId="urn:microsoft.com/office/officeart/2005/8/layout/orgChart1"/>
    <dgm:cxn modelId="{CE1EE703-B323-F34E-9486-A32095DE53E1}" type="presOf" srcId="{F8A0B3D5-C933-4244-BCDB-F74FD61512A7}" destId="{D504E810-56EF-D34F-BECE-1C97F45BC48D}" srcOrd="0" destOrd="0" presId="urn:microsoft.com/office/officeart/2005/8/layout/orgChart1"/>
    <dgm:cxn modelId="{7C624505-2E55-AF42-B780-AD7620D0F0E0}" type="presOf" srcId="{79F9F52D-397B-7E48-971B-E3338D7F6684}" destId="{16E11EA2-0471-1C4C-B891-7066CB0AD24D}" srcOrd="1" destOrd="0" presId="urn:microsoft.com/office/officeart/2005/8/layout/orgChart1"/>
    <dgm:cxn modelId="{CEAE0807-2BC3-D64A-943D-EA87240ADD12}" type="presOf" srcId="{763AE010-1CEA-6C42-8D87-80A5586C6A1A}" destId="{B062788D-C0BE-9D47-9734-C7C6D5145B6B}" srcOrd="1" destOrd="0" presId="urn:microsoft.com/office/officeart/2005/8/layout/orgChart1"/>
    <dgm:cxn modelId="{490F3307-8CB6-6746-91C4-259751A23EF9}" type="presOf" srcId="{32C1A8CA-1A11-9044-BBA0-BA4202E3622C}" destId="{C45B440C-7D0D-2145-BA60-CDE94BC0DAD3}" srcOrd="1" destOrd="0" presId="urn:microsoft.com/office/officeart/2005/8/layout/orgChart1"/>
    <dgm:cxn modelId="{A5A16007-0652-6F45-A8B8-45B405C7051D}" type="presOf" srcId="{73A50D36-C461-9248-A299-A1D7E5649D64}" destId="{FABA6E5C-5407-AC4C-BFA2-E0710C5748EA}" srcOrd="1" destOrd="0" presId="urn:microsoft.com/office/officeart/2005/8/layout/orgChart1"/>
    <dgm:cxn modelId="{67D8C307-F9AF-7D40-9B4C-CC4475E889F6}" type="presOf" srcId="{631E4572-291A-D24F-8202-7DAAA8F2D6D5}" destId="{DEE390F4-7446-4746-8229-E816F8814C18}" srcOrd="0" destOrd="0" presId="urn:microsoft.com/office/officeart/2005/8/layout/orgChart1"/>
    <dgm:cxn modelId="{07ACAC09-EEAE-AA47-B4F3-6295D0847FF7}" srcId="{16E9637E-59D9-B146-A0B1-C977B62F2B5F}" destId="{F192A4EE-C521-E54B-9D6D-18FFB4785DEE}" srcOrd="1" destOrd="0" parTransId="{CBE2B413-1A92-5A4F-9EC9-9776F76374B1}" sibTransId="{D9A46FDA-B86A-2E49-A4AC-437A992DAE7E}"/>
    <dgm:cxn modelId="{5391300A-CEA2-564C-98EB-348F2004A1C0}" srcId="{729AEC7F-234B-6D4B-A696-8E528CF1071A}" destId="{C5B97E64-2A4E-034C-847D-60AE8C5CEF27}" srcOrd="1" destOrd="0" parTransId="{11F1D78A-19DC-F447-8E28-C73F992CAF23}" sibTransId="{42B21B8B-4CF3-B74B-B34E-AEF4BB3A9887}"/>
    <dgm:cxn modelId="{A8DBF00B-DE15-6645-B8A8-36DCAFA41A34}" type="presOf" srcId="{27279069-1F46-EA47-8305-AFE4B6F489D9}" destId="{BD592203-D957-C347-BA78-D77FF6DA2644}" srcOrd="0" destOrd="0" presId="urn:microsoft.com/office/officeart/2005/8/layout/orgChart1"/>
    <dgm:cxn modelId="{C92FB70C-B1AC-A64C-B0CE-DB1FDCB29002}" srcId="{C4E69A71-7B85-B74E-9CF2-3B5E3AD9B983}" destId="{E517022C-9539-4247-8E28-0645797ABC3B}" srcOrd="0" destOrd="0" parTransId="{8D0E0E44-4A50-E74D-8678-986423BB9DD1}" sibTransId="{DE3C712A-A473-F94E-B8C4-1C44600D5DEC}"/>
    <dgm:cxn modelId="{EE4DEA0C-A427-4546-98CD-43E70B4B518E}" type="presOf" srcId="{1D12D678-FAB8-1247-A868-FE6EB537D80B}" destId="{068A8C1A-4B56-2641-A8F0-B9384B19E05C}" srcOrd="0" destOrd="0" presId="urn:microsoft.com/office/officeart/2005/8/layout/orgChart1"/>
    <dgm:cxn modelId="{B9201C0D-0ABE-7048-A6BF-411001FCA073}" type="presOf" srcId="{F192A4EE-C521-E54B-9D6D-18FFB4785DEE}" destId="{E9157DC1-59F2-F046-A298-91201D9A9E7A}" srcOrd="1" destOrd="0" presId="urn:microsoft.com/office/officeart/2005/8/layout/orgChart1"/>
    <dgm:cxn modelId="{65A0760D-C11C-7044-B0F8-41E7D01BF39A}" type="presOf" srcId="{45264E0F-F8F1-4340-BBC9-5F2ABD916F36}" destId="{A61FD4C8-6273-8443-A71D-D060C39BEAF9}" srcOrd="0" destOrd="0" presId="urn:microsoft.com/office/officeart/2005/8/layout/orgChart1"/>
    <dgm:cxn modelId="{DA46460E-C011-8246-9916-D41FFF88D86F}" type="presOf" srcId="{C5B97E64-2A4E-034C-847D-60AE8C5CEF27}" destId="{E62F28E8-539F-304F-B1F6-0C9EC797FB1B}" srcOrd="1" destOrd="0" presId="urn:microsoft.com/office/officeart/2005/8/layout/orgChart1"/>
    <dgm:cxn modelId="{BA873712-CD77-3541-8EDC-CB5D56CF87E9}" type="presOf" srcId="{03891DA2-9750-5F4D-840D-C49093445443}" destId="{D94ACD62-A32A-944E-8ECD-9D6F071748CF}" srcOrd="0" destOrd="0" presId="urn:microsoft.com/office/officeart/2005/8/layout/orgChart1"/>
    <dgm:cxn modelId="{7B46C812-1B74-CE43-9821-2D9E25249120}" type="presOf" srcId="{7FD34D1C-4849-7049-B90C-C272844EC59C}" destId="{DB24E97B-E60E-D447-A4B1-5E65A1887EB5}" srcOrd="0" destOrd="0" presId="urn:microsoft.com/office/officeart/2005/8/layout/orgChart1"/>
    <dgm:cxn modelId="{A01C0C13-CAF5-BC44-9436-B94A00EEE367}" srcId="{0649FD07-DC22-704A-AC13-86D3FB2F2869}" destId="{85F3C0CF-AF3F-2D4D-A5DA-3D843C67BAA3}" srcOrd="0" destOrd="0" parTransId="{E6005164-8717-CA48-BFCE-E6E835E15EAB}" sibTransId="{34E3F03B-E1E0-BD45-A1C1-49BE3B5F942D}"/>
    <dgm:cxn modelId="{BA069B13-29E8-904D-939F-C0A743B50E5C}" type="presOf" srcId="{318517BC-6C3A-5647-A9D7-3CBA26043A56}" destId="{6C37E46C-D12A-1E49-8384-CECBA4AD185D}" srcOrd="1" destOrd="0" presId="urn:microsoft.com/office/officeart/2005/8/layout/orgChart1"/>
    <dgm:cxn modelId="{A22A8414-8FBB-3D4F-9980-06E45FF2EF0D}" type="presOf" srcId="{647DCCFD-EC92-BC47-AA9F-B556F4B5262E}" destId="{C90E0272-A60C-C149-91AB-C5DBCE8F1A96}" srcOrd="0" destOrd="0" presId="urn:microsoft.com/office/officeart/2005/8/layout/orgChart1"/>
    <dgm:cxn modelId="{6BA41F15-9E71-CE44-AED6-EA196FABFC56}" type="presOf" srcId="{C676915C-1F48-C749-A5CF-0980487B3F35}" destId="{688C2B21-6AFD-D34A-A7E2-C62F8DCD7748}" srcOrd="1" destOrd="0" presId="urn:microsoft.com/office/officeart/2005/8/layout/orgChart1"/>
    <dgm:cxn modelId="{FD738D16-1573-6740-9960-6EF359798369}" type="presOf" srcId="{5A184B0B-F244-AA44-8A4E-1478F583476F}" destId="{E5017007-0130-8E4F-B3D1-BE00C431D2CD}" srcOrd="0" destOrd="0" presId="urn:microsoft.com/office/officeart/2005/8/layout/orgChart1"/>
    <dgm:cxn modelId="{FF73F216-A027-E44A-B0B1-F7D3C81EE3DB}" srcId="{CB592BD0-236C-4B41-A853-AA92986F2BC7}" destId="{A6C86494-3CB1-A441-8799-4F2AA437DE5B}" srcOrd="0" destOrd="0" parTransId="{DB5E9E53-EE5D-B549-897A-9C589E796137}" sibTransId="{A9590EC9-381E-1140-8659-B832586CFDC5}"/>
    <dgm:cxn modelId="{D04D811A-D381-EE41-8C78-CF6B16FE6519}" type="presOf" srcId="{B2070BE4-05AE-B94C-9898-4749F4093C54}" destId="{CF30A432-0E32-8D44-9BDD-A7A0C0EFDB51}" srcOrd="1" destOrd="0" presId="urn:microsoft.com/office/officeart/2005/8/layout/orgChart1"/>
    <dgm:cxn modelId="{52349F1C-2306-424C-8BC5-EC804C6E3BBB}" type="presOf" srcId="{0649FD07-DC22-704A-AC13-86D3FB2F2869}" destId="{BB6BE02B-8A61-5648-9ECB-64B3A473A4E0}" srcOrd="0" destOrd="0" presId="urn:microsoft.com/office/officeart/2005/8/layout/orgChart1"/>
    <dgm:cxn modelId="{688B471E-5744-8845-9CEC-D11B2B6EEE0C}" srcId="{FB16D190-8146-974C-9B9B-AADA06045158}" destId="{3DE0A3BA-1744-0742-B349-17CCBBF6B6A7}" srcOrd="0" destOrd="0" parTransId="{C33199EB-1B6C-7C45-A431-75F96C221ACE}" sibTransId="{729145F3-5C7F-8449-A253-391D9EFD7631}"/>
    <dgm:cxn modelId="{E08DE11F-5312-3D40-8A4F-E2EFB55B3F4F}" type="presOf" srcId="{C0741C08-4F0B-9C48-81EF-CE286F48EB88}" destId="{33A37E88-8EFD-374A-A999-EEDF06177DD5}" srcOrd="1" destOrd="0" presId="urn:microsoft.com/office/officeart/2005/8/layout/orgChart1"/>
    <dgm:cxn modelId="{DF9B2622-D573-A143-B2BB-E34DBBB01579}" type="presOf" srcId="{02E012EB-A700-A043-89B0-9338BE212139}" destId="{713EB1E5-CDCA-C04E-8767-42C99660BE63}" srcOrd="0" destOrd="0" presId="urn:microsoft.com/office/officeart/2005/8/layout/orgChart1"/>
    <dgm:cxn modelId="{BC126825-BE5E-5D4A-8801-A5EE8411B693}" type="presOf" srcId="{401FA433-5FE9-E74B-BFC0-B464E93403C6}" destId="{0B4B2D19-51F0-684D-BC9C-A4B25B7674B9}" srcOrd="0" destOrd="0" presId="urn:microsoft.com/office/officeart/2005/8/layout/orgChart1"/>
    <dgm:cxn modelId="{8FE02427-351C-624F-8BBE-412D80D0B9DF}" srcId="{F8A0B3D5-C933-4244-BCDB-F74FD61512A7}" destId="{0EF829D3-7EFA-7E45-A68C-210EA7BEE35C}" srcOrd="2" destOrd="0" parTransId="{819DBD46-7DFB-D946-BA74-90D7F724105B}" sibTransId="{4FF9A331-8100-D44D-974C-7C8ECC80CA23}"/>
    <dgm:cxn modelId="{F75B5028-6E91-3641-98BF-1192019B4E74}" srcId="{401FA433-5FE9-E74B-BFC0-B464E93403C6}" destId="{2F96F59E-2DDC-FA45-B565-0046B652B0E8}" srcOrd="2" destOrd="0" parTransId="{7FBBFAB9-1AB9-3944-9CE5-102165912B12}" sibTransId="{BB74ADBC-F918-7140-BB97-B416D10B8B8B}"/>
    <dgm:cxn modelId="{48237F29-69D4-5C49-AAFE-004B5B0184EA}" type="presOf" srcId="{F6681704-5613-1E49-B28B-E17692265FF1}" destId="{4AF04D1C-55FD-EC43-97D1-CBF8932CA59E}" srcOrd="0" destOrd="0" presId="urn:microsoft.com/office/officeart/2005/8/layout/orgChart1"/>
    <dgm:cxn modelId="{DDDBC929-A1E4-DE40-A8E9-16229FF6C6F1}" srcId="{CB592BD0-236C-4B41-A853-AA92986F2BC7}" destId="{86444FE3-67CA-0342-BA52-4A81356E8AF8}" srcOrd="1" destOrd="0" parTransId="{415AB15A-12FA-0149-B288-02D0D897143A}" sibTransId="{0748F890-093F-2A43-850A-69239A97B9C1}"/>
    <dgm:cxn modelId="{36A2D529-F6F3-EA4E-A7A8-618E8EACBBE2}" type="presOf" srcId="{B8A24009-E63A-C64C-A116-4F297E559A24}" destId="{49F003D7-D607-274B-B54F-1B9B3AF3FE48}" srcOrd="0" destOrd="0" presId="urn:microsoft.com/office/officeart/2005/8/layout/orgChart1"/>
    <dgm:cxn modelId="{FB92572A-A30F-D34E-AA51-27BE72D38B71}" type="presOf" srcId="{66A7454F-E2DE-FA48-938F-B4F8C79C6167}" destId="{859E3974-68C7-BA40-AB0F-4CA4B756FCC9}" srcOrd="1" destOrd="0" presId="urn:microsoft.com/office/officeart/2005/8/layout/orgChart1"/>
    <dgm:cxn modelId="{4365712A-8B49-3442-B383-295AF979076E}" type="presOf" srcId="{B6E49289-BA94-D647-B534-FEC9050F0E3B}" destId="{4BF72B6E-C8CF-084C-99A5-0952E6EC24DA}" srcOrd="0" destOrd="0" presId="urn:microsoft.com/office/officeart/2005/8/layout/orgChart1"/>
    <dgm:cxn modelId="{4B70AA2C-39FC-8D45-BB24-1D21789F6FB2}" type="presOf" srcId="{F8A0B3D5-C933-4244-BCDB-F74FD61512A7}" destId="{4A9065F8-BEC9-A745-96FF-B5B052C80FB2}" srcOrd="1" destOrd="0" presId="urn:microsoft.com/office/officeart/2005/8/layout/orgChart1"/>
    <dgm:cxn modelId="{1744162E-7A56-904B-BA0A-7C4643CC4B1A}" srcId="{401FA433-5FE9-E74B-BFC0-B464E93403C6}" destId="{2B7C543D-BE06-2744-B189-3AC612F0A6AC}" srcOrd="1" destOrd="0" parTransId="{A2F87801-7695-9C46-A12A-BA75F29CBFD8}" sibTransId="{E2766BB1-E555-6048-BF9C-90C4709CA3EF}"/>
    <dgm:cxn modelId="{8F604530-E7B6-4A4F-B15C-0454C15CFB2A}" srcId="{FB16D190-8146-974C-9B9B-AADA06045158}" destId="{0649FD07-DC22-704A-AC13-86D3FB2F2869}" srcOrd="1" destOrd="0" parTransId="{BB0397AB-F22C-444B-A0EC-00B224EA288A}" sibTransId="{266871A0-A016-1F48-8D4A-9E29E3A63E58}"/>
    <dgm:cxn modelId="{AAFB7E30-1641-8641-AC34-B1DA4311149D}" type="presOf" srcId="{86444FE3-67CA-0342-BA52-4A81356E8AF8}" destId="{24C5DC3C-6F13-F84F-A5BA-7E3BF3A4AA3B}" srcOrd="0" destOrd="0" presId="urn:microsoft.com/office/officeart/2005/8/layout/orgChart1"/>
    <dgm:cxn modelId="{D2289530-84CE-FA43-B04E-BBD4AF79C2EA}" type="presOf" srcId="{3DE0A3BA-1744-0742-B349-17CCBBF6B6A7}" destId="{97B86FCF-221E-0148-8C3F-F539A9DD9AA4}" srcOrd="1" destOrd="0" presId="urn:microsoft.com/office/officeart/2005/8/layout/orgChart1"/>
    <dgm:cxn modelId="{32116A33-C079-E844-80B5-DA4F0FCCDF11}" type="presOf" srcId="{C0741C08-4F0B-9C48-81EF-CE286F48EB88}" destId="{A4F240A7-5EB5-AE47-B9F5-BFD3C484A671}" srcOrd="0" destOrd="0" presId="urn:microsoft.com/office/officeart/2005/8/layout/orgChart1"/>
    <dgm:cxn modelId="{D9D1D733-A9CA-0E4F-B3BA-BF85D7E48D5B}" type="presOf" srcId="{86444FE3-67CA-0342-BA52-4A81356E8AF8}" destId="{54634980-7F14-2649-8988-E90DD059B5A3}" srcOrd="1" destOrd="0" presId="urn:microsoft.com/office/officeart/2005/8/layout/orgChart1"/>
    <dgm:cxn modelId="{B4783536-D350-9B45-8D52-FD19E8CC13B4}" srcId="{47DF36F4-5E97-8941-9980-A3C275EA0228}" destId="{79F9F52D-397B-7E48-971B-E3338D7F6684}" srcOrd="1" destOrd="0" parTransId="{C29D4412-DB96-CE40-8FB9-A08D44E7A775}" sibTransId="{3B0113D1-6852-3845-BCFA-E28A8E444252}"/>
    <dgm:cxn modelId="{308AD936-2C4B-D542-9F7E-5D67D8E83737}" type="presOf" srcId="{51B2B236-4D34-FA4D-B925-8F0834E7D98E}" destId="{9B80075E-232A-3F42-BB1D-3C737FBDCA7E}" srcOrd="1" destOrd="0" presId="urn:microsoft.com/office/officeart/2005/8/layout/orgChart1"/>
    <dgm:cxn modelId="{CFE4CB37-F8F8-654C-ADFB-0C0A14337FCD}" type="presOf" srcId="{3DE0A3BA-1744-0742-B349-17CCBBF6B6A7}" destId="{AE00A23C-3456-9942-B11A-56BA3F2D8369}" srcOrd="0" destOrd="0" presId="urn:microsoft.com/office/officeart/2005/8/layout/orgChart1"/>
    <dgm:cxn modelId="{28687939-473F-A54A-BA81-E886C4AA590D}" type="presOf" srcId="{CBE2B413-1A92-5A4F-9EC9-9776F76374B1}" destId="{255AB12A-33EC-0F40-A0B9-4C8A979B6681}" srcOrd="0" destOrd="0" presId="urn:microsoft.com/office/officeart/2005/8/layout/orgChart1"/>
    <dgm:cxn modelId="{71EC9939-B120-7B4B-BD5A-46B1511BED6A}" type="presOf" srcId="{2B7C543D-BE06-2744-B189-3AC612F0A6AC}" destId="{BBA10863-9DCF-9D42-AC7C-298C6E93B17B}" srcOrd="1" destOrd="0" presId="urn:microsoft.com/office/officeart/2005/8/layout/orgChart1"/>
    <dgm:cxn modelId="{CF22B139-CDA8-4F49-91BD-AC60385AF353}" type="presOf" srcId="{E517022C-9539-4247-8E28-0645797ABC3B}" destId="{F060C1D5-2E06-CE46-95B5-8464A1D514AF}" srcOrd="1" destOrd="0" presId="urn:microsoft.com/office/officeart/2005/8/layout/orgChart1"/>
    <dgm:cxn modelId="{EC67003A-4E51-DD47-B422-6DA9E75148C9}" type="presOf" srcId="{3EC6ECE6-E6E6-5948-B160-63BFC4686462}" destId="{69C50F81-5D4F-574C-9CDD-0DC15A5F9442}" srcOrd="1" destOrd="0" presId="urn:microsoft.com/office/officeart/2005/8/layout/orgChart1"/>
    <dgm:cxn modelId="{03DFCA3B-C38E-5048-8624-FAB546C5C1C1}" srcId="{3DE0A3BA-1744-0742-B349-17CCBBF6B6A7}" destId="{3EC6ECE6-E6E6-5948-B160-63BFC4686462}" srcOrd="2" destOrd="0" parTransId="{07524DC3-BC7D-8C4B-B1CE-E0170148C616}" sibTransId="{2EB04D44-CE46-484B-963E-72D783A1DE37}"/>
    <dgm:cxn modelId="{2550023C-F29D-214C-8238-857E542B7835}" type="presOf" srcId="{DB5E9E53-EE5D-B549-897A-9C589E796137}" destId="{5C57A5BF-2C3F-4E42-9C5A-B26A94640200}" srcOrd="0" destOrd="0" presId="urn:microsoft.com/office/officeart/2005/8/layout/orgChart1"/>
    <dgm:cxn modelId="{E47CE33E-01D9-DA41-B602-901B7C74E874}" type="presOf" srcId="{80C2B90C-AC99-5A43-ABB4-C2AE13F8C2C2}" destId="{41EB82D8-572B-6245-88ED-661B2CAAE6DF}" srcOrd="1" destOrd="0" presId="urn:microsoft.com/office/officeart/2005/8/layout/orgChart1"/>
    <dgm:cxn modelId="{8FA6443F-B954-6646-84FB-2F0F5817D813}" type="presOf" srcId="{B6E49289-BA94-D647-B534-FEC9050F0E3B}" destId="{1D0C1AE1-335E-F74A-A7A0-C210A3AEE4C8}" srcOrd="1" destOrd="0" presId="urn:microsoft.com/office/officeart/2005/8/layout/orgChart1"/>
    <dgm:cxn modelId="{C23F9B40-BFF6-374C-8808-2CEE4D9F94DD}" type="presOf" srcId="{6010421C-5AA5-0645-B6BD-B48927B2BE82}" destId="{C5CE1D34-F8F6-3640-A5FB-C3399F316C76}" srcOrd="1" destOrd="0" presId="urn:microsoft.com/office/officeart/2005/8/layout/orgChart1"/>
    <dgm:cxn modelId="{8018E940-FB0B-9448-B18D-7460B5DEA8A6}" type="presOf" srcId="{1D2D56CC-C28D-3144-9F8A-4DAE908188B2}" destId="{0BFA4D21-4FB0-D745-BB9F-585CD548FE15}" srcOrd="1" destOrd="0" presId="urn:microsoft.com/office/officeart/2005/8/layout/orgChart1"/>
    <dgm:cxn modelId="{6EF72341-C5A5-874D-9243-C1C99B2AD686}" srcId="{DA38EA2E-569A-DE42-A8A0-1E430DA8F55C}" destId="{F8A0B3D5-C933-4244-BCDB-F74FD61512A7}" srcOrd="2" destOrd="0" parTransId="{D84ACC3A-194B-874F-A95C-E0E0230FC006}" sibTransId="{71A1C6EE-B64D-5548-971D-0126B114081E}"/>
    <dgm:cxn modelId="{9ECFFB44-A982-2E49-A026-9922DEC3BCBF}" type="presOf" srcId="{BC058D70-D4F1-EF4F-A782-C9CC9E413303}" destId="{2BA238B5-B92E-0A4C-9748-9BB4C085BA4A}" srcOrd="0" destOrd="0" presId="urn:microsoft.com/office/officeart/2005/8/layout/orgChart1"/>
    <dgm:cxn modelId="{9618FD44-CA62-F24B-B128-27601A0E2221}" type="presOf" srcId="{7A64864F-5B1B-594C-A67B-770BCE377B90}" destId="{A5A4F038-0BCB-6C44-A6B2-8634BEB3158D}" srcOrd="1" destOrd="0" presId="urn:microsoft.com/office/officeart/2005/8/layout/orgChart1"/>
    <dgm:cxn modelId="{C151B345-FBCD-B140-B7AC-E6135F9FB734}" type="presOf" srcId="{8E7B2ED2-B3E5-4F46-8D2E-88EB3FD9294C}" destId="{82334C6E-DA05-7340-81AB-07594896C6E8}" srcOrd="0" destOrd="0" presId="urn:microsoft.com/office/officeart/2005/8/layout/orgChart1"/>
    <dgm:cxn modelId="{C22E5846-9E79-A142-ADDA-2F404087E2DB}" type="presOf" srcId="{2D042D4E-BD77-7D48-85C4-35D71E9AB6E5}" destId="{8FC578B6-66C2-A44A-950B-3D7A0B5BFAD0}" srcOrd="0" destOrd="0" presId="urn:microsoft.com/office/officeart/2005/8/layout/orgChart1"/>
    <dgm:cxn modelId="{73185047-D49B-E14E-BB99-37E90802FF22}" type="presOf" srcId="{76EEC294-A64B-F547-90D5-8C46C24B5959}" destId="{CD161805-07E9-2348-9B6D-448ACF64B885}" srcOrd="1" destOrd="0" presId="urn:microsoft.com/office/officeart/2005/8/layout/orgChart1"/>
    <dgm:cxn modelId="{BC36D04B-ADE9-EB4C-B999-145700572BFD}" type="presOf" srcId="{3D703FF1-1DD1-2D4B-8DCA-63014DD40FBE}" destId="{7ADE57FA-D3C7-0A4A-A834-3DEF50666F41}" srcOrd="0" destOrd="0" presId="urn:microsoft.com/office/officeart/2005/8/layout/orgChart1"/>
    <dgm:cxn modelId="{0EC8B14C-D0E5-5447-9086-D839098BE294}" type="presOf" srcId="{50EDB8A9-8B60-2943-BA35-9A88B37F0ACA}" destId="{B2D7DB51-11B6-5B48-A101-D81BC5681451}" srcOrd="0" destOrd="0" presId="urn:microsoft.com/office/officeart/2005/8/layout/orgChart1"/>
    <dgm:cxn modelId="{FF3CB64C-1AC3-834D-9E1E-2B519FB5DE80}" type="presOf" srcId="{7FBBFAB9-1AB9-3944-9CE5-102165912B12}" destId="{DB0BB99E-6F0C-2C4E-A964-BFDB6604B85B}" srcOrd="0" destOrd="0" presId="urn:microsoft.com/office/officeart/2005/8/layout/orgChart1"/>
    <dgm:cxn modelId="{F791924E-2391-4942-96C2-3ECDEF75D0B4}" type="presOf" srcId="{7F07EB17-F20E-5F40-A925-4415190407B2}" destId="{090DF10A-5B65-CA43-B0ED-930F51C7062A}" srcOrd="0" destOrd="0" presId="urn:microsoft.com/office/officeart/2005/8/layout/orgChart1"/>
    <dgm:cxn modelId="{71A55D4F-67F8-FC45-809B-9BFA82DFD720}" type="presOf" srcId="{631E4572-291A-D24F-8202-7DAAA8F2D6D5}" destId="{4F695E18-5ABD-AA46-8FB6-326D1E81DE6E}" srcOrd="1" destOrd="0" presId="urn:microsoft.com/office/officeart/2005/8/layout/orgChart1"/>
    <dgm:cxn modelId="{CC26984F-7AB8-604B-B87F-ACCB30BD6646}" type="presOf" srcId="{645779EA-8B1D-1A47-AF3B-C56E76D12A14}" destId="{8DA09D7E-4AA7-AB4D-889C-3F097F4D3B01}" srcOrd="0" destOrd="0" presId="urn:microsoft.com/office/officeart/2005/8/layout/orgChart1"/>
    <dgm:cxn modelId="{D67A1E50-287F-3C41-950F-1153905077AD}" srcId="{C4E69A71-7B85-B74E-9CF2-3B5E3AD9B983}" destId="{763AE010-1CEA-6C42-8D87-80A5586C6A1A}" srcOrd="2" destOrd="0" parTransId="{645779EA-8B1D-1A47-AF3B-C56E76D12A14}" sibTransId="{52653473-6579-C940-8188-A1218B502D06}"/>
    <dgm:cxn modelId="{05A57850-B616-2244-A767-CBC1D5DE4910}" type="presOf" srcId="{F962EAA1-ECCC-844F-AFE5-4BADD8AD0824}" destId="{AB4CA200-FA90-C140-A57E-632E55A3CEEB}" srcOrd="0" destOrd="0" presId="urn:microsoft.com/office/officeart/2005/8/layout/orgChart1"/>
    <dgm:cxn modelId="{11F69550-44F0-9D42-9887-E64F15B9CF65}" type="presOf" srcId="{276C7DF9-0790-7E46-A6C2-F8C5B4FEEDA9}" destId="{470D51E1-6669-1D40-AC3A-B62056EB8B79}" srcOrd="1" destOrd="0" presId="urn:microsoft.com/office/officeart/2005/8/layout/orgChart1"/>
    <dgm:cxn modelId="{758A5151-6478-F545-8C44-62E782165F33}" type="presOf" srcId="{3EC6ECE6-E6E6-5948-B160-63BFC4686462}" destId="{F59E8A9A-4CA9-E849-A1E8-9D724D0A5496}" srcOrd="0" destOrd="0" presId="urn:microsoft.com/office/officeart/2005/8/layout/orgChart1"/>
    <dgm:cxn modelId="{13968151-910F-004E-8B54-6E209AD85EBD}" type="presOf" srcId="{616A221F-A097-C246-8E47-B312FBF07652}" destId="{77A33B1E-5626-0149-9673-E2B51ACEDDDE}" srcOrd="0" destOrd="0" presId="urn:microsoft.com/office/officeart/2005/8/layout/orgChart1"/>
    <dgm:cxn modelId="{E7D90353-3908-8D4C-A0CF-25CB3A799174}" srcId="{47DF36F4-5E97-8941-9980-A3C275EA0228}" destId="{76EEC294-A64B-F547-90D5-8C46C24B5959}" srcOrd="0" destOrd="0" parTransId="{E08B6022-77A9-6248-9C98-29EAC3D2A1DA}" sibTransId="{11CA0F57-9271-A445-A15A-1C108A14ADB5}"/>
    <dgm:cxn modelId="{1FF21F53-47F4-D549-8554-04F15EE405D7}" type="presOf" srcId="{72C74E39-B9D4-0D46-AEC9-C2159A390731}" destId="{FF91FC2C-19A4-4648-9B0C-9BD18FBC2304}" srcOrd="0" destOrd="0" presId="urn:microsoft.com/office/officeart/2005/8/layout/orgChart1"/>
    <dgm:cxn modelId="{A53F1C54-FA25-CB43-90AA-59A0D2949D21}" srcId="{DA38EA2E-569A-DE42-A8A0-1E430DA8F55C}" destId="{C4E69A71-7B85-B74E-9CF2-3B5E3AD9B983}" srcOrd="0" destOrd="0" parTransId="{61F97A9D-C8F3-894D-A05B-0777F8063923}" sibTransId="{8EC26F94-6019-6A4C-808C-73622E5B8A0C}"/>
    <dgm:cxn modelId="{14D92F54-F686-F54B-90B4-36F830FBAC84}" type="presOf" srcId="{CAC83682-D9F5-C24C-B8B4-9B4D528FFD92}" destId="{73E18057-A896-9843-AAE8-F0005310D6A0}" srcOrd="0" destOrd="0" presId="urn:microsoft.com/office/officeart/2005/8/layout/orgChart1"/>
    <dgm:cxn modelId="{C0F8F154-B391-D242-8321-7C79EFA8CDFE}" type="presOf" srcId="{819DBD46-7DFB-D946-BA74-90D7F724105B}" destId="{F7EC3614-5236-AB4F-B33B-545ED663D36F}" srcOrd="0" destOrd="0" presId="urn:microsoft.com/office/officeart/2005/8/layout/orgChart1"/>
    <dgm:cxn modelId="{FC19F254-7156-AB47-90C3-AC97C47445FC}" type="presOf" srcId="{2D042D4E-BD77-7D48-85C4-35D71E9AB6E5}" destId="{518F0796-B657-F541-9DC2-63E57F736AF0}" srcOrd="1" destOrd="0" presId="urn:microsoft.com/office/officeart/2005/8/layout/orgChart1"/>
    <dgm:cxn modelId="{EFE0C557-CE81-B744-9D10-9964E8E17363}" type="presOf" srcId="{C29D4412-DB96-CE40-8FB9-A08D44E7A775}" destId="{CB156617-C761-7C45-81A1-B52886975817}" srcOrd="0" destOrd="0" presId="urn:microsoft.com/office/officeart/2005/8/layout/orgChart1"/>
    <dgm:cxn modelId="{6BE8845B-19A3-9743-871D-EEE8433B5D97}" srcId="{DA38EA2E-569A-DE42-A8A0-1E430DA8F55C}" destId="{80C2B90C-AC99-5A43-ABB4-C2AE13F8C2C2}" srcOrd="1" destOrd="0" parTransId="{03891DA2-9750-5F4D-840D-C49093445443}" sibTransId="{D1E3CCE0-344A-9243-A6B3-71E5EAE41014}"/>
    <dgm:cxn modelId="{E6D1125C-D44B-2340-AF53-199A203B28C8}" type="presOf" srcId="{7A64864F-5B1B-594C-A67B-770BCE377B90}" destId="{93F11F6C-AD51-7946-AED3-E93F95BADF9A}" srcOrd="0" destOrd="0" presId="urn:microsoft.com/office/officeart/2005/8/layout/orgChart1"/>
    <dgm:cxn modelId="{5FBE9660-B046-3D43-B118-082BC912F7F4}" srcId="{401FA433-5FE9-E74B-BFC0-B464E93403C6}" destId="{276C7DF9-0790-7E46-A6C2-F8C5B4FEEDA9}" srcOrd="0" destOrd="0" parTransId="{A834B38D-16F5-764A-ABF4-A0C3987BEB9C}" sibTransId="{435105F1-3928-7F42-BA29-4A3DD76AD9F4}"/>
    <dgm:cxn modelId="{8CF39065-804B-DF4B-AF0B-1B98C73624A7}" type="presOf" srcId="{12FA93B0-0C23-3B4D-AC07-8F88EC5D9A71}" destId="{2B6D9F13-D9B4-DC40-A349-B6F18BB314BE}" srcOrd="0" destOrd="0" presId="urn:microsoft.com/office/officeart/2005/8/layout/orgChart1"/>
    <dgm:cxn modelId="{41AC3C66-D134-854C-8C8B-B8D7A3FDE665}" srcId="{143F2F90-3A48-E04A-9B28-E43152B8A107}" destId="{47DF36F4-5E97-8941-9980-A3C275EA0228}" srcOrd="2" destOrd="0" parTransId="{CAC83682-D9F5-C24C-B8B4-9B4D528FFD92}" sibTransId="{3C8ECCAE-DA2B-844F-BACD-9B66D9806ADF}"/>
    <dgm:cxn modelId="{779C4268-4921-8140-8635-CB706EC1CC83}" type="presOf" srcId="{276C7DF9-0790-7E46-A6C2-F8C5B4FEEDA9}" destId="{E38AD992-2A19-324D-AAF7-CC6EAF3790D5}" srcOrd="0" destOrd="0" presId="urn:microsoft.com/office/officeart/2005/8/layout/orgChart1"/>
    <dgm:cxn modelId="{7E425C6A-A7F3-B848-8E5D-A2DB768505F5}" type="presOf" srcId="{51B2B236-4D34-FA4D-B925-8F0834E7D98E}" destId="{32984C02-F146-C84A-92E0-C87121A08F1F}" srcOrd="0" destOrd="0" presId="urn:microsoft.com/office/officeart/2005/8/layout/orgChart1"/>
    <dgm:cxn modelId="{26602F6C-3D94-DE4D-8578-AB3A326DAFE9}" type="presOf" srcId="{FF0AA27E-3C1B-1646-8E94-EA614C1A699F}" destId="{342F90CF-03B4-D548-A4A4-D17CB18B9269}" srcOrd="0" destOrd="0" presId="urn:microsoft.com/office/officeart/2005/8/layout/orgChart1"/>
    <dgm:cxn modelId="{A4927F6C-AAEE-F647-90A6-78E2703FD2B1}" type="presOf" srcId="{0EF829D3-7EFA-7E45-A68C-210EA7BEE35C}" destId="{3E311EF3-23B7-6642-8B28-96B7EAAF6F08}" srcOrd="0" destOrd="0" presId="urn:microsoft.com/office/officeart/2005/8/layout/orgChart1"/>
    <dgm:cxn modelId="{F41A816C-EAF9-174E-A8B7-D3A95DF181D6}" srcId="{729AEC7F-234B-6D4B-A696-8E528CF1071A}" destId="{2D042D4E-BD77-7D48-85C4-35D71E9AB6E5}" srcOrd="0" destOrd="0" parTransId="{F962EAA1-ECCC-844F-AFE5-4BADD8AD0824}" sibTransId="{5B695192-B002-D94D-9C09-EC649F463C27}"/>
    <dgm:cxn modelId="{ABE3056E-4721-8048-8638-F1C61CEAD4C5}" type="presOf" srcId="{415AB15A-12FA-0149-B288-02D0D897143A}" destId="{82CA8DFF-1B55-8E48-BCA6-0757A2456CA8}" srcOrd="0" destOrd="0" presId="urn:microsoft.com/office/officeart/2005/8/layout/orgChart1"/>
    <dgm:cxn modelId="{84A02A6E-B39B-1948-83AC-9E564BD85020}" type="presOf" srcId="{D5E880E4-E82D-3348-A7D1-B1F01B3C8B94}" destId="{34A182F5-F746-4A4C-BBFD-2F4DD9A72D50}" srcOrd="0" destOrd="0" presId="urn:microsoft.com/office/officeart/2005/8/layout/orgChart1"/>
    <dgm:cxn modelId="{56E42B6E-B515-5A48-9D3B-AF2F740DEA44}" type="presOf" srcId="{401FA433-5FE9-E74B-BFC0-B464E93403C6}" destId="{D814E2F5-E83D-824B-BBBC-A5414F059393}" srcOrd="1" destOrd="0" presId="urn:microsoft.com/office/officeart/2005/8/layout/orgChart1"/>
    <dgm:cxn modelId="{F250736E-6869-324B-B4D9-D89E2156A125}" type="presOf" srcId="{A5962A73-AC72-414D-A16F-25D648733965}" destId="{5C4C9505-A1E9-214C-AA05-DD0198474C69}" srcOrd="0" destOrd="0" presId="urn:microsoft.com/office/officeart/2005/8/layout/orgChart1"/>
    <dgm:cxn modelId="{FEE7216F-1010-5F46-B377-B0FE1D1D7659}" type="presOf" srcId="{5B0A99D5-3566-AE45-8CD4-82591594A7BB}" destId="{E5218CB4-F15F-E34D-A25D-C597BC61FBBA}" srcOrd="0" destOrd="0" presId="urn:microsoft.com/office/officeart/2005/8/layout/orgChart1"/>
    <dgm:cxn modelId="{EA070772-4509-A74B-A9B6-69D9BB50E339}" type="presOf" srcId="{2F96F59E-2DDC-FA45-B565-0046B652B0E8}" destId="{9F00286C-8E2F-7241-9226-56BC88B70DE7}" srcOrd="1" destOrd="0" presId="urn:microsoft.com/office/officeart/2005/8/layout/orgChart1"/>
    <dgm:cxn modelId="{E823FA72-E1F8-AE4D-8972-920F33D4E5B1}" srcId="{7A64864F-5B1B-594C-A67B-770BCE377B90}" destId="{143F2F90-3A48-E04A-9B28-E43152B8A107}" srcOrd="1" destOrd="0" parTransId="{6837B4BB-2A37-DB41-A5E4-8C4940DCAE4C}" sibTransId="{E5AA9E46-C23D-0247-B11A-43F27FCECF5D}"/>
    <dgm:cxn modelId="{4032FC74-F2DC-D84A-9820-9B1E0F1754C5}" type="presOf" srcId="{D56CD054-67B1-2340-8CDC-2F27FF758D8E}" destId="{7807E4F0-E47C-4B4E-B485-68791349793C}" srcOrd="0" destOrd="0" presId="urn:microsoft.com/office/officeart/2005/8/layout/orgChart1"/>
    <dgm:cxn modelId="{BFF5C078-00B0-4E4E-855F-DC086B246E51}" srcId="{80C2B90C-AC99-5A43-ABB4-C2AE13F8C2C2}" destId="{41CEC812-31A3-FD49-88FE-A535EBA26DC7}" srcOrd="2" destOrd="0" parTransId="{3205817B-79CA-6C45-AB81-F954662555F7}" sibTransId="{F86B83A6-F185-1443-BD6E-3E2C6999BC6A}"/>
    <dgm:cxn modelId="{10D62079-D302-1A41-A651-01345E2FF3A1}" type="presOf" srcId="{9F64808B-5B75-6047-BBB1-52BC8596C5FE}" destId="{7521AD7D-C891-FA4C-B634-DB06C8887430}" srcOrd="0" destOrd="0" presId="urn:microsoft.com/office/officeart/2005/8/layout/orgChart1"/>
    <dgm:cxn modelId="{810FB87B-FA8D-EB4C-B2FC-60F0FCD8E9AE}" type="presOf" srcId="{0649FD07-DC22-704A-AC13-86D3FB2F2869}" destId="{66A253EB-A04C-904D-9E45-2C4E473B1D8D}" srcOrd="1" destOrd="0" presId="urn:microsoft.com/office/officeart/2005/8/layout/orgChart1"/>
    <dgm:cxn modelId="{57BCCB7B-6E96-C34B-A1AD-3FC21EA5D025}" type="presOf" srcId="{D5CDC65E-56EF-6546-B061-92CE0F7C5089}" destId="{D66D8762-A6B9-8C4B-889C-8F8CF797ED75}" srcOrd="0" destOrd="0" presId="urn:microsoft.com/office/officeart/2005/8/layout/orgChart1"/>
    <dgm:cxn modelId="{8511257C-5FDB-C34F-9329-92F1C2CE94B0}" type="presOf" srcId="{41CEC812-31A3-FD49-88FE-A535EBA26DC7}" destId="{B93F7A57-86F4-1D4D-98A1-19B7CD1D433D}" srcOrd="0" destOrd="0" presId="urn:microsoft.com/office/officeart/2005/8/layout/orgChart1"/>
    <dgm:cxn modelId="{D86D297C-107A-1440-B58D-C292B981F6A1}" type="presOf" srcId="{47DF36F4-5E97-8941-9980-A3C275EA0228}" destId="{E6356F09-5D03-484E-AE94-4601DB22CA58}" srcOrd="1" destOrd="0" presId="urn:microsoft.com/office/officeart/2005/8/layout/orgChart1"/>
    <dgm:cxn modelId="{3EF6297D-79B8-FC46-A72E-E3E0F8D48509}" type="presOf" srcId="{12F18C3F-BDB1-7C47-8136-B441F2CE19AA}" destId="{964AD95F-F3BC-1044-AC13-D3027ED17F77}" srcOrd="0" destOrd="0" presId="urn:microsoft.com/office/officeart/2005/8/layout/orgChart1"/>
    <dgm:cxn modelId="{1AFCDC7D-752B-CE45-AFC8-7912F35E2AEA}" type="presOf" srcId="{647DCCFD-EC92-BC47-AA9F-B556F4B5262E}" destId="{EA317117-E059-7649-B2AE-80CE66236618}" srcOrd="1" destOrd="0" presId="urn:microsoft.com/office/officeart/2005/8/layout/orgChart1"/>
    <dgm:cxn modelId="{958D977F-7502-FC43-9845-90658D4708C7}" type="presOf" srcId="{A5962A73-AC72-414D-A16F-25D648733965}" destId="{9D57C470-4115-F843-9063-BF08D5C70C68}" srcOrd="1" destOrd="0" presId="urn:microsoft.com/office/officeart/2005/8/layout/orgChart1"/>
    <dgm:cxn modelId="{0DFFE97F-5E07-D547-BB4E-471B7278985D}" srcId="{FB16D190-8146-974C-9B9B-AADA06045158}" destId="{CB592BD0-236C-4B41-A853-AA92986F2BC7}" srcOrd="2" destOrd="0" parTransId="{C5729BD2-B306-374B-BC16-1B09EED61535}" sibTransId="{7B6DEB39-12E2-814D-92B6-2B6447CEE193}"/>
    <dgm:cxn modelId="{69270C81-29B6-DB4D-A8C6-DE4829985E54}" type="presOf" srcId="{B2070BE4-05AE-B94C-9898-4749F4093C54}" destId="{3A65C98A-D871-0D44-9C3C-CA7689044838}" srcOrd="0" destOrd="0" presId="urn:microsoft.com/office/officeart/2005/8/layout/orgChart1"/>
    <dgm:cxn modelId="{70932F83-B52F-994F-975E-259CA19D43A0}" srcId="{3DE0A3BA-1744-0742-B349-17CCBBF6B6A7}" destId="{51B2B236-4D34-FA4D-B925-8F0834E7D98E}" srcOrd="0" destOrd="0" parTransId="{E561038D-0D01-0949-B642-3E2039AF6D1D}" sibTransId="{6CD98637-5FB7-1147-8AF3-76ED853A3702}"/>
    <dgm:cxn modelId="{39A8EF84-6327-1144-96B3-D2BF1DE296A1}" type="presOf" srcId="{50EDB8A9-8B60-2943-BA35-9A88B37F0ACA}" destId="{F26ECD3F-021E-C046-981E-4FAE9D142889}" srcOrd="1" destOrd="0" presId="urn:microsoft.com/office/officeart/2005/8/layout/orgChart1"/>
    <dgm:cxn modelId="{B41B2E85-B1D3-ED47-9A69-15AAC24D121F}" srcId="{7A64864F-5B1B-594C-A67B-770BCE377B90}" destId="{FB16D190-8146-974C-9B9B-AADA06045158}" srcOrd="0" destOrd="0" parTransId="{27279069-1F46-EA47-8305-AFE4B6F489D9}" sibTransId="{18AACDAC-6CA3-6846-A15D-EF4F52D720DB}"/>
    <dgm:cxn modelId="{506DC085-5A8F-8741-B229-BEE2712DB691}" type="presOf" srcId="{CB524029-62FF-4446-8192-DEB8E88B3DF5}" destId="{F00C5404-A5EF-D046-A510-D96BC3D4027C}" srcOrd="0" destOrd="0" presId="urn:microsoft.com/office/officeart/2005/8/layout/orgChart1"/>
    <dgm:cxn modelId="{99C2F485-F84A-D142-9293-251D70006541}" type="presOf" srcId="{0EF829D3-7EFA-7E45-A68C-210EA7BEE35C}" destId="{3FBFDDF8-5C7D-4A45-BAF0-E246DBA8CD07}" srcOrd="1" destOrd="0" presId="urn:microsoft.com/office/officeart/2005/8/layout/orgChart1"/>
    <dgm:cxn modelId="{BD84A786-5388-AB4C-8E59-0FAF34572396}" type="presOf" srcId="{16E9637E-59D9-B146-A0B1-C977B62F2B5F}" destId="{96BFE074-8E68-9045-9723-B8DDF47EB75A}" srcOrd="1" destOrd="0" presId="urn:microsoft.com/office/officeart/2005/8/layout/orgChart1"/>
    <dgm:cxn modelId="{41A5B486-7968-4B4E-8E92-721624FFED3B}" type="presOf" srcId="{D11B00BB-C487-034F-A56D-3C2CA852E641}" destId="{B7F245A3-33DC-B046-A85F-BD8529C7559A}" srcOrd="0" destOrd="0" presId="urn:microsoft.com/office/officeart/2005/8/layout/orgChart1"/>
    <dgm:cxn modelId="{D9A94287-9983-D44C-9314-9A81CA18B50D}" srcId="{73A50D36-C461-9248-A299-A1D7E5649D64}" destId="{16E9637E-59D9-B146-A0B1-C977B62F2B5F}" srcOrd="0" destOrd="0" parTransId="{45264E0F-F8F1-4340-BBC9-5F2ABD916F36}" sibTransId="{0283C84A-FA78-A34E-A53F-27391F0830A2}"/>
    <dgm:cxn modelId="{761D5987-8583-7543-A8C6-FEBF32F6B11E}" type="presOf" srcId="{143F2F90-3A48-E04A-9B28-E43152B8A107}" destId="{16C5C050-D780-4244-ADE8-487A81209448}" srcOrd="0" destOrd="0" presId="urn:microsoft.com/office/officeart/2005/8/layout/orgChart1"/>
    <dgm:cxn modelId="{CE31998A-71E8-3848-8AFE-14EE64CF28B1}" type="presOf" srcId="{72C74E39-B9D4-0D46-AEC9-C2159A390731}" destId="{0C6BAEDD-2147-4B4D-A053-EEF2E3832547}" srcOrd="1" destOrd="0" presId="urn:microsoft.com/office/officeart/2005/8/layout/orgChart1"/>
    <dgm:cxn modelId="{07771C8B-4598-E244-8CBB-880EBC835B6F}" srcId="{C4E69A71-7B85-B74E-9CF2-3B5E3AD9B983}" destId="{1D2D56CC-C28D-3144-9F8A-4DAE908188B2}" srcOrd="1" destOrd="0" parTransId="{12F18C3F-BDB1-7C47-8136-B441F2CE19AA}" sibTransId="{16E1D1F6-39FB-4A40-B297-BF4A1CAE7ECB}"/>
    <dgm:cxn modelId="{60F72B8C-7B9B-A342-BEF0-FE662DD692E1}" type="presOf" srcId="{D37F08B3-3AF3-D746-A461-367303BBFA94}" destId="{194C1185-42A1-624F-92CB-57559C4A9170}" srcOrd="0" destOrd="0" presId="urn:microsoft.com/office/officeart/2005/8/layout/orgChart1"/>
    <dgm:cxn modelId="{AD686E8F-644E-3A45-A05B-E150D29492E0}" type="presOf" srcId="{AF2D5841-000D-CE4F-81FB-4C1CCF629C6B}" destId="{D2E27726-0697-1E4A-8B2F-AFAA3780DB69}" srcOrd="0" destOrd="0" presId="urn:microsoft.com/office/officeart/2005/8/layout/orgChart1"/>
    <dgm:cxn modelId="{9B3C7B8F-C193-4844-B6B5-34B38347742C}" type="presOf" srcId="{6010421C-5AA5-0645-B6BD-B48927B2BE82}" destId="{62CE0B51-F1B0-8E4F-9321-799C660FA071}" srcOrd="0" destOrd="0" presId="urn:microsoft.com/office/officeart/2005/8/layout/orgChart1"/>
    <dgm:cxn modelId="{AD6DD890-5C18-F240-BF50-CFBC2A107995}" srcId="{16E9637E-59D9-B146-A0B1-C977B62F2B5F}" destId="{5B0A99D5-3566-AE45-8CD4-82591594A7BB}" srcOrd="0" destOrd="0" parTransId="{8E7B2ED2-B3E5-4F46-8D2E-88EB3FD9294C}" sibTransId="{5564A0B6-5CC5-0C4E-B336-8FCCB5DE229B}"/>
    <dgm:cxn modelId="{0ACA8C92-F200-1A4F-8630-BC9B9B99908D}" type="presOf" srcId="{C4E69A71-7B85-B74E-9CF2-3B5E3AD9B983}" destId="{C69DAC2C-3529-1A4F-8463-B327E873279D}" srcOrd="0" destOrd="0" presId="urn:microsoft.com/office/officeart/2005/8/layout/orgChart1"/>
    <dgm:cxn modelId="{4C5A8094-FA4F-F643-B0D5-A878C2FE6028}" srcId="{66A7454F-E2DE-FA48-938F-B4F8C79C6167}" destId="{A5962A73-AC72-414D-A16F-25D648733965}" srcOrd="1" destOrd="0" parTransId="{D37F08B3-3AF3-D746-A461-367303BBFA94}" sibTransId="{AEFEA6CE-3CDA-D442-B4FE-09DBEE70C9B4}"/>
    <dgm:cxn modelId="{6D3F2B95-8C95-8C41-821C-52F062B8C1FB}" srcId="{143F2F90-3A48-E04A-9B28-E43152B8A107}" destId="{66A7454F-E2DE-FA48-938F-B4F8C79C6167}" srcOrd="1" destOrd="0" parTransId="{6705D420-650C-9346-9B71-63B4742956C0}" sibTransId="{F3446139-C942-384A-ACD3-DBE862D2BB9F}"/>
    <dgm:cxn modelId="{7058B295-877E-A048-A95D-8F34939598ED}" type="presOf" srcId="{66A7454F-E2DE-FA48-938F-B4F8C79C6167}" destId="{DB7DF705-86A3-2446-9D0F-E589DF4DF423}" srcOrd="0" destOrd="0" presId="urn:microsoft.com/office/officeart/2005/8/layout/orgChart1"/>
    <dgm:cxn modelId="{437EE195-D985-B841-982A-F1DFFD8DB2F9}" type="presOf" srcId="{A6C86494-3CB1-A441-8799-4F2AA437DE5B}" destId="{A50CB395-09E4-D343-B5AD-088030F3B32E}" srcOrd="0" destOrd="0" presId="urn:microsoft.com/office/officeart/2005/8/layout/orgChart1"/>
    <dgm:cxn modelId="{76FC6896-4D7D-1648-82DE-278E7FE87F0B}" type="presOf" srcId="{C676915C-1F48-C749-A5CF-0980487B3F35}" destId="{321EE7A7-6763-9745-9330-F830D99E85A2}" srcOrd="0" destOrd="0" presId="urn:microsoft.com/office/officeart/2005/8/layout/orgChart1"/>
    <dgm:cxn modelId="{C0011F97-AB35-3C40-A1AB-120872A8E33A}" type="presOf" srcId="{729AEC7F-234B-6D4B-A696-8E528CF1071A}" destId="{1732FC59-2175-8041-9418-355AF6E3DB94}" srcOrd="1" destOrd="0" presId="urn:microsoft.com/office/officeart/2005/8/layout/orgChart1"/>
    <dgm:cxn modelId="{66412997-A6A3-C144-A17C-953F79BC2CC5}" type="presOf" srcId="{763AE010-1CEA-6C42-8D87-80A5586C6A1A}" destId="{01102957-B14B-5B4E-B4C9-F746F40AF94C}" srcOrd="0" destOrd="0" presId="urn:microsoft.com/office/officeart/2005/8/layout/orgChart1"/>
    <dgm:cxn modelId="{87294B99-74BE-FA46-BFDA-B4DE7BA070F8}" type="presOf" srcId="{5B0A99D5-3566-AE45-8CD4-82591594A7BB}" destId="{286719E9-1577-D943-8623-DB49C022A59A}" srcOrd="1" destOrd="0" presId="urn:microsoft.com/office/officeart/2005/8/layout/orgChart1"/>
    <dgm:cxn modelId="{9298AB99-E441-A245-A686-F82F34E6D19D}" type="presOf" srcId="{FA6B278B-AED8-D247-A4DB-36A0DA58BD05}" destId="{59822C22-0074-D748-ABFF-A4687D1AF5F6}" srcOrd="0" destOrd="0" presId="urn:microsoft.com/office/officeart/2005/8/layout/orgChart1"/>
    <dgm:cxn modelId="{D2A2B299-25B3-B74A-969A-640F75CFF395}" type="presOf" srcId="{D9F2EE93-E05E-E94B-897C-FB43920F1BC8}" destId="{265E59EC-2551-0146-817B-571AC21009A0}" srcOrd="0" destOrd="0" presId="urn:microsoft.com/office/officeart/2005/8/layout/orgChart1"/>
    <dgm:cxn modelId="{C2F6FC9B-EF47-B94E-B30D-FDD4DA6003CE}" type="presOf" srcId="{C5729BD2-B306-374B-BC16-1B09EED61535}" destId="{AC736010-CEE3-644B-A639-9C8A144AA5CA}" srcOrd="0" destOrd="0" presId="urn:microsoft.com/office/officeart/2005/8/layout/orgChart1"/>
    <dgm:cxn modelId="{59EB2E9C-DDB7-2B42-B06B-44957A1EF709}" srcId="{143F2F90-3A48-E04A-9B28-E43152B8A107}" destId="{9F64808B-5B75-6047-BBB1-52BC8596C5FE}" srcOrd="0" destOrd="0" parTransId="{C1877E42-3A1A-5C4F-8CFA-54FA3D7E8FBA}" sibTransId="{A636EC9F-1EEF-904E-A773-E39D6B418EA7}"/>
    <dgm:cxn modelId="{2F3DB29C-77DE-3F43-A4A5-1F34CABAC29F}" type="presOf" srcId="{FB16D190-8146-974C-9B9B-AADA06045158}" destId="{57586581-9544-8A45-B71A-82350A6B7043}" srcOrd="0" destOrd="0" presId="urn:microsoft.com/office/officeart/2005/8/layout/orgChart1"/>
    <dgm:cxn modelId="{5BE7949E-2DE5-534E-9D86-C1C23A811246}" type="presOf" srcId="{FB16D190-8146-974C-9B9B-AADA06045158}" destId="{28BAEC91-49A3-4340-A783-62B570B53BDA}" srcOrd="1" destOrd="0" presId="urn:microsoft.com/office/officeart/2005/8/layout/orgChart1"/>
    <dgm:cxn modelId="{B75864A0-D8B1-7544-9091-B3805A5321E4}" type="presOf" srcId="{541CB7A7-1BE6-C94A-B238-DECBCFADEF13}" destId="{8BB9DB1B-6128-7F44-A368-CFA109410DA9}" srcOrd="0" destOrd="0" presId="urn:microsoft.com/office/officeart/2005/8/layout/orgChart1"/>
    <dgm:cxn modelId="{72F95BA1-EE90-8C49-BA38-D10680C86AAF}" type="presOf" srcId="{DA38EA2E-569A-DE42-A8A0-1E430DA8F55C}" destId="{DD6E6CDD-282A-664A-A7E2-331FFCE79EDC}" srcOrd="0" destOrd="0" presId="urn:microsoft.com/office/officeart/2005/8/layout/orgChart1"/>
    <dgm:cxn modelId="{441EEAA1-B81E-E345-B262-AC4D766C4D0E}" type="presOf" srcId="{9F64808B-5B75-6047-BBB1-52BC8596C5FE}" destId="{BE1583C2-21AF-3B4D-8F8E-786AC143EA4B}" srcOrd="1" destOrd="0" presId="urn:microsoft.com/office/officeart/2005/8/layout/orgChart1"/>
    <dgm:cxn modelId="{6F5D28A2-3FD5-3742-88E9-A9E2AA5D3162}" type="presOf" srcId="{3379AE7A-39E9-AF49-A238-397B630C6903}" destId="{24A08FDE-C814-AF4C-8C72-11431F9604B0}" srcOrd="0" destOrd="0" presId="urn:microsoft.com/office/officeart/2005/8/layout/orgChart1"/>
    <dgm:cxn modelId="{AE8944A4-BC4C-4D47-BB73-E070F21DBC57}" type="presOf" srcId="{D84ACC3A-194B-874F-A95C-E0E0230FC006}" destId="{8E0B96BB-A133-B440-8EAD-42DAD094B196}" srcOrd="0" destOrd="0" presId="urn:microsoft.com/office/officeart/2005/8/layout/orgChart1"/>
    <dgm:cxn modelId="{D98B44A4-2DF6-F14E-8650-3092536F9455}" type="presOf" srcId="{79F9F52D-397B-7E48-971B-E3338D7F6684}" destId="{26639F8D-A56A-FA40-A118-C3CE6B4882C9}" srcOrd="0" destOrd="0" presId="urn:microsoft.com/office/officeart/2005/8/layout/orgChart1"/>
    <dgm:cxn modelId="{B79A9FA4-2B63-C046-BD1F-B2E8CA4E9D1D}" type="presOf" srcId="{C4E69A71-7B85-B74E-9CF2-3B5E3AD9B983}" destId="{2EE181D3-722F-174B-B284-E2DA282A5ED6}" srcOrd="1" destOrd="0" presId="urn:microsoft.com/office/officeart/2005/8/layout/orgChart1"/>
    <dgm:cxn modelId="{5E93A0A4-F93D-814A-A6B1-8D599669A689}" type="presOf" srcId="{BB0397AB-F22C-444B-A0EC-00B224EA288A}" destId="{E194E0F3-712C-B147-8E30-CB54B71438CB}" srcOrd="0" destOrd="0" presId="urn:microsoft.com/office/officeart/2005/8/layout/orgChart1"/>
    <dgm:cxn modelId="{08A6DDA4-E60C-4B47-9C71-B483E9DB7A91}" type="presOf" srcId="{6705D420-650C-9346-9B71-63B4742956C0}" destId="{6B2650DD-B175-244E-AEC4-20242F1FC8B7}" srcOrd="0" destOrd="0" presId="urn:microsoft.com/office/officeart/2005/8/layout/orgChart1"/>
    <dgm:cxn modelId="{39A8A3A5-3D5C-6940-8AF8-AA711B5D3974}" type="presOf" srcId="{729AEC7F-234B-6D4B-A696-8E528CF1071A}" destId="{EC6B52FA-F89C-0847-8160-0530B593B5D6}" srcOrd="0" destOrd="0" presId="urn:microsoft.com/office/officeart/2005/8/layout/orgChart1"/>
    <dgm:cxn modelId="{2376B4A5-8DDB-404A-9438-43D182F62E7D}" srcId="{9F64808B-5B75-6047-BBB1-52BC8596C5FE}" destId="{631E4572-291A-D24F-8202-7DAAA8F2D6D5}" srcOrd="1" destOrd="0" parTransId="{B8A24009-E63A-C64C-A116-4F297E559A24}" sibTransId="{5E79B39D-D2CC-B447-B7DA-B1C224B0AEE0}"/>
    <dgm:cxn modelId="{215925A6-D641-604E-8F64-F224C71E95FF}" srcId="{CB592BD0-236C-4B41-A853-AA92986F2BC7}" destId="{244523C3-0326-F74E-9E4C-A184BF5BF10E}" srcOrd="2" destOrd="0" parTransId="{D11B00BB-C487-034F-A56D-3C2CA852E641}" sibTransId="{6761AED4-379D-6F49-B95E-ADC9ED5B8876}"/>
    <dgm:cxn modelId="{0DEB18AA-8FB7-D446-94BF-313DA278DFCB}" srcId="{9F64808B-5B75-6047-BBB1-52BC8596C5FE}" destId="{D9F2EE93-E05E-E94B-897C-FB43920F1BC8}" srcOrd="0" destOrd="0" parTransId="{02A7AAC2-CA40-0542-A090-4DA67EC8637E}" sibTransId="{F738F74F-2D19-504C-A7FE-E351F7B227A4}"/>
    <dgm:cxn modelId="{4E6D7DAB-9CCE-954B-B3B3-DF2D1B0EE54E}" srcId="{7A64864F-5B1B-594C-A67B-770BCE377B90}" destId="{73A50D36-C461-9248-A299-A1D7E5649D64}" srcOrd="2" destOrd="0" parTransId="{F6681704-5613-1E49-B28B-E17692265FF1}" sibTransId="{6BC72A40-7A92-4349-9AC6-42B6BBC756BE}"/>
    <dgm:cxn modelId="{7B06AAAB-7140-714E-A65F-40457DBA2C30}" srcId="{73A50D36-C461-9248-A299-A1D7E5649D64}" destId="{729AEC7F-234B-6D4B-A696-8E528CF1071A}" srcOrd="2" destOrd="0" parTransId="{616A221F-A097-C246-8E47-B312FBF07652}" sibTransId="{B31C68E0-0964-FC49-A4C4-EAD7BB194E50}"/>
    <dgm:cxn modelId="{FDDEDBAB-694D-7744-8F4D-8E4C3AFED033}" srcId="{47DF36F4-5E97-8941-9980-A3C275EA0228}" destId="{B6E49289-BA94-D647-B534-FEC9050F0E3B}" srcOrd="2" destOrd="0" parTransId="{CB524029-62FF-4446-8192-DEB8E88B3DF5}" sibTransId="{3B3DD62C-AE9B-1143-8DD1-E569BC0F964C}"/>
    <dgm:cxn modelId="{7DA740AC-3F41-CB49-98E0-3A2F3E743F65}" type="presOf" srcId="{FF0AA27E-3C1B-1646-8E94-EA614C1A699F}" destId="{23C92E50-2371-774A-A5CB-8308077FE8C2}" srcOrd="1" destOrd="0" presId="urn:microsoft.com/office/officeart/2005/8/layout/orgChart1"/>
    <dgm:cxn modelId="{A2CC77AC-B0C2-7B47-863A-BB04FE9DAAAB}" type="presOf" srcId="{F192A4EE-C521-E54B-9D6D-18FFB4785DEE}" destId="{6C7915D4-A031-FD42-BBBB-053DB028EF05}" srcOrd="0" destOrd="0" presId="urn:microsoft.com/office/officeart/2005/8/layout/orgChart1"/>
    <dgm:cxn modelId="{3F86E7AD-66AF-9F4D-9417-89ACD871DFA8}" type="presOf" srcId="{A834B38D-16F5-764A-ABF4-A0C3987BEB9C}" destId="{8A3B9809-956F-9C42-869B-BC2C0D9B15D8}" srcOrd="0" destOrd="0" presId="urn:microsoft.com/office/officeart/2005/8/layout/orgChart1"/>
    <dgm:cxn modelId="{782E31AE-B6DC-774E-987F-4E16300D9646}" type="presOf" srcId="{DA38EA2E-569A-DE42-A8A0-1E430DA8F55C}" destId="{9EA54C78-2A83-944E-AB78-AEDBE8A23838}" srcOrd="1" destOrd="0" presId="urn:microsoft.com/office/officeart/2005/8/layout/orgChart1"/>
    <dgm:cxn modelId="{32B128B4-B9C0-E944-805C-2CA4C644672A}" type="presOf" srcId="{6837B4BB-2A37-DB41-A5E4-8C4940DCAE4C}" destId="{F4E5B108-9719-1449-8D20-41BDD0D70641}" srcOrd="0" destOrd="0" presId="urn:microsoft.com/office/officeart/2005/8/layout/orgChart1"/>
    <dgm:cxn modelId="{E9AD3BB4-A682-B94A-8174-C9096158795C}" type="presOf" srcId="{C5B97E64-2A4E-034C-847D-60AE8C5CEF27}" destId="{D7B4FC6F-8B08-5B4C-A4B9-902C629C8321}" srcOrd="0" destOrd="0" presId="urn:microsoft.com/office/officeart/2005/8/layout/orgChart1"/>
    <dgm:cxn modelId="{6EB44FB7-AEC8-234A-8950-459C281EAFEE}" type="presOf" srcId="{CB592BD0-236C-4B41-A853-AA92986F2BC7}" destId="{FE341E38-6DF1-3044-8761-288B46373A83}" srcOrd="0" destOrd="0" presId="urn:microsoft.com/office/officeart/2005/8/layout/orgChart1"/>
    <dgm:cxn modelId="{C4C8DDB7-C2AB-6543-92DC-DC9B1A555F69}" type="presOf" srcId="{2B7C543D-BE06-2744-B189-3AC612F0A6AC}" destId="{C7F9DE59-F717-2F4B-8248-2F7584E67E63}" srcOrd="0" destOrd="0" presId="urn:microsoft.com/office/officeart/2005/8/layout/orgChart1"/>
    <dgm:cxn modelId="{11E0C0BB-CC43-BB48-9829-24818F914550}" type="presOf" srcId="{36E494A7-922C-CC4D-A10E-4EB82F4C9EC9}" destId="{84C68777-5744-EA4D-B7B2-F471DA5FCA69}" srcOrd="0" destOrd="0" presId="urn:microsoft.com/office/officeart/2005/8/layout/orgChart1"/>
    <dgm:cxn modelId="{29301BBF-632C-1249-8D5C-7BCA72B5C080}" srcId="{7A64864F-5B1B-594C-A67B-770BCE377B90}" destId="{DA38EA2E-569A-DE42-A8A0-1E430DA8F55C}" srcOrd="3" destOrd="0" parTransId="{02E012EB-A700-A043-89B0-9338BE212139}" sibTransId="{0DC89F4A-44CF-1C48-BFA7-EE96A3505B60}"/>
    <dgm:cxn modelId="{4CDD62BF-E8AA-594E-8DFA-D6ACF44B8CEB}" srcId="{3DE0A3BA-1744-0742-B349-17CCBBF6B6A7}" destId="{AF2D5841-000D-CE4F-81FB-4C1CCF629C6B}" srcOrd="1" destOrd="0" parTransId="{541CB7A7-1BE6-C94A-B238-DECBCFADEF13}" sibTransId="{2A534D32-5245-D444-9B49-D33FC74B82B9}"/>
    <dgm:cxn modelId="{28AF7BBF-B844-9946-B4F4-5B2F0F4110E3}" type="presOf" srcId="{A2F87801-7695-9C46-A12A-BA75F29CBFD8}" destId="{5A09F005-7C38-B142-B6D9-C98671B5C858}" srcOrd="0" destOrd="0" presId="urn:microsoft.com/office/officeart/2005/8/layout/orgChart1"/>
    <dgm:cxn modelId="{6FA010C0-2975-E44C-AE18-FD3E59C1BA9A}" type="presOf" srcId="{47DF36F4-5E97-8941-9980-A3C275EA0228}" destId="{E6782B86-A436-2145-A25E-6909587FE30C}" srcOrd="0" destOrd="0" presId="urn:microsoft.com/office/officeart/2005/8/layout/orgChart1"/>
    <dgm:cxn modelId="{66B655C2-47DE-FB40-9A03-5ABF6F0BED5E}" type="presOf" srcId="{1D2D56CC-C28D-3144-9F8A-4DAE908188B2}" destId="{AAC4B1CB-8CDE-0B41-96D6-98F94612459E}" srcOrd="0" destOrd="0" presId="urn:microsoft.com/office/officeart/2005/8/layout/orgChart1"/>
    <dgm:cxn modelId="{586F1BC5-75C2-3749-A84B-FE3A80A6526F}" srcId="{12FA93B0-0C23-3B4D-AC07-8F88EC5D9A71}" destId="{7A64864F-5B1B-594C-A67B-770BCE377B90}" srcOrd="0" destOrd="0" parTransId="{74E9D3E2-D73C-5643-AC9C-0368B62D041A}" sibTransId="{66B8F6B5-8449-FB41-8445-280AB08FA7D2}"/>
    <dgm:cxn modelId="{B519CAC5-1383-D444-A694-73C1DDBD3835}" type="presOf" srcId="{41CEC812-31A3-FD49-88FE-A535EBA26DC7}" destId="{ABB82538-5945-3341-95DA-BEF1C37BB503}" srcOrd="1" destOrd="0" presId="urn:microsoft.com/office/officeart/2005/8/layout/orgChart1"/>
    <dgm:cxn modelId="{AEEDC0CB-D31E-9548-8962-B34552BEA726}" type="presOf" srcId="{73A50D36-C461-9248-A299-A1D7E5649D64}" destId="{45944690-AB5B-0044-944E-F47DCCEBEE63}" srcOrd="0" destOrd="0" presId="urn:microsoft.com/office/officeart/2005/8/layout/orgChart1"/>
    <dgm:cxn modelId="{CB7DC2CB-E155-864A-9BE5-9E3436261752}" srcId="{16E9637E-59D9-B146-A0B1-C977B62F2B5F}" destId="{32C1A8CA-1A11-9044-BBA0-BA4202E3622C}" srcOrd="2" destOrd="0" parTransId="{BC058D70-D4F1-EF4F-A782-C9CC9E413303}" sibTransId="{9974B667-FECA-F046-A930-6F949EC6B8F0}"/>
    <dgm:cxn modelId="{26691ECC-6BCC-B949-9AB0-DFAC9FAAB6CE}" type="presOf" srcId="{244523C3-0326-F74E-9E4C-A184BF5BF10E}" destId="{0F04F3EC-D747-D140-AB6B-D6519D4654FD}" srcOrd="1" destOrd="0" presId="urn:microsoft.com/office/officeart/2005/8/layout/orgChart1"/>
    <dgm:cxn modelId="{1607E3CD-84A5-3F4E-A7D9-FB6B4DB69058}" type="presOf" srcId="{E6005164-8717-CA48-BFCE-E6E835E15EAB}" destId="{C98E3E41-6D65-FF4D-9B96-1550C57886B1}" srcOrd="0" destOrd="0" presId="urn:microsoft.com/office/officeart/2005/8/layout/orgChart1"/>
    <dgm:cxn modelId="{67A11CD0-191D-0144-A79F-956B31F119E3}" srcId="{73A50D36-C461-9248-A299-A1D7E5649D64}" destId="{401FA433-5FE9-E74B-BFC0-B464E93403C6}" srcOrd="1" destOrd="0" parTransId="{1D12D678-FAB8-1247-A868-FE6EB537D80B}" sibTransId="{DAE6B6F1-60C1-C149-B865-692B20790987}"/>
    <dgm:cxn modelId="{F7B83AD0-8FDD-3744-A6B3-7A01AE25002A}" type="presOf" srcId="{E561038D-0D01-0949-B642-3E2039AF6D1D}" destId="{6C35E018-11B0-A442-A131-262D2FA590A8}" srcOrd="0" destOrd="0" presId="urn:microsoft.com/office/officeart/2005/8/layout/orgChart1"/>
    <dgm:cxn modelId="{F17BBBD0-3FFA-3146-AA2E-BC7770DB4C22}" type="presOf" srcId="{E517022C-9539-4247-8E28-0645797ABC3B}" destId="{20CBFFE5-DCEA-DE47-9EBD-C7A89A24BBE9}" srcOrd="0" destOrd="0" presId="urn:microsoft.com/office/officeart/2005/8/layout/orgChart1"/>
    <dgm:cxn modelId="{688CE5D1-5917-3C4D-A3F5-48B09BAECC8B}" type="presOf" srcId="{02A7AAC2-CA40-0542-A090-4DA67EC8637E}" destId="{C36BFDC0-7883-114C-8C08-781995E468BF}" srcOrd="0" destOrd="0" presId="urn:microsoft.com/office/officeart/2005/8/layout/orgChart1"/>
    <dgm:cxn modelId="{C7E6ACD2-0229-3B4C-8813-3BEE417F6909}" type="presOf" srcId="{BD5DCA91-D383-8242-85C9-A3B99C248263}" destId="{D9C2188B-9DB4-4F40-8160-1A088E85CA89}" srcOrd="0" destOrd="0" presId="urn:microsoft.com/office/officeart/2005/8/layout/orgChart1"/>
    <dgm:cxn modelId="{B7219BD6-76F4-444A-804A-33942BB8EE9C}" type="presOf" srcId="{CB592BD0-236C-4B41-A853-AA92986F2BC7}" destId="{24BE5843-C2AA-8C4C-A17D-6F43171B5FA7}" srcOrd="1" destOrd="0" presId="urn:microsoft.com/office/officeart/2005/8/layout/orgChart1"/>
    <dgm:cxn modelId="{B88D2BD8-F71A-A848-8052-F242849AF003}" type="presOf" srcId="{E08B6022-77A9-6248-9C98-29EAC3D2A1DA}" destId="{F6E1B92F-38D2-0D49-B0AE-DF03C1421711}" srcOrd="0" destOrd="0" presId="urn:microsoft.com/office/officeart/2005/8/layout/orgChart1"/>
    <dgm:cxn modelId="{2E45A4D8-329C-A242-B133-B82707285B8B}" srcId="{0649FD07-DC22-704A-AC13-86D3FB2F2869}" destId="{318517BC-6C3A-5647-A9D7-3CBA26043A56}" srcOrd="1" destOrd="0" parTransId="{D5E880E4-E82D-3348-A7D1-B1F01B3C8B94}" sibTransId="{577F6F70-06C8-1E42-92AA-4F491407B9CF}"/>
    <dgm:cxn modelId="{35FEFED9-F8A1-2F42-AD24-A41064D8ED8F}" type="presOf" srcId="{318517BC-6C3A-5647-A9D7-3CBA26043A56}" destId="{14516AD9-51B7-314F-A327-677510A390D1}" srcOrd="0" destOrd="0" presId="urn:microsoft.com/office/officeart/2005/8/layout/orgChart1"/>
    <dgm:cxn modelId="{DE2BDADB-38D5-A544-9103-6679BE479F44}" srcId="{80C2B90C-AC99-5A43-ABB4-C2AE13F8C2C2}" destId="{C0741C08-4F0B-9C48-81EF-CE286F48EB88}" srcOrd="0" destOrd="0" parTransId="{D56CD054-67B1-2340-8CDC-2F27FF758D8E}" sibTransId="{878D11E8-0349-1E42-A9DB-21B3F4D12C6F}"/>
    <dgm:cxn modelId="{8AB65EDC-E243-4F44-B6CB-07AC9426A9BA}" type="presOf" srcId="{A6C86494-3CB1-A441-8799-4F2AA437DE5B}" destId="{1D5668ED-520B-7541-B6BA-04C94E115140}" srcOrd="1" destOrd="0" presId="urn:microsoft.com/office/officeart/2005/8/layout/orgChart1"/>
    <dgm:cxn modelId="{3E1968DC-75BC-B141-99B9-C0EC24980C5F}" type="presOf" srcId="{80C2B90C-AC99-5A43-ABB4-C2AE13F8C2C2}" destId="{0294E704-9A73-2548-9721-C301B6666056}" srcOrd="0" destOrd="0" presId="urn:microsoft.com/office/officeart/2005/8/layout/orgChart1"/>
    <dgm:cxn modelId="{24CAD7DD-2E3F-9B4A-838D-9E29CA9F04B2}" type="presOf" srcId="{7FD34D1C-4849-7049-B90C-C272844EC59C}" destId="{C53932A0-7311-5E45-85B5-E97C5C800D5C}" srcOrd="1" destOrd="0" presId="urn:microsoft.com/office/officeart/2005/8/layout/orgChart1"/>
    <dgm:cxn modelId="{F8DC51DF-AB54-6147-9994-C3CC9168200C}" type="presOf" srcId="{143F2F90-3A48-E04A-9B28-E43152B8A107}" destId="{061EAC2A-5B15-F84C-AF81-2D44F2B364EA}" srcOrd="1" destOrd="0" presId="urn:microsoft.com/office/officeart/2005/8/layout/orgChart1"/>
    <dgm:cxn modelId="{D36932E0-0839-064A-96E5-9818DBB5152B}" type="presOf" srcId="{32C1A8CA-1A11-9044-BBA0-BA4202E3622C}" destId="{EA4EB271-E4F8-EB4D-95A4-68BA4EAF0F59}" srcOrd="0" destOrd="0" presId="urn:microsoft.com/office/officeart/2005/8/layout/orgChart1"/>
    <dgm:cxn modelId="{C0A1A0E1-64B6-6C47-96E5-07302EFB1237}" type="presOf" srcId="{C33199EB-1B6C-7C45-A431-75F96C221ACE}" destId="{2B12AEE8-9C69-5D4A-A10B-85216E8DC97A}" srcOrd="0" destOrd="0" presId="urn:microsoft.com/office/officeart/2005/8/layout/orgChart1"/>
    <dgm:cxn modelId="{FC2616E2-5B52-954B-B359-C5D1D34F6CEB}" type="presOf" srcId="{3205817B-79CA-6C45-AB81-F954662555F7}" destId="{3D155517-648E-2146-8437-13880FC68696}" srcOrd="0" destOrd="0" presId="urn:microsoft.com/office/officeart/2005/8/layout/orgChart1"/>
    <dgm:cxn modelId="{F70CF1E2-A3EE-884A-A109-EBD0716B4633}" srcId="{729AEC7F-234B-6D4B-A696-8E528CF1071A}" destId="{72C74E39-B9D4-0D46-AEC9-C2159A390731}" srcOrd="2" destOrd="0" parTransId="{3D703FF1-1DD1-2D4B-8DCA-63014DD40FBE}" sibTransId="{3698BB95-6514-0E4C-89A0-475F40B6D5F1}"/>
    <dgm:cxn modelId="{C8EB63E3-4234-AA4A-8755-3CE4A7B109FA}" srcId="{0649FD07-DC22-704A-AC13-86D3FB2F2869}" destId="{C676915C-1F48-C749-A5CF-0980487B3F35}" srcOrd="2" destOrd="0" parTransId="{5A184B0B-F244-AA44-8A4E-1478F583476F}" sibTransId="{772846D0-5670-A84C-A20B-92E39D4863ED}"/>
    <dgm:cxn modelId="{05B0C4E5-6B15-A747-A664-1BEDDBD44716}" type="presOf" srcId="{61F97A9D-C8F3-894D-A05B-0777F8063923}" destId="{15CEF94F-C996-4749-844A-89F5D4EF38E1}" srcOrd="0" destOrd="0" presId="urn:microsoft.com/office/officeart/2005/8/layout/orgChart1"/>
    <dgm:cxn modelId="{8ACFC2EB-79D4-0846-A2E5-4DC0D17ED60E}" srcId="{F8A0B3D5-C933-4244-BCDB-F74FD61512A7}" destId="{647DCCFD-EC92-BC47-AA9F-B556F4B5262E}" srcOrd="1" destOrd="0" parTransId="{FA6B278B-AED8-D247-A4DB-36A0DA58BD05}" sibTransId="{821F787F-49FD-C847-9111-7F3AB6545A7A}"/>
    <dgm:cxn modelId="{F99102EC-13F1-0D41-B446-E066B46E4540}" type="presOf" srcId="{76EEC294-A64B-F547-90D5-8C46C24B5959}" destId="{F35C9EED-ED40-4D4A-A7FB-1B53677061CB}" srcOrd="0" destOrd="0" presId="urn:microsoft.com/office/officeart/2005/8/layout/orgChart1"/>
    <dgm:cxn modelId="{FC45CFEC-396C-5D47-BC49-3CC6648549C3}" srcId="{80C2B90C-AC99-5A43-ABB4-C2AE13F8C2C2}" destId="{7FD34D1C-4849-7049-B90C-C272844EC59C}" srcOrd="1" destOrd="0" parTransId="{BD5DCA91-D383-8242-85C9-A3B99C248263}" sibTransId="{43752D8B-B3DA-2043-9536-EA0BEEC173DE}"/>
    <dgm:cxn modelId="{F3DFF8EC-2983-1643-8EB6-34C94BA9C004}" srcId="{66A7454F-E2DE-FA48-938F-B4F8C79C6167}" destId="{6010421C-5AA5-0645-B6BD-B48927B2BE82}" srcOrd="0" destOrd="0" parTransId="{36E494A7-922C-CC4D-A10E-4EB82F4C9EC9}" sibTransId="{8CA1D7B2-1202-B14B-BD6F-8C82EC2E352B}"/>
    <dgm:cxn modelId="{C1362BEE-C932-D54B-9D59-960A3BDAACA1}" type="presOf" srcId="{2F96F59E-2DDC-FA45-B565-0046B652B0E8}" destId="{EC3D46EE-040C-C043-8F70-FAFEFCECEE42}" srcOrd="0" destOrd="0" presId="urn:microsoft.com/office/officeart/2005/8/layout/orgChart1"/>
    <dgm:cxn modelId="{75A550EF-1753-7841-A3DC-C013F7E95D20}" type="presOf" srcId="{AF2D5841-000D-CE4F-81FB-4C1CCF629C6B}" destId="{D7E12397-70AA-A545-808F-7C034DBE4018}" srcOrd="1" destOrd="0" presId="urn:microsoft.com/office/officeart/2005/8/layout/orgChart1"/>
    <dgm:cxn modelId="{C41FBEEF-B890-CD46-A892-AC40745A70C4}" srcId="{9F64808B-5B75-6047-BBB1-52BC8596C5FE}" destId="{FF0AA27E-3C1B-1646-8E94-EA614C1A699F}" srcOrd="2" destOrd="0" parTransId="{7F07EB17-F20E-5F40-A925-4415190407B2}" sibTransId="{28A4E3D8-186F-7541-857D-CCDF97D8FF3F}"/>
    <dgm:cxn modelId="{E9E093F0-E222-6A48-BF3F-2204489841BA}" srcId="{F8A0B3D5-C933-4244-BCDB-F74FD61512A7}" destId="{50EDB8A9-8B60-2943-BA35-9A88B37F0ACA}" srcOrd="0" destOrd="0" parTransId="{3379AE7A-39E9-AF49-A238-397B630C6903}" sibTransId="{6FC76226-BB6C-EB43-B8FB-342E396EF16C}"/>
    <dgm:cxn modelId="{677A8CF2-0FC4-054C-9778-9A2B9232898B}" type="presOf" srcId="{85F3C0CF-AF3F-2D4D-A5DA-3D843C67BAA3}" destId="{046C7DF3-8665-BF4E-84C0-04C90B4E3B9E}" srcOrd="1" destOrd="0" presId="urn:microsoft.com/office/officeart/2005/8/layout/orgChart1"/>
    <dgm:cxn modelId="{C8D0E1F4-6B6B-FB4B-AA0B-1F75106CFCCF}" type="presOf" srcId="{85F3C0CF-AF3F-2D4D-A5DA-3D843C67BAA3}" destId="{4AEFC90E-B0A2-974E-B2E8-38986EF915F2}" srcOrd="0" destOrd="0" presId="urn:microsoft.com/office/officeart/2005/8/layout/orgChart1"/>
    <dgm:cxn modelId="{B48FD5FB-A61B-9549-A2F3-950DE4873CF1}" srcId="{66A7454F-E2DE-FA48-938F-B4F8C79C6167}" destId="{B2070BE4-05AE-B94C-9898-4749F4093C54}" srcOrd="2" destOrd="0" parTransId="{D5CDC65E-56EF-6546-B061-92CE0F7C5089}" sibTransId="{58112962-4832-A643-9F7D-10F5457611AA}"/>
    <dgm:cxn modelId="{F68646FC-C8DD-334B-B2DB-5567C751F94D}" type="presOf" srcId="{11F1D78A-19DC-F447-8E28-C73F992CAF23}" destId="{B83B0C47-ED67-A64D-9ED2-88D1880193FC}" srcOrd="0" destOrd="0" presId="urn:microsoft.com/office/officeart/2005/8/layout/orgChart1"/>
    <dgm:cxn modelId="{941A86FD-4858-7B42-B020-C576030A8700}" type="presOf" srcId="{D9F2EE93-E05E-E94B-897C-FB43920F1BC8}" destId="{27409095-337B-E744-898C-F44D2A40C639}" srcOrd="1" destOrd="0" presId="urn:microsoft.com/office/officeart/2005/8/layout/orgChart1"/>
    <dgm:cxn modelId="{A6939FFD-86D5-DE4C-A367-8E12E4713C55}" type="presOf" srcId="{8D0E0E44-4A50-E74D-8678-986423BB9DD1}" destId="{C9353D30-6F0D-784F-9E66-740B27C35395}" srcOrd="0" destOrd="0" presId="urn:microsoft.com/office/officeart/2005/8/layout/orgChart1"/>
    <dgm:cxn modelId="{32E41CD1-FF05-AB4C-8FBB-E363674AEC96}" type="presParOf" srcId="{2B6D9F13-D9B4-DC40-A349-B6F18BB314BE}" destId="{CD53876F-3F96-2644-ADBE-12CCB6802028}" srcOrd="0" destOrd="0" presId="urn:microsoft.com/office/officeart/2005/8/layout/orgChart1"/>
    <dgm:cxn modelId="{4B5046CA-79C8-804A-8C16-C6E9AF675C07}" type="presParOf" srcId="{CD53876F-3F96-2644-ADBE-12CCB6802028}" destId="{045933EC-071F-0245-91E8-D2D99BF1F707}" srcOrd="0" destOrd="0" presId="urn:microsoft.com/office/officeart/2005/8/layout/orgChart1"/>
    <dgm:cxn modelId="{71FC46C0-E8D6-434F-9C4B-7F4D8618F50D}" type="presParOf" srcId="{045933EC-071F-0245-91E8-D2D99BF1F707}" destId="{93F11F6C-AD51-7946-AED3-E93F95BADF9A}" srcOrd="0" destOrd="0" presId="urn:microsoft.com/office/officeart/2005/8/layout/orgChart1"/>
    <dgm:cxn modelId="{A18152E1-C3E9-694A-8D3A-E930E791E43A}" type="presParOf" srcId="{045933EC-071F-0245-91E8-D2D99BF1F707}" destId="{A5A4F038-0BCB-6C44-A6B2-8634BEB3158D}" srcOrd="1" destOrd="0" presId="urn:microsoft.com/office/officeart/2005/8/layout/orgChart1"/>
    <dgm:cxn modelId="{11A0D6DF-8B65-7146-8A61-D7F68E52EAAC}" type="presParOf" srcId="{CD53876F-3F96-2644-ADBE-12CCB6802028}" destId="{67472988-ADEC-5246-953D-29EB42033B1C}" srcOrd="1" destOrd="0" presId="urn:microsoft.com/office/officeart/2005/8/layout/orgChart1"/>
    <dgm:cxn modelId="{7628EB55-FE1B-9F4F-8CF1-2E2B2849621B}" type="presParOf" srcId="{67472988-ADEC-5246-953D-29EB42033B1C}" destId="{BD592203-D957-C347-BA78-D77FF6DA2644}" srcOrd="0" destOrd="0" presId="urn:microsoft.com/office/officeart/2005/8/layout/orgChart1"/>
    <dgm:cxn modelId="{3C0170BE-CFD6-8C40-B13D-BF1B82963BBC}" type="presParOf" srcId="{67472988-ADEC-5246-953D-29EB42033B1C}" destId="{A9E4F133-4152-9A4E-A1A4-57E0D3CE8A15}" srcOrd="1" destOrd="0" presId="urn:microsoft.com/office/officeart/2005/8/layout/orgChart1"/>
    <dgm:cxn modelId="{6CF02E9F-96AB-AF4F-A339-5F0211C6AE7D}" type="presParOf" srcId="{A9E4F133-4152-9A4E-A1A4-57E0D3CE8A15}" destId="{60879E8E-3C68-2047-A685-6852E170190F}" srcOrd="0" destOrd="0" presId="urn:microsoft.com/office/officeart/2005/8/layout/orgChart1"/>
    <dgm:cxn modelId="{12A92039-4B7C-7F44-A795-60E47D312701}" type="presParOf" srcId="{60879E8E-3C68-2047-A685-6852E170190F}" destId="{57586581-9544-8A45-B71A-82350A6B7043}" srcOrd="0" destOrd="0" presId="urn:microsoft.com/office/officeart/2005/8/layout/orgChart1"/>
    <dgm:cxn modelId="{B20B9695-1919-424D-A196-0463470CDA08}" type="presParOf" srcId="{60879E8E-3C68-2047-A685-6852E170190F}" destId="{28BAEC91-49A3-4340-A783-62B570B53BDA}" srcOrd="1" destOrd="0" presId="urn:microsoft.com/office/officeart/2005/8/layout/orgChart1"/>
    <dgm:cxn modelId="{F001A365-E322-6747-A55D-A01DD0AB55B9}" type="presParOf" srcId="{A9E4F133-4152-9A4E-A1A4-57E0D3CE8A15}" destId="{A859A352-66F5-284B-96E6-4395A515A2EC}" srcOrd="1" destOrd="0" presId="urn:microsoft.com/office/officeart/2005/8/layout/orgChart1"/>
    <dgm:cxn modelId="{D2F41C15-F10D-4442-9E55-E580A93F50CB}" type="presParOf" srcId="{A859A352-66F5-284B-96E6-4395A515A2EC}" destId="{2B12AEE8-9C69-5D4A-A10B-85216E8DC97A}" srcOrd="0" destOrd="0" presId="urn:microsoft.com/office/officeart/2005/8/layout/orgChart1"/>
    <dgm:cxn modelId="{040E395C-6D68-0740-910A-A14A4353981C}" type="presParOf" srcId="{A859A352-66F5-284B-96E6-4395A515A2EC}" destId="{64C3EDD0-74DB-544F-8F40-B15F01966FC6}" srcOrd="1" destOrd="0" presId="urn:microsoft.com/office/officeart/2005/8/layout/orgChart1"/>
    <dgm:cxn modelId="{86997990-E53E-AA4F-A5F9-50174A9D8535}" type="presParOf" srcId="{64C3EDD0-74DB-544F-8F40-B15F01966FC6}" destId="{7CA71B9F-0A0F-0141-BFFF-F10357FA97F0}" srcOrd="0" destOrd="0" presId="urn:microsoft.com/office/officeart/2005/8/layout/orgChart1"/>
    <dgm:cxn modelId="{28EBCB21-59EA-DA4E-84C0-1B1D35BD9F25}" type="presParOf" srcId="{7CA71B9F-0A0F-0141-BFFF-F10357FA97F0}" destId="{AE00A23C-3456-9942-B11A-56BA3F2D8369}" srcOrd="0" destOrd="0" presId="urn:microsoft.com/office/officeart/2005/8/layout/orgChart1"/>
    <dgm:cxn modelId="{FA0AFF04-D99E-DB4B-ABFA-A0EF2B7E454E}" type="presParOf" srcId="{7CA71B9F-0A0F-0141-BFFF-F10357FA97F0}" destId="{97B86FCF-221E-0148-8C3F-F539A9DD9AA4}" srcOrd="1" destOrd="0" presId="urn:microsoft.com/office/officeart/2005/8/layout/orgChart1"/>
    <dgm:cxn modelId="{67E8CDB7-91B7-5244-ABFD-A970A338CD05}" type="presParOf" srcId="{64C3EDD0-74DB-544F-8F40-B15F01966FC6}" destId="{712C10C8-B349-3B46-AA7A-614D2A25F68F}" srcOrd="1" destOrd="0" presId="urn:microsoft.com/office/officeart/2005/8/layout/orgChart1"/>
    <dgm:cxn modelId="{9FA412E4-D18F-B941-A29D-AEFD3BF8155A}" type="presParOf" srcId="{712C10C8-B349-3B46-AA7A-614D2A25F68F}" destId="{6C35E018-11B0-A442-A131-262D2FA590A8}" srcOrd="0" destOrd="0" presId="urn:microsoft.com/office/officeart/2005/8/layout/orgChart1"/>
    <dgm:cxn modelId="{B554C087-69CE-4242-BBB4-9F338061AB6B}" type="presParOf" srcId="{712C10C8-B349-3B46-AA7A-614D2A25F68F}" destId="{456914F6-7FA8-4843-8517-9DF65B54A604}" srcOrd="1" destOrd="0" presId="urn:microsoft.com/office/officeart/2005/8/layout/orgChart1"/>
    <dgm:cxn modelId="{DFB7E4DA-6AC8-DD4A-9F3D-84A5010CC92A}" type="presParOf" srcId="{456914F6-7FA8-4843-8517-9DF65B54A604}" destId="{A52017B4-920E-4B48-94EF-C4F0873CA7CC}" srcOrd="0" destOrd="0" presId="urn:microsoft.com/office/officeart/2005/8/layout/orgChart1"/>
    <dgm:cxn modelId="{C1E9EB74-DAE7-6E4C-86F7-584DA2690D8C}" type="presParOf" srcId="{A52017B4-920E-4B48-94EF-C4F0873CA7CC}" destId="{32984C02-F146-C84A-92E0-C87121A08F1F}" srcOrd="0" destOrd="0" presId="urn:microsoft.com/office/officeart/2005/8/layout/orgChart1"/>
    <dgm:cxn modelId="{7D5754F2-414C-D442-9A71-016B1509D69B}" type="presParOf" srcId="{A52017B4-920E-4B48-94EF-C4F0873CA7CC}" destId="{9B80075E-232A-3F42-BB1D-3C737FBDCA7E}" srcOrd="1" destOrd="0" presId="urn:microsoft.com/office/officeart/2005/8/layout/orgChart1"/>
    <dgm:cxn modelId="{7E09E9A6-F983-9D49-8C8D-874DE207C1BC}" type="presParOf" srcId="{456914F6-7FA8-4843-8517-9DF65B54A604}" destId="{0FA9698B-0FAF-F044-88D5-D5BAA03ABC3B}" srcOrd="1" destOrd="0" presId="urn:microsoft.com/office/officeart/2005/8/layout/orgChart1"/>
    <dgm:cxn modelId="{8189AFE9-7FC2-8041-9597-A6557938AC10}" type="presParOf" srcId="{456914F6-7FA8-4843-8517-9DF65B54A604}" destId="{183E80AD-9DD1-444F-BD12-BEE48162A046}" srcOrd="2" destOrd="0" presId="urn:microsoft.com/office/officeart/2005/8/layout/orgChart1"/>
    <dgm:cxn modelId="{63DA5D49-1FC0-B548-B2D5-E8152F61C07E}" type="presParOf" srcId="{712C10C8-B349-3B46-AA7A-614D2A25F68F}" destId="{8BB9DB1B-6128-7F44-A368-CFA109410DA9}" srcOrd="2" destOrd="0" presId="urn:microsoft.com/office/officeart/2005/8/layout/orgChart1"/>
    <dgm:cxn modelId="{F369AEC6-2AF1-D042-8CD3-7D5C558A777E}" type="presParOf" srcId="{712C10C8-B349-3B46-AA7A-614D2A25F68F}" destId="{5493E7EA-EA69-874C-BAE4-86A360044F70}" srcOrd="3" destOrd="0" presId="urn:microsoft.com/office/officeart/2005/8/layout/orgChart1"/>
    <dgm:cxn modelId="{6D8F4CA4-DA29-9047-9982-E52DCC180BA1}" type="presParOf" srcId="{5493E7EA-EA69-874C-BAE4-86A360044F70}" destId="{47738CC3-66A0-EE44-B91A-4BFE15EE3637}" srcOrd="0" destOrd="0" presId="urn:microsoft.com/office/officeart/2005/8/layout/orgChart1"/>
    <dgm:cxn modelId="{E05785EE-1690-2942-9F82-A8E20D864426}" type="presParOf" srcId="{47738CC3-66A0-EE44-B91A-4BFE15EE3637}" destId="{D2E27726-0697-1E4A-8B2F-AFAA3780DB69}" srcOrd="0" destOrd="0" presId="urn:microsoft.com/office/officeart/2005/8/layout/orgChart1"/>
    <dgm:cxn modelId="{45F0DCA9-AA82-8C4C-9C2E-809522F8DA54}" type="presParOf" srcId="{47738CC3-66A0-EE44-B91A-4BFE15EE3637}" destId="{D7E12397-70AA-A545-808F-7C034DBE4018}" srcOrd="1" destOrd="0" presId="urn:microsoft.com/office/officeart/2005/8/layout/orgChart1"/>
    <dgm:cxn modelId="{7F268D58-B03F-8149-91D8-635CC3DDBFCA}" type="presParOf" srcId="{5493E7EA-EA69-874C-BAE4-86A360044F70}" destId="{F38BFAF8-02AA-2C49-8F35-5A0D183B73F9}" srcOrd="1" destOrd="0" presId="urn:microsoft.com/office/officeart/2005/8/layout/orgChart1"/>
    <dgm:cxn modelId="{270FB82F-D7EF-B548-A5C2-A72AF3B632FE}" type="presParOf" srcId="{5493E7EA-EA69-874C-BAE4-86A360044F70}" destId="{AF55205B-0F00-DF46-8F98-867C1DAAABAE}" srcOrd="2" destOrd="0" presId="urn:microsoft.com/office/officeart/2005/8/layout/orgChart1"/>
    <dgm:cxn modelId="{F0884FC6-D29A-C44F-BE0C-F7A8ACA09CD6}" type="presParOf" srcId="{712C10C8-B349-3B46-AA7A-614D2A25F68F}" destId="{C97CCA7E-6032-F841-8D35-744C8AE33C43}" srcOrd="4" destOrd="0" presId="urn:microsoft.com/office/officeart/2005/8/layout/orgChart1"/>
    <dgm:cxn modelId="{8CC33297-67AA-B943-8FB9-3BFF79D7B762}" type="presParOf" srcId="{712C10C8-B349-3B46-AA7A-614D2A25F68F}" destId="{5A7654D4-266C-C140-8240-37403420B1B8}" srcOrd="5" destOrd="0" presId="urn:microsoft.com/office/officeart/2005/8/layout/orgChart1"/>
    <dgm:cxn modelId="{5F8820FF-783A-A24E-AF46-A81A493E3E1E}" type="presParOf" srcId="{5A7654D4-266C-C140-8240-37403420B1B8}" destId="{C8A87370-BCAC-004B-94E4-56842D885A84}" srcOrd="0" destOrd="0" presId="urn:microsoft.com/office/officeart/2005/8/layout/orgChart1"/>
    <dgm:cxn modelId="{9A6AAB00-0033-A64D-AA12-082A4001E725}" type="presParOf" srcId="{C8A87370-BCAC-004B-94E4-56842D885A84}" destId="{F59E8A9A-4CA9-E849-A1E8-9D724D0A5496}" srcOrd="0" destOrd="0" presId="urn:microsoft.com/office/officeart/2005/8/layout/orgChart1"/>
    <dgm:cxn modelId="{936A6115-8E1E-2848-AC46-CD2EC5311423}" type="presParOf" srcId="{C8A87370-BCAC-004B-94E4-56842D885A84}" destId="{69C50F81-5D4F-574C-9CDD-0DC15A5F9442}" srcOrd="1" destOrd="0" presId="urn:microsoft.com/office/officeart/2005/8/layout/orgChart1"/>
    <dgm:cxn modelId="{09C8EE9E-E0B1-844E-BC93-D25E0DE9F29B}" type="presParOf" srcId="{5A7654D4-266C-C140-8240-37403420B1B8}" destId="{E5A98071-82BF-B948-982E-DE17A2C79619}" srcOrd="1" destOrd="0" presId="urn:microsoft.com/office/officeart/2005/8/layout/orgChart1"/>
    <dgm:cxn modelId="{05E61F2D-D0B7-9C40-AD9E-5CAC1AF1526A}" type="presParOf" srcId="{5A7654D4-266C-C140-8240-37403420B1B8}" destId="{45C76300-6DE3-1D4D-B60B-0E3C35A34F4D}" srcOrd="2" destOrd="0" presId="urn:microsoft.com/office/officeart/2005/8/layout/orgChart1"/>
    <dgm:cxn modelId="{0E4995D6-021B-4B4D-8946-36654E97CB64}" type="presParOf" srcId="{64C3EDD0-74DB-544F-8F40-B15F01966FC6}" destId="{1450CACB-3E75-E64C-8712-9D3F4548A986}" srcOrd="2" destOrd="0" presId="urn:microsoft.com/office/officeart/2005/8/layout/orgChart1"/>
    <dgm:cxn modelId="{99C5404E-E990-294E-A64F-DF78CABDD01E}" type="presParOf" srcId="{A859A352-66F5-284B-96E6-4395A515A2EC}" destId="{E194E0F3-712C-B147-8E30-CB54B71438CB}" srcOrd="2" destOrd="0" presId="urn:microsoft.com/office/officeart/2005/8/layout/orgChart1"/>
    <dgm:cxn modelId="{18B0331A-6188-3842-A0FB-1A0636A33AB6}" type="presParOf" srcId="{A859A352-66F5-284B-96E6-4395A515A2EC}" destId="{A02853E1-08ED-D646-9EF8-6EA9E0FFB31E}" srcOrd="3" destOrd="0" presId="urn:microsoft.com/office/officeart/2005/8/layout/orgChart1"/>
    <dgm:cxn modelId="{044C9BF6-F358-EA45-822B-D8CDA0D7B0F4}" type="presParOf" srcId="{A02853E1-08ED-D646-9EF8-6EA9E0FFB31E}" destId="{98B00EED-B7CA-EE44-81EC-970978884073}" srcOrd="0" destOrd="0" presId="urn:microsoft.com/office/officeart/2005/8/layout/orgChart1"/>
    <dgm:cxn modelId="{9FE9BBCF-CD0D-2F48-8599-9FC2FA7B011A}" type="presParOf" srcId="{98B00EED-B7CA-EE44-81EC-970978884073}" destId="{BB6BE02B-8A61-5648-9ECB-64B3A473A4E0}" srcOrd="0" destOrd="0" presId="urn:microsoft.com/office/officeart/2005/8/layout/orgChart1"/>
    <dgm:cxn modelId="{67B49CDB-E7DA-7947-B753-20563FC22690}" type="presParOf" srcId="{98B00EED-B7CA-EE44-81EC-970978884073}" destId="{66A253EB-A04C-904D-9E45-2C4E473B1D8D}" srcOrd="1" destOrd="0" presId="urn:microsoft.com/office/officeart/2005/8/layout/orgChart1"/>
    <dgm:cxn modelId="{36361718-6225-D647-B0E9-04267CF1D908}" type="presParOf" srcId="{A02853E1-08ED-D646-9EF8-6EA9E0FFB31E}" destId="{4AA70A9B-4964-BA4F-BF28-17D1C0B6123B}" srcOrd="1" destOrd="0" presId="urn:microsoft.com/office/officeart/2005/8/layout/orgChart1"/>
    <dgm:cxn modelId="{086601C1-55AF-254B-982F-3505FCF9B0F3}" type="presParOf" srcId="{4AA70A9B-4964-BA4F-BF28-17D1C0B6123B}" destId="{C98E3E41-6D65-FF4D-9B96-1550C57886B1}" srcOrd="0" destOrd="0" presId="urn:microsoft.com/office/officeart/2005/8/layout/orgChart1"/>
    <dgm:cxn modelId="{6D1FE5B3-7383-5F49-A4F9-FF980EEC779A}" type="presParOf" srcId="{4AA70A9B-4964-BA4F-BF28-17D1C0B6123B}" destId="{10730A19-7C0E-474F-AA21-43AA00194B88}" srcOrd="1" destOrd="0" presId="urn:microsoft.com/office/officeart/2005/8/layout/orgChart1"/>
    <dgm:cxn modelId="{A2B350D2-B3C3-0F49-8056-206A14C8B6CE}" type="presParOf" srcId="{10730A19-7C0E-474F-AA21-43AA00194B88}" destId="{7E00D7E2-2318-A74F-9137-6E8AD553D8C5}" srcOrd="0" destOrd="0" presId="urn:microsoft.com/office/officeart/2005/8/layout/orgChart1"/>
    <dgm:cxn modelId="{3BE288E7-BD79-7545-8F2C-4222667FBB72}" type="presParOf" srcId="{7E00D7E2-2318-A74F-9137-6E8AD553D8C5}" destId="{4AEFC90E-B0A2-974E-B2E8-38986EF915F2}" srcOrd="0" destOrd="0" presId="urn:microsoft.com/office/officeart/2005/8/layout/orgChart1"/>
    <dgm:cxn modelId="{80C808AD-05BB-FC47-9B5C-95CAF11E3D62}" type="presParOf" srcId="{7E00D7E2-2318-A74F-9137-6E8AD553D8C5}" destId="{046C7DF3-8665-BF4E-84C0-04C90B4E3B9E}" srcOrd="1" destOrd="0" presId="urn:microsoft.com/office/officeart/2005/8/layout/orgChart1"/>
    <dgm:cxn modelId="{CC139EF6-B7E6-0B46-9730-809E4AF4EA4D}" type="presParOf" srcId="{10730A19-7C0E-474F-AA21-43AA00194B88}" destId="{E2C235EA-0972-DF4A-9D3E-20795084704E}" srcOrd="1" destOrd="0" presId="urn:microsoft.com/office/officeart/2005/8/layout/orgChart1"/>
    <dgm:cxn modelId="{8D975888-2BCC-2D4D-8E72-1122DDD5E765}" type="presParOf" srcId="{10730A19-7C0E-474F-AA21-43AA00194B88}" destId="{8871400B-AEA8-024A-A985-5D92CC099493}" srcOrd="2" destOrd="0" presId="urn:microsoft.com/office/officeart/2005/8/layout/orgChart1"/>
    <dgm:cxn modelId="{82E2EB92-04FC-7645-94B1-BDAE2AA5B6C1}" type="presParOf" srcId="{4AA70A9B-4964-BA4F-BF28-17D1C0B6123B}" destId="{34A182F5-F746-4A4C-BBFD-2F4DD9A72D50}" srcOrd="2" destOrd="0" presId="urn:microsoft.com/office/officeart/2005/8/layout/orgChart1"/>
    <dgm:cxn modelId="{B6C269A3-6A4A-8145-9D27-B32C09590849}" type="presParOf" srcId="{4AA70A9B-4964-BA4F-BF28-17D1C0B6123B}" destId="{606A6FDD-E13C-2743-9D25-E104C5F977F6}" srcOrd="3" destOrd="0" presId="urn:microsoft.com/office/officeart/2005/8/layout/orgChart1"/>
    <dgm:cxn modelId="{3A89276E-74AC-2649-A05D-99A4255AA00B}" type="presParOf" srcId="{606A6FDD-E13C-2743-9D25-E104C5F977F6}" destId="{33F5DC60-4477-5B44-81E9-B9B98EEF3096}" srcOrd="0" destOrd="0" presId="urn:microsoft.com/office/officeart/2005/8/layout/orgChart1"/>
    <dgm:cxn modelId="{4D6A1E48-7B74-E943-9583-7A015F175003}" type="presParOf" srcId="{33F5DC60-4477-5B44-81E9-B9B98EEF3096}" destId="{14516AD9-51B7-314F-A327-677510A390D1}" srcOrd="0" destOrd="0" presId="urn:microsoft.com/office/officeart/2005/8/layout/orgChart1"/>
    <dgm:cxn modelId="{8905D6FF-605A-C44F-87D0-4C82BB8FBECE}" type="presParOf" srcId="{33F5DC60-4477-5B44-81E9-B9B98EEF3096}" destId="{6C37E46C-D12A-1E49-8384-CECBA4AD185D}" srcOrd="1" destOrd="0" presId="urn:microsoft.com/office/officeart/2005/8/layout/orgChart1"/>
    <dgm:cxn modelId="{CDD56259-63D4-C147-9278-8A98BD679FA5}" type="presParOf" srcId="{606A6FDD-E13C-2743-9D25-E104C5F977F6}" destId="{BC4B66B6-5A8B-1B49-8DC6-64787FC29D03}" srcOrd="1" destOrd="0" presId="urn:microsoft.com/office/officeart/2005/8/layout/orgChart1"/>
    <dgm:cxn modelId="{9321FB45-C1FA-7B4C-AE7B-173A755864EE}" type="presParOf" srcId="{606A6FDD-E13C-2743-9D25-E104C5F977F6}" destId="{C0990DC6-D964-014F-985F-689D26271530}" srcOrd="2" destOrd="0" presId="urn:microsoft.com/office/officeart/2005/8/layout/orgChart1"/>
    <dgm:cxn modelId="{A1C75BDB-D57D-184A-B68E-6CDB525FC800}" type="presParOf" srcId="{4AA70A9B-4964-BA4F-BF28-17D1C0B6123B}" destId="{E5017007-0130-8E4F-B3D1-BE00C431D2CD}" srcOrd="4" destOrd="0" presId="urn:microsoft.com/office/officeart/2005/8/layout/orgChart1"/>
    <dgm:cxn modelId="{B2ED6A22-9AC0-7340-AF09-61F5D4BD2A22}" type="presParOf" srcId="{4AA70A9B-4964-BA4F-BF28-17D1C0B6123B}" destId="{144264A1-5B4A-5347-867A-ABCF99A4B9DE}" srcOrd="5" destOrd="0" presId="urn:microsoft.com/office/officeart/2005/8/layout/orgChart1"/>
    <dgm:cxn modelId="{AFF22697-FB8A-7D40-B6EF-F88600FEEE82}" type="presParOf" srcId="{144264A1-5B4A-5347-867A-ABCF99A4B9DE}" destId="{36B9B033-162A-1C4B-AE37-361F79FF7F90}" srcOrd="0" destOrd="0" presId="urn:microsoft.com/office/officeart/2005/8/layout/orgChart1"/>
    <dgm:cxn modelId="{6E53988C-79C4-3E4D-8377-DEE04DB64E3D}" type="presParOf" srcId="{36B9B033-162A-1C4B-AE37-361F79FF7F90}" destId="{321EE7A7-6763-9745-9330-F830D99E85A2}" srcOrd="0" destOrd="0" presId="urn:microsoft.com/office/officeart/2005/8/layout/orgChart1"/>
    <dgm:cxn modelId="{F2A453F3-0950-4245-A988-0B99E35D6F53}" type="presParOf" srcId="{36B9B033-162A-1C4B-AE37-361F79FF7F90}" destId="{688C2B21-6AFD-D34A-A7E2-C62F8DCD7748}" srcOrd="1" destOrd="0" presId="urn:microsoft.com/office/officeart/2005/8/layout/orgChart1"/>
    <dgm:cxn modelId="{70869BD6-DB6B-3247-97E3-E3D2265DBEB3}" type="presParOf" srcId="{144264A1-5B4A-5347-867A-ABCF99A4B9DE}" destId="{05899ABD-C98A-FB4A-9D0F-9C397CB9FC79}" srcOrd="1" destOrd="0" presId="urn:microsoft.com/office/officeart/2005/8/layout/orgChart1"/>
    <dgm:cxn modelId="{F3D63010-079F-5B4E-8353-2BA374E02D4C}" type="presParOf" srcId="{144264A1-5B4A-5347-867A-ABCF99A4B9DE}" destId="{329EC77D-5E06-1A47-B378-EF24B7FB110A}" srcOrd="2" destOrd="0" presId="urn:microsoft.com/office/officeart/2005/8/layout/orgChart1"/>
    <dgm:cxn modelId="{7193773B-0D47-DF45-8C71-F992532886C8}" type="presParOf" srcId="{A02853E1-08ED-D646-9EF8-6EA9E0FFB31E}" destId="{F05CDD8B-6BB3-8544-8591-34CABD86B10C}" srcOrd="2" destOrd="0" presId="urn:microsoft.com/office/officeart/2005/8/layout/orgChart1"/>
    <dgm:cxn modelId="{CA227FC3-B456-AD4A-8AFA-9E77B4C0D300}" type="presParOf" srcId="{A859A352-66F5-284B-96E6-4395A515A2EC}" destId="{AC736010-CEE3-644B-A639-9C8A144AA5CA}" srcOrd="4" destOrd="0" presId="urn:microsoft.com/office/officeart/2005/8/layout/orgChart1"/>
    <dgm:cxn modelId="{7AE84974-88B3-994D-905A-51C851F5596B}" type="presParOf" srcId="{A859A352-66F5-284B-96E6-4395A515A2EC}" destId="{0409781F-69FC-7C48-BC52-78E0E8BD1F08}" srcOrd="5" destOrd="0" presId="urn:microsoft.com/office/officeart/2005/8/layout/orgChart1"/>
    <dgm:cxn modelId="{F2057768-50F4-7448-8B09-A294B768CADC}" type="presParOf" srcId="{0409781F-69FC-7C48-BC52-78E0E8BD1F08}" destId="{B2BFAEED-4A41-B340-AA44-CE2F2A69DF76}" srcOrd="0" destOrd="0" presId="urn:microsoft.com/office/officeart/2005/8/layout/orgChart1"/>
    <dgm:cxn modelId="{E28462F3-D9C6-134F-BD4D-7C6B5AC0D560}" type="presParOf" srcId="{B2BFAEED-4A41-B340-AA44-CE2F2A69DF76}" destId="{FE341E38-6DF1-3044-8761-288B46373A83}" srcOrd="0" destOrd="0" presId="urn:microsoft.com/office/officeart/2005/8/layout/orgChart1"/>
    <dgm:cxn modelId="{A146DADF-6115-A24D-88F1-C39DB0FCBFAB}" type="presParOf" srcId="{B2BFAEED-4A41-B340-AA44-CE2F2A69DF76}" destId="{24BE5843-C2AA-8C4C-A17D-6F43171B5FA7}" srcOrd="1" destOrd="0" presId="urn:microsoft.com/office/officeart/2005/8/layout/orgChart1"/>
    <dgm:cxn modelId="{EB35AD6C-6AD9-8445-88BF-88A664F63B80}" type="presParOf" srcId="{0409781F-69FC-7C48-BC52-78E0E8BD1F08}" destId="{FD4C699D-02DC-9045-A389-54A1E4450871}" srcOrd="1" destOrd="0" presId="urn:microsoft.com/office/officeart/2005/8/layout/orgChart1"/>
    <dgm:cxn modelId="{1B2B4DAD-1FD3-7044-9B29-EB9A7D4D8D55}" type="presParOf" srcId="{FD4C699D-02DC-9045-A389-54A1E4450871}" destId="{5C57A5BF-2C3F-4E42-9C5A-B26A94640200}" srcOrd="0" destOrd="0" presId="urn:microsoft.com/office/officeart/2005/8/layout/orgChart1"/>
    <dgm:cxn modelId="{828B6C19-AAEB-D441-8AEE-5E0020824356}" type="presParOf" srcId="{FD4C699D-02DC-9045-A389-54A1E4450871}" destId="{6CAFD705-39C2-7C4D-84B0-59B000620D3B}" srcOrd="1" destOrd="0" presId="urn:microsoft.com/office/officeart/2005/8/layout/orgChart1"/>
    <dgm:cxn modelId="{EA5D42E4-644D-1B4A-9F4E-DBD3FA373939}" type="presParOf" srcId="{6CAFD705-39C2-7C4D-84B0-59B000620D3B}" destId="{E2B14964-A0C4-E948-B1A0-3057402BB727}" srcOrd="0" destOrd="0" presId="urn:microsoft.com/office/officeart/2005/8/layout/orgChart1"/>
    <dgm:cxn modelId="{DF36740E-4EBA-574C-92EC-64194BFB6165}" type="presParOf" srcId="{E2B14964-A0C4-E948-B1A0-3057402BB727}" destId="{A50CB395-09E4-D343-B5AD-088030F3B32E}" srcOrd="0" destOrd="0" presId="urn:microsoft.com/office/officeart/2005/8/layout/orgChart1"/>
    <dgm:cxn modelId="{51C1A039-658B-7246-AC1E-6EB6C4259F37}" type="presParOf" srcId="{E2B14964-A0C4-E948-B1A0-3057402BB727}" destId="{1D5668ED-520B-7541-B6BA-04C94E115140}" srcOrd="1" destOrd="0" presId="urn:microsoft.com/office/officeart/2005/8/layout/orgChart1"/>
    <dgm:cxn modelId="{444E9EE8-C6E9-2F4A-B3E2-CD1D28572133}" type="presParOf" srcId="{6CAFD705-39C2-7C4D-84B0-59B000620D3B}" destId="{9368E329-21BE-7F42-82B7-8C8A36DE402A}" srcOrd="1" destOrd="0" presId="urn:microsoft.com/office/officeart/2005/8/layout/orgChart1"/>
    <dgm:cxn modelId="{24C6E9DD-7174-9E48-92E2-53BD1FC9DAEE}" type="presParOf" srcId="{6CAFD705-39C2-7C4D-84B0-59B000620D3B}" destId="{5EA3D8F9-73B0-FF4E-BD7F-0DFA1640EDE4}" srcOrd="2" destOrd="0" presId="urn:microsoft.com/office/officeart/2005/8/layout/orgChart1"/>
    <dgm:cxn modelId="{63BC9474-BA79-2A4C-850B-16272CF603BB}" type="presParOf" srcId="{FD4C699D-02DC-9045-A389-54A1E4450871}" destId="{82CA8DFF-1B55-8E48-BCA6-0757A2456CA8}" srcOrd="2" destOrd="0" presId="urn:microsoft.com/office/officeart/2005/8/layout/orgChart1"/>
    <dgm:cxn modelId="{A902AE6A-D192-0943-A843-12B37389263F}" type="presParOf" srcId="{FD4C699D-02DC-9045-A389-54A1E4450871}" destId="{D09D61FA-121F-3441-96E1-B2237A7E4C04}" srcOrd="3" destOrd="0" presId="urn:microsoft.com/office/officeart/2005/8/layout/orgChart1"/>
    <dgm:cxn modelId="{C231F687-957E-C448-BDB8-DD19754F5523}" type="presParOf" srcId="{D09D61FA-121F-3441-96E1-B2237A7E4C04}" destId="{4791E98A-4E25-704D-9A55-19639F207002}" srcOrd="0" destOrd="0" presId="urn:microsoft.com/office/officeart/2005/8/layout/orgChart1"/>
    <dgm:cxn modelId="{5A2B8AAB-71F0-D149-A567-CEF662D94941}" type="presParOf" srcId="{4791E98A-4E25-704D-9A55-19639F207002}" destId="{24C5DC3C-6F13-F84F-A5BA-7E3BF3A4AA3B}" srcOrd="0" destOrd="0" presId="urn:microsoft.com/office/officeart/2005/8/layout/orgChart1"/>
    <dgm:cxn modelId="{F57E1AE2-A7E3-5345-80EE-27492CA230AF}" type="presParOf" srcId="{4791E98A-4E25-704D-9A55-19639F207002}" destId="{54634980-7F14-2649-8988-E90DD059B5A3}" srcOrd="1" destOrd="0" presId="urn:microsoft.com/office/officeart/2005/8/layout/orgChart1"/>
    <dgm:cxn modelId="{5E759C0E-D802-DF4A-BB4E-A016371DDEA5}" type="presParOf" srcId="{D09D61FA-121F-3441-96E1-B2237A7E4C04}" destId="{CFDCA484-41BF-9D4E-BEB4-454C14CB8C89}" srcOrd="1" destOrd="0" presId="urn:microsoft.com/office/officeart/2005/8/layout/orgChart1"/>
    <dgm:cxn modelId="{408CCA95-4692-FC41-97F7-A84B6D70ED3D}" type="presParOf" srcId="{D09D61FA-121F-3441-96E1-B2237A7E4C04}" destId="{14E5CB74-759F-984E-BC66-C31C467A1181}" srcOrd="2" destOrd="0" presId="urn:microsoft.com/office/officeart/2005/8/layout/orgChart1"/>
    <dgm:cxn modelId="{8B9E69CA-F6D7-1643-B248-C3E8BC936903}" type="presParOf" srcId="{FD4C699D-02DC-9045-A389-54A1E4450871}" destId="{B7F245A3-33DC-B046-A85F-BD8529C7559A}" srcOrd="4" destOrd="0" presId="urn:microsoft.com/office/officeart/2005/8/layout/orgChart1"/>
    <dgm:cxn modelId="{193F6F1B-1F35-1449-947F-A0EE27139AD6}" type="presParOf" srcId="{FD4C699D-02DC-9045-A389-54A1E4450871}" destId="{CCC982C8-77F6-2A40-8A20-A1C9406C4426}" srcOrd="5" destOrd="0" presId="urn:microsoft.com/office/officeart/2005/8/layout/orgChart1"/>
    <dgm:cxn modelId="{2F1D412B-6DFE-EC43-997B-69FBC9C47C1C}" type="presParOf" srcId="{CCC982C8-77F6-2A40-8A20-A1C9406C4426}" destId="{943440B5-AA68-CE4A-B620-3F829840844E}" srcOrd="0" destOrd="0" presId="urn:microsoft.com/office/officeart/2005/8/layout/orgChart1"/>
    <dgm:cxn modelId="{FA237006-EB8B-AD40-94A0-7886F7B12D38}" type="presParOf" srcId="{943440B5-AA68-CE4A-B620-3F829840844E}" destId="{46777347-F3D1-CD41-AB9B-C62709891DB6}" srcOrd="0" destOrd="0" presId="urn:microsoft.com/office/officeart/2005/8/layout/orgChart1"/>
    <dgm:cxn modelId="{A5482C7A-59E8-9247-A80A-14C9D03A3997}" type="presParOf" srcId="{943440B5-AA68-CE4A-B620-3F829840844E}" destId="{0F04F3EC-D747-D140-AB6B-D6519D4654FD}" srcOrd="1" destOrd="0" presId="urn:microsoft.com/office/officeart/2005/8/layout/orgChart1"/>
    <dgm:cxn modelId="{A0E0D2B8-EA9A-574B-8E7E-400C09D4AE72}" type="presParOf" srcId="{CCC982C8-77F6-2A40-8A20-A1C9406C4426}" destId="{D98830BC-78F4-8A46-A6EC-23A7DE4BA25D}" srcOrd="1" destOrd="0" presId="urn:microsoft.com/office/officeart/2005/8/layout/orgChart1"/>
    <dgm:cxn modelId="{0EFEF700-9CE4-1242-9EF8-176F3DAD8FF5}" type="presParOf" srcId="{CCC982C8-77F6-2A40-8A20-A1C9406C4426}" destId="{2CF3E541-9D42-9744-B88A-41885C3F6EAF}" srcOrd="2" destOrd="0" presId="urn:microsoft.com/office/officeart/2005/8/layout/orgChart1"/>
    <dgm:cxn modelId="{BDADB210-008D-6343-ADE0-F31417FD0EAD}" type="presParOf" srcId="{0409781F-69FC-7C48-BC52-78E0E8BD1F08}" destId="{E9B82E52-065B-4647-9722-3341ABC207F7}" srcOrd="2" destOrd="0" presId="urn:microsoft.com/office/officeart/2005/8/layout/orgChart1"/>
    <dgm:cxn modelId="{E73A9002-B9FE-2F48-AC5D-F57734F6B6D5}" type="presParOf" srcId="{A9E4F133-4152-9A4E-A1A4-57E0D3CE8A15}" destId="{23519620-79C8-D644-A317-DDF48D9918F4}" srcOrd="2" destOrd="0" presId="urn:microsoft.com/office/officeart/2005/8/layout/orgChart1"/>
    <dgm:cxn modelId="{980D4152-3292-B042-9FB3-817BDDE71A6F}" type="presParOf" srcId="{67472988-ADEC-5246-953D-29EB42033B1C}" destId="{F4E5B108-9719-1449-8D20-41BDD0D70641}" srcOrd="2" destOrd="0" presId="urn:microsoft.com/office/officeart/2005/8/layout/orgChart1"/>
    <dgm:cxn modelId="{88905D6D-7939-E94D-86CA-EEF3E73D3E52}" type="presParOf" srcId="{67472988-ADEC-5246-953D-29EB42033B1C}" destId="{4A1894AA-89F0-2542-BA29-9C65AD0AFC51}" srcOrd="3" destOrd="0" presId="urn:microsoft.com/office/officeart/2005/8/layout/orgChart1"/>
    <dgm:cxn modelId="{A68D8EFD-0508-1D49-85A8-910F70742B32}" type="presParOf" srcId="{4A1894AA-89F0-2542-BA29-9C65AD0AFC51}" destId="{04B1F8B4-115D-BB4B-A01A-31BD7EE7A8E3}" srcOrd="0" destOrd="0" presId="urn:microsoft.com/office/officeart/2005/8/layout/orgChart1"/>
    <dgm:cxn modelId="{01C48A55-7681-F140-8195-756DF338546E}" type="presParOf" srcId="{04B1F8B4-115D-BB4B-A01A-31BD7EE7A8E3}" destId="{16C5C050-D780-4244-ADE8-487A81209448}" srcOrd="0" destOrd="0" presId="urn:microsoft.com/office/officeart/2005/8/layout/orgChart1"/>
    <dgm:cxn modelId="{F4F6A3E6-F278-4944-B11B-5D6434950FF8}" type="presParOf" srcId="{04B1F8B4-115D-BB4B-A01A-31BD7EE7A8E3}" destId="{061EAC2A-5B15-F84C-AF81-2D44F2B364EA}" srcOrd="1" destOrd="0" presId="urn:microsoft.com/office/officeart/2005/8/layout/orgChart1"/>
    <dgm:cxn modelId="{49D4DD78-5348-3749-8BC9-54AD6C137AF7}" type="presParOf" srcId="{4A1894AA-89F0-2542-BA29-9C65AD0AFC51}" destId="{33F1D25E-7318-6845-8339-A3BF09B28CF6}" srcOrd="1" destOrd="0" presId="urn:microsoft.com/office/officeart/2005/8/layout/orgChart1"/>
    <dgm:cxn modelId="{7B570EBA-EB5B-6B49-97D1-2EB6994D64D1}" type="presParOf" srcId="{33F1D25E-7318-6845-8339-A3BF09B28CF6}" destId="{74706D24-E605-BF44-8F6E-B2155B67C7DC}" srcOrd="0" destOrd="0" presId="urn:microsoft.com/office/officeart/2005/8/layout/orgChart1"/>
    <dgm:cxn modelId="{8E29AED5-9858-804A-889D-E3B8D3A16449}" type="presParOf" srcId="{33F1D25E-7318-6845-8339-A3BF09B28CF6}" destId="{17B29F1E-D708-0541-9090-CAEC3077B40B}" srcOrd="1" destOrd="0" presId="urn:microsoft.com/office/officeart/2005/8/layout/orgChart1"/>
    <dgm:cxn modelId="{06883610-C62E-3945-AF92-21CA86551324}" type="presParOf" srcId="{17B29F1E-D708-0541-9090-CAEC3077B40B}" destId="{7B5CD93A-077A-044F-AFB7-8D96BEB20509}" srcOrd="0" destOrd="0" presId="urn:microsoft.com/office/officeart/2005/8/layout/orgChart1"/>
    <dgm:cxn modelId="{7D1BABCE-56AD-5D48-A5CF-C22DC763E5E6}" type="presParOf" srcId="{7B5CD93A-077A-044F-AFB7-8D96BEB20509}" destId="{7521AD7D-C891-FA4C-B634-DB06C8887430}" srcOrd="0" destOrd="0" presId="urn:microsoft.com/office/officeart/2005/8/layout/orgChart1"/>
    <dgm:cxn modelId="{D04BF056-25A8-2847-90CF-74569B256A93}" type="presParOf" srcId="{7B5CD93A-077A-044F-AFB7-8D96BEB20509}" destId="{BE1583C2-21AF-3B4D-8F8E-786AC143EA4B}" srcOrd="1" destOrd="0" presId="urn:microsoft.com/office/officeart/2005/8/layout/orgChart1"/>
    <dgm:cxn modelId="{BEC82D50-4FEC-BA4D-898C-F0A0D0F271CC}" type="presParOf" srcId="{17B29F1E-D708-0541-9090-CAEC3077B40B}" destId="{C90B06DB-8510-614C-8AA8-98CA4654E35E}" srcOrd="1" destOrd="0" presId="urn:microsoft.com/office/officeart/2005/8/layout/orgChart1"/>
    <dgm:cxn modelId="{F0737E6F-A3C0-F940-B5C7-27FA16BCCD0C}" type="presParOf" srcId="{C90B06DB-8510-614C-8AA8-98CA4654E35E}" destId="{C36BFDC0-7883-114C-8C08-781995E468BF}" srcOrd="0" destOrd="0" presId="urn:microsoft.com/office/officeart/2005/8/layout/orgChart1"/>
    <dgm:cxn modelId="{5AD9A414-96F7-F543-8C2E-E0EA10125401}" type="presParOf" srcId="{C90B06DB-8510-614C-8AA8-98CA4654E35E}" destId="{A2B02E7A-A5A7-FD49-8B8C-363A8A1E74C6}" srcOrd="1" destOrd="0" presId="urn:microsoft.com/office/officeart/2005/8/layout/orgChart1"/>
    <dgm:cxn modelId="{FB3763CA-87E0-7946-95F5-86018ADD2BE9}" type="presParOf" srcId="{A2B02E7A-A5A7-FD49-8B8C-363A8A1E74C6}" destId="{AC8F8D05-AA31-5E4B-A106-79C3A2B6F772}" srcOrd="0" destOrd="0" presId="urn:microsoft.com/office/officeart/2005/8/layout/orgChart1"/>
    <dgm:cxn modelId="{71295D63-8F83-5749-8917-E1EDE6DD0C03}" type="presParOf" srcId="{AC8F8D05-AA31-5E4B-A106-79C3A2B6F772}" destId="{265E59EC-2551-0146-817B-571AC21009A0}" srcOrd="0" destOrd="0" presId="urn:microsoft.com/office/officeart/2005/8/layout/orgChart1"/>
    <dgm:cxn modelId="{1EA623C9-1494-C846-81BE-326470CCACAB}" type="presParOf" srcId="{AC8F8D05-AA31-5E4B-A106-79C3A2B6F772}" destId="{27409095-337B-E744-898C-F44D2A40C639}" srcOrd="1" destOrd="0" presId="urn:microsoft.com/office/officeart/2005/8/layout/orgChart1"/>
    <dgm:cxn modelId="{8A239CF1-92B6-F74B-B227-0973E848C765}" type="presParOf" srcId="{A2B02E7A-A5A7-FD49-8B8C-363A8A1E74C6}" destId="{B921E82C-E5C5-964F-A72A-6F5267922127}" srcOrd="1" destOrd="0" presId="urn:microsoft.com/office/officeart/2005/8/layout/orgChart1"/>
    <dgm:cxn modelId="{A5430BC3-0B58-6F44-B7E5-E3D1946AAF2C}" type="presParOf" srcId="{A2B02E7A-A5A7-FD49-8B8C-363A8A1E74C6}" destId="{168F479C-DCDD-C049-A997-D70C9EE98BBE}" srcOrd="2" destOrd="0" presId="urn:microsoft.com/office/officeart/2005/8/layout/orgChart1"/>
    <dgm:cxn modelId="{7BF88EB3-0E40-5246-A924-9CA64DC66187}" type="presParOf" srcId="{C90B06DB-8510-614C-8AA8-98CA4654E35E}" destId="{49F003D7-D607-274B-B54F-1B9B3AF3FE48}" srcOrd="2" destOrd="0" presId="urn:microsoft.com/office/officeart/2005/8/layout/orgChart1"/>
    <dgm:cxn modelId="{F0E0AFAC-F9B2-974B-A8E5-120DD154DC29}" type="presParOf" srcId="{C90B06DB-8510-614C-8AA8-98CA4654E35E}" destId="{8C1E6F03-CB2D-2841-BC71-45383A662365}" srcOrd="3" destOrd="0" presId="urn:microsoft.com/office/officeart/2005/8/layout/orgChart1"/>
    <dgm:cxn modelId="{348C1517-75B7-F64B-9F4C-8E232718BB46}" type="presParOf" srcId="{8C1E6F03-CB2D-2841-BC71-45383A662365}" destId="{2E2396D7-7C75-3D45-81EF-5E69B096E753}" srcOrd="0" destOrd="0" presId="urn:microsoft.com/office/officeart/2005/8/layout/orgChart1"/>
    <dgm:cxn modelId="{9A71B765-C19F-7D41-9467-CFBC91EE5AF7}" type="presParOf" srcId="{2E2396D7-7C75-3D45-81EF-5E69B096E753}" destId="{DEE390F4-7446-4746-8229-E816F8814C18}" srcOrd="0" destOrd="0" presId="urn:microsoft.com/office/officeart/2005/8/layout/orgChart1"/>
    <dgm:cxn modelId="{354D0EC1-E4A0-CF40-91FD-9FC09109AF70}" type="presParOf" srcId="{2E2396D7-7C75-3D45-81EF-5E69B096E753}" destId="{4F695E18-5ABD-AA46-8FB6-326D1E81DE6E}" srcOrd="1" destOrd="0" presId="urn:microsoft.com/office/officeart/2005/8/layout/orgChart1"/>
    <dgm:cxn modelId="{38A3D1CB-11E9-D541-A106-424C8A928C2E}" type="presParOf" srcId="{8C1E6F03-CB2D-2841-BC71-45383A662365}" destId="{089170EE-0F99-EC49-8E5A-69E0205E10E7}" srcOrd="1" destOrd="0" presId="urn:microsoft.com/office/officeart/2005/8/layout/orgChart1"/>
    <dgm:cxn modelId="{C4897D6B-5B2C-7A43-B768-190502314D39}" type="presParOf" srcId="{8C1E6F03-CB2D-2841-BC71-45383A662365}" destId="{574C3808-BD87-1848-96BF-23A8F189DA4B}" srcOrd="2" destOrd="0" presId="urn:microsoft.com/office/officeart/2005/8/layout/orgChart1"/>
    <dgm:cxn modelId="{15A8592D-05D4-FD44-914E-10FEFFE51DFA}" type="presParOf" srcId="{C90B06DB-8510-614C-8AA8-98CA4654E35E}" destId="{090DF10A-5B65-CA43-B0ED-930F51C7062A}" srcOrd="4" destOrd="0" presId="urn:microsoft.com/office/officeart/2005/8/layout/orgChart1"/>
    <dgm:cxn modelId="{FF8FA354-E88A-C047-BDD3-EA3589C805FB}" type="presParOf" srcId="{C90B06DB-8510-614C-8AA8-98CA4654E35E}" destId="{025A92BA-84F0-FE4F-B287-7AE7C1D9CA2A}" srcOrd="5" destOrd="0" presId="urn:microsoft.com/office/officeart/2005/8/layout/orgChart1"/>
    <dgm:cxn modelId="{D989298C-3E1D-B548-9C06-770D2D89E129}" type="presParOf" srcId="{025A92BA-84F0-FE4F-B287-7AE7C1D9CA2A}" destId="{ABBC3E19-0B6A-EB49-BE1B-DDEA6D660BDD}" srcOrd="0" destOrd="0" presId="urn:microsoft.com/office/officeart/2005/8/layout/orgChart1"/>
    <dgm:cxn modelId="{7608AB5D-7112-A240-A4B9-F6335DC2B335}" type="presParOf" srcId="{ABBC3E19-0B6A-EB49-BE1B-DDEA6D660BDD}" destId="{342F90CF-03B4-D548-A4A4-D17CB18B9269}" srcOrd="0" destOrd="0" presId="urn:microsoft.com/office/officeart/2005/8/layout/orgChart1"/>
    <dgm:cxn modelId="{4DD605C2-8BCB-C34B-A941-E7714F353BF0}" type="presParOf" srcId="{ABBC3E19-0B6A-EB49-BE1B-DDEA6D660BDD}" destId="{23C92E50-2371-774A-A5CB-8308077FE8C2}" srcOrd="1" destOrd="0" presId="urn:microsoft.com/office/officeart/2005/8/layout/orgChart1"/>
    <dgm:cxn modelId="{4E54D688-1E24-EC40-A185-0F06EEC9043C}" type="presParOf" srcId="{025A92BA-84F0-FE4F-B287-7AE7C1D9CA2A}" destId="{2679843A-2594-E54D-8495-E7A2E2E770A8}" srcOrd="1" destOrd="0" presId="urn:microsoft.com/office/officeart/2005/8/layout/orgChart1"/>
    <dgm:cxn modelId="{F0A3A40C-160B-A049-A372-A16C804CF604}" type="presParOf" srcId="{025A92BA-84F0-FE4F-B287-7AE7C1D9CA2A}" destId="{C0EFFE9F-C79F-7642-9E98-56273899361B}" srcOrd="2" destOrd="0" presId="urn:microsoft.com/office/officeart/2005/8/layout/orgChart1"/>
    <dgm:cxn modelId="{6CA0C592-0046-FA4B-B65D-6B29988835DF}" type="presParOf" srcId="{17B29F1E-D708-0541-9090-CAEC3077B40B}" destId="{BA080B14-45D2-814F-AB68-FAA1604ED730}" srcOrd="2" destOrd="0" presId="urn:microsoft.com/office/officeart/2005/8/layout/orgChart1"/>
    <dgm:cxn modelId="{28EE8E32-455E-6E4E-B528-8D7C9CD46D8B}" type="presParOf" srcId="{33F1D25E-7318-6845-8339-A3BF09B28CF6}" destId="{6B2650DD-B175-244E-AEC4-20242F1FC8B7}" srcOrd="2" destOrd="0" presId="urn:microsoft.com/office/officeart/2005/8/layout/orgChart1"/>
    <dgm:cxn modelId="{A94A09C6-B883-9840-91DA-1A5E4A9C00A2}" type="presParOf" srcId="{33F1D25E-7318-6845-8339-A3BF09B28CF6}" destId="{BE8D18E1-A6CD-3D41-8DB7-9E143F042CA2}" srcOrd="3" destOrd="0" presId="urn:microsoft.com/office/officeart/2005/8/layout/orgChart1"/>
    <dgm:cxn modelId="{0F638988-0537-D64A-804B-06F9835C5099}" type="presParOf" srcId="{BE8D18E1-A6CD-3D41-8DB7-9E143F042CA2}" destId="{8D97318B-7838-5F40-BDB4-F055948C8F17}" srcOrd="0" destOrd="0" presId="urn:microsoft.com/office/officeart/2005/8/layout/orgChart1"/>
    <dgm:cxn modelId="{14164B2F-90A5-4F46-979E-C99754AA001A}" type="presParOf" srcId="{8D97318B-7838-5F40-BDB4-F055948C8F17}" destId="{DB7DF705-86A3-2446-9D0F-E589DF4DF423}" srcOrd="0" destOrd="0" presId="urn:microsoft.com/office/officeart/2005/8/layout/orgChart1"/>
    <dgm:cxn modelId="{DC00B3CC-0AEF-F144-9BB2-B7556D17BF5F}" type="presParOf" srcId="{8D97318B-7838-5F40-BDB4-F055948C8F17}" destId="{859E3974-68C7-BA40-AB0F-4CA4B756FCC9}" srcOrd="1" destOrd="0" presId="urn:microsoft.com/office/officeart/2005/8/layout/orgChart1"/>
    <dgm:cxn modelId="{B4899FE8-D5AA-1F4F-8A1D-C1C98435A543}" type="presParOf" srcId="{BE8D18E1-A6CD-3D41-8DB7-9E143F042CA2}" destId="{00C1F747-AB3B-1846-B334-F9A6D1B09521}" srcOrd="1" destOrd="0" presId="urn:microsoft.com/office/officeart/2005/8/layout/orgChart1"/>
    <dgm:cxn modelId="{58D80DC6-2820-9B44-B67A-21D7B93932D9}" type="presParOf" srcId="{00C1F747-AB3B-1846-B334-F9A6D1B09521}" destId="{84C68777-5744-EA4D-B7B2-F471DA5FCA69}" srcOrd="0" destOrd="0" presId="urn:microsoft.com/office/officeart/2005/8/layout/orgChart1"/>
    <dgm:cxn modelId="{25CA19D4-0A4D-524D-8E2F-654C737F4B81}" type="presParOf" srcId="{00C1F747-AB3B-1846-B334-F9A6D1B09521}" destId="{0CEEEAC7-77B5-F943-9664-F4F929F9587C}" srcOrd="1" destOrd="0" presId="urn:microsoft.com/office/officeart/2005/8/layout/orgChart1"/>
    <dgm:cxn modelId="{CE96A041-E9EC-2E49-A12D-A59A68300EE3}" type="presParOf" srcId="{0CEEEAC7-77B5-F943-9664-F4F929F9587C}" destId="{38D5A39E-55E1-6B48-AEF5-2ED05A642A0E}" srcOrd="0" destOrd="0" presId="urn:microsoft.com/office/officeart/2005/8/layout/orgChart1"/>
    <dgm:cxn modelId="{05A5CC80-6C5F-0A4B-8ED9-1FDFA3E1B82E}" type="presParOf" srcId="{38D5A39E-55E1-6B48-AEF5-2ED05A642A0E}" destId="{62CE0B51-F1B0-8E4F-9321-799C660FA071}" srcOrd="0" destOrd="0" presId="urn:microsoft.com/office/officeart/2005/8/layout/orgChart1"/>
    <dgm:cxn modelId="{AE27E08B-C76D-E941-BA3E-2DEAE8ECBCB3}" type="presParOf" srcId="{38D5A39E-55E1-6B48-AEF5-2ED05A642A0E}" destId="{C5CE1D34-F8F6-3640-A5FB-C3399F316C76}" srcOrd="1" destOrd="0" presId="urn:microsoft.com/office/officeart/2005/8/layout/orgChart1"/>
    <dgm:cxn modelId="{4DB22E9C-558E-134B-A320-1F6374D47B40}" type="presParOf" srcId="{0CEEEAC7-77B5-F943-9664-F4F929F9587C}" destId="{E599B6B0-69DE-C348-B963-C73AE120884A}" srcOrd="1" destOrd="0" presId="urn:microsoft.com/office/officeart/2005/8/layout/orgChart1"/>
    <dgm:cxn modelId="{5004A965-1662-8543-AC76-80777FFBD5F7}" type="presParOf" srcId="{0CEEEAC7-77B5-F943-9664-F4F929F9587C}" destId="{45467DAD-6DBD-AF4E-8BF5-CF8244A982BF}" srcOrd="2" destOrd="0" presId="urn:microsoft.com/office/officeart/2005/8/layout/orgChart1"/>
    <dgm:cxn modelId="{8A7B1D30-16C1-564B-9BED-40E1BE49D6EE}" type="presParOf" srcId="{00C1F747-AB3B-1846-B334-F9A6D1B09521}" destId="{194C1185-42A1-624F-92CB-57559C4A9170}" srcOrd="2" destOrd="0" presId="urn:microsoft.com/office/officeart/2005/8/layout/orgChart1"/>
    <dgm:cxn modelId="{60BAD165-902E-B246-A5E0-08CE87FC4FBD}" type="presParOf" srcId="{00C1F747-AB3B-1846-B334-F9A6D1B09521}" destId="{5E0C354E-414A-354E-9205-BC411B3171C7}" srcOrd="3" destOrd="0" presId="urn:microsoft.com/office/officeart/2005/8/layout/orgChart1"/>
    <dgm:cxn modelId="{46ED9E57-6317-9B43-8E37-FB0F3214561B}" type="presParOf" srcId="{5E0C354E-414A-354E-9205-BC411B3171C7}" destId="{ECA6E48F-1FF5-9A46-948C-DFDCD2339025}" srcOrd="0" destOrd="0" presId="urn:microsoft.com/office/officeart/2005/8/layout/orgChart1"/>
    <dgm:cxn modelId="{E14F0DFE-D1AA-AF4F-B646-678138F5C46A}" type="presParOf" srcId="{ECA6E48F-1FF5-9A46-948C-DFDCD2339025}" destId="{5C4C9505-A1E9-214C-AA05-DD0198474C69}" srcOrd="0" destOrd="0" presId="urn:microsoft.com/office/officeart/2005/8/layout/orgChart1"/>
    <dgm:cxn modelId="{670E2979-1FAE-594A-832C-3B12B988E8EA}" type="presParOf" srcId="{ECA6E48F-1FF5-9A46-948C-DFDCD2339025}" destId="{9D57C470-4115-F843-9063-BF08D5C70C68}" srcOrd="1" destOrd="0" presId="urn:microsoft.com/office/officeart/2005/8/layout/orgChart1"/>
    <dgm:cxn modelId="{BB766EF7-930E-7148-A04C-AFED1FC58D43}" type="presParOf" srcId="{5E0C354E-414A-354E-9205-BC411B3171C7}" destId="{6B881BEF-540A-704E-9752-2F5F12312C9F}" srcOrd="1" destOrd="0" presId="urn:microsoft.com/office/officeart/2005/8/layout/orgChart1"/>
    <dgm:cxn modelId="{2F42AF43-0A44-974F-A16E-19F6B4A2D3B5}" type="presParOf" srcId="{5E0C354E-414A-354E-9205-BC411B3171C7}" destId="{5C20BEA7-7E04-9F4C-BBF1-41ED617FF1DA}" srcOrd="2" destOrd="0" presId="urn:microsoft.com/office/officeart/2005/8/layout/orgChart1"/>
    <dgm:cxn modelId="{88936016-0DEE-9D4B-8C65-9057322F5733}" type="presParOf" srcId="{00C1F747-AB3B-1846-B334-F9A6D1B09521}" destId="{D66D8762-A6B9-8C4B-889C-8F8CF797ED75}" srcOrd="4" destOrd="0" presId="urn:microsoft.com/office/officeart/2005/8/layout/orgChart1"/>
    <dgm:cxn modelId="{FDC41EDC-6BB1-224A-B109-39FC951DF8DE}" type="presParOf" srcId="{00C1F747-AB3B-1846-B334-F9A6D1B09521}" destId="{59B5443E-EEA0-7E49-9339-B18EB2F143CC}" srcOrd="5" destOrd="0" presId="urn:microsoft.com/office/officeart/2005/8/layout/orgChart1"/>
    <dgm:cxn modelId="{B009E332-C31E-2543-AE04-2B40792EDEE8}" type="presParOf" srcId="{59B5443E-EEA0-7E49-9339-B18EB2F143CC}" destId="{D1A6C9F9-8C9C-8840-BBC8-04CDD2545DBD}" srcOrd="0" destOrd="0" presId="urn:microsoft.com/office/officeart/2005/8/layout/orgChart1"/>
    <dgm:cxn modelId="{F5AC08B3-A666-D548-8479-967D1E573584}" type="presParOf" srcId="{D1A6C9F9-8C9C-8840-BBC8-04CDD2545DBD}" destId="{3A65C98A-D871-0D44-9C3C-CA7689044838}" srcOrd="0" destOrd="0" presId="urn:microsoft.com/office/officeart/2005/8/layout/orgChart1"/>
    <dgm:cxn modelId="{3299865C-EA8B-B541-AD2F-5F3504BF9D3E}" type="presParOf" srcId="{D1A6C9F9-8C9C-8840-BBC8-04CDD2545DBD}" destId="{CF30A432-0E32-8D44-9BDD-A7A0C0EFDB51}" srcOrd="1" destOrd="0" presId="urn:microsoft.com/office/officeart/2005/8/layout/orgChart1"/>
    <dgm:cxn modelId="{A0549A58-3776-164E-B682-AE5EE52B7D41}" type="presParOf" srcId="{59B5443E-EEA0-7E49-9339-B18EB2F143CC}" destId="{423BAA89-5504-7E47-9916-CCAD75E9061F}" srcOrd="1" destOrd="0" presId="urn:microsoft.com/office/officeart/2005/8/layout/orgChart1"/>
    <dgm:cxn modelId="{2A590F17-E38B-1945-8AFA-6E661B154968}" type="presParOf" srcId="{59B5443E-EEA0-7E49-9339-B18EB2F143CC}" destId="{690DC10B-F90B-CC43-B4A6-728A50E45BF0}" srcOrd="2" destOrd="0" presId="urn:microsoft.com/office/officeart/2005/8/layout/orgChart1"/>
    <dgm:cxn modelId="{963A371C-3A28-8542-9796-90700F4D6E4B}" type="presParOf" srcId="{BE8D18E1-A6CD-3D41-8DB7-9E143F042CA2}" destId="{F6551AC8-5694-6640-96E5-8D2EC28B7CA8}" srcOrd="2" destOrd="0" presId="urn:microsoft.com/office/officeart/2005/8/layout/orgChart1"/>
    <dgm:cxn modelId="{0E3439EE-AFD1-7546-A219-69E0C71E52F9}" type="presParOf" srcId="{33F1D25E-7318-6845-8339-A3BF09B28CF6}" destId="{73E18057-A896-9843-AAE8-F0005310D6A0}" srcOrd="4" destOrd="0" presId="urn:microsoft.com/office/officeart/2005/8/layout/orgChart1"/>
    <dgm:cxn modelId="{78BEE857-CBB6-5A4E-B701-F52F0CB3ACD1}" type="presParOf" srcId="{33F1D25E-7318-6845-8339-A3BF09B28CF6}" destId="{E545C878-DF80-8B4A-8275-2C2EB91F8EDC}" srcOrd="5" destOrd="0" presId="urn:microsoft.com/office/officeart/2005/8/layout/orgChart1"/>
    <dgm:cxn modelId="{A79021DA-19EE-EC4E-A5BE-953FC9267B8B}" type="presParOf" srcId="{E545C878-DF80-8B4A-8275-2C2EB91F8EDC}" destId="{955B9695-C189-B943-A290-1523A139CE0A}" srcOrd="0" destOrd="0" presId="urn:microsoft.com/office/officeart/2005/8/layout/orgChart1"/>
    <dgm:cxn modelId="{DF51835D-FBB9-0944-91F8-9FFFFE713575}" type="presParOf" srcId="{955B9695-C189-B943-A290-1523A139CE0A}" destId="{E6782B86-A436-2145-A25E-6909587FE30C}" srcOrd="0" destOrd="0" presId="urn:microsoft.com/office/officeart/2005/8/layout/orgChart1"/>
    <dgm:cxn modelId="{C6009965-B1BF-2943-AED8-5DAF32CF038F}" type="presParOf" srcId="{955B9695-C189-B943-A290-1523A139CE0A}" destId="{E6356F09-5D03-484E-AE94-4601DB22CA58}" srcOrd="1" destOrd="0" presId="urn:microsoft.com/office/officeart/2005/8/layout/orgChart1"/>
    <dgm:cxn modelId="{CE31877C-0D40-9C49-A3E2-56188172B23D}" type="presParOf" srcId="{E545C878-DF80-8B4A-8275-2C2EB91F8EDC}" destId="{C1965CE9-F850-8544-829F-FD903404FB9A}" srcOrd="1" destOrd="0" presId="urn:microsoft.com/office/officeart/2005/8/layout/orgChart1"/>
    <dgm:cxn modelId="{421B2C22-D4FF-9C4E-9371-8B550DB83654}" type="presParOf" srcId="{C1965CE9-F850-8544-829F-FD903404FB9A}" destId="{F6E1B92F-38D2-0D49-B0AE-DF03C1421711}" srcOrd="0" destOrd="0" presId="urn:microsoft.com/office/officeart/2005/8/layout/orgChart1"/>
    <dgm:cxn modelId="{44716807-1C07-B741-A419-03A88F002501}" type="presParOf" srcId="{C1965CE9-F850-8544-829F-FD903404FB9A}" destId="{1A340A34-019F-AF4B-8552-F6749404FDC8}" srcOrd="1" destOrd="0" presId="urn:microsoft.com/office/officeart/2005/8/layout/orgChart1"/>
    <dgm:cxn modelId="{EBA22D51-91BA-CE4C-B1D3-50E6B8D640B7}" type="presParOf" srcId="{1A340A34-019F-AF4B-8552-F6749404FDC8}" destId="{4B545374-3F9F-D241-A5A2-1C51A42BA75D}" srcOrd="0" destOrd="0" presId="urn:microsoft.com/office/officeart/2005/8/layout/orgChart1"/>
    <dgm:cxn modelId="{338FAAE1-AAA5-CA44-823E-0CFBAB02B559}" type="presParOf" srcId="{4B545374-3F9F-D241-A5A2-1C51A42BA75D}" destId="{F35C9EED-ED40-4D4A-A7FB-1B53677061CB}" srcOrd="0" destOrd="0" presId="urn:microsoft.com/office/officeart/2005/8/layout/orgChart1"/>
    <dgm:cxn modelId="{B8C5FEAB-187C-764B-9FD8-E1AB40419DE8}" type="presParOf" srcId="{4B545374-3F9F-D241-A5A2-1C51A42BA75D}" destId="{CD161805-07E9-2348-9B6D-448ACF64B885}" srcOrd="1" destOrd="0" presId="urn:microsoft.com/office/officeart/2005/8/layout/orgChart1"/>
    <dgm:cxn modelId="{84CF0C4B-9DCD-194A-999B-D2C6A8F60259}" type="presParOf" srcId="{1A340A34-019F-AF4B-8552-F6749404FDC8}" destId="{2E25D778-756B-C84D-9B2C-F91E80AFF8B5}" srcOrd="1" destOrd="0" presId="urn:microsoft.com/office/officeart/2005/8/layout/orgChart1"/>
    <dgm:cxn modelId="{200A87D8-B6C0-3C44-A440-5A5499363280}" type="presParOf" srcId="{1A340A34-019F-AF4B-8552-F6749404FDC8}" destId="{4538ACDD-35BE-444E-BDD5-583F30E108C0}" srcOrd="2" destOrd="0" presId="urn:microsoft.com/office/officeart/2005/8/layout/orgChart1"/>
    <dgm:cxn modelId="{AE53A52C-BF74-2A49-8D50-141268C6B8C8}" type="presParOf" srcId="{C1965CE9-F850-8544-829F-FD903404FB9A}" destId="{CB156617-C761-7C45-81A1-B52886975817}" srcOrd="2" destOrd="0" presId="urn:microsoft.com/office/officeart/2005/8/layout/orgChart1"/>
    <dgm:cxn modelId="{F9165AD9-970C-9D4E-A4B5-8AD5DF32BA98}" type="presParOf" srcId="{C1965CE9-F850-8544-829F-FD903404FB9A}" destId="{791A4B43-12FC-384C-AEFB-069CD904B490}" srcOrd="3" destOrd="0" presId="urn:microsoft.com/office/officeart/2005/8/layout/orgChart1"/>
    <dgm:cxn modelId="{82C2C943-CFF7-B245-A044-636A4BF8E10A}" type="presParOf" srcId="{791A4B43-12FC-384C-AEFB-069CD904B490}" destId="{4DC88CA2-A8B4-8649-BB8E-6DEE8CFC7925}" srcOrd="0" destOrd="0" presId="urn:microsoft.com/office/officeart/2005/8/layout/orgChart1"/>
    <dgm:cxn modelId="{372ED1B5-F885-7941-8ACC-78BDF9D859E2}" type="presParOf" srcId="{4DC88CA2-A8B4-8649-BB8E-6DEE8CFC7925}" destId="{26639F8D-A56A-FA40-A118-C3CE6B4882C9}" srcOrd="0" destOrd="0" presId="urn:microsoft.com/office/officeart/2005/8/layout/orgChart1"/>
    <dgm:cxn modelId="{608ACED1-5AFA-E24D-8B4A-64F0FAC1DD65}" type="presParOf" srcId="{4DC88CA2-A8B4-8649-BB8E-6DEE8CFC7925}" destId="{16E11EA2-0471-1C4C-B891-7066CB0AD24D}" srcOrd="1" destOrd="0" presId="urn:microsoft.com/office/officeart/2005/8/layout/orgChart1"/>
    <dgm:cxn modelId="{EA35A38E-FA69-8944-A961-C4B052FBC440}" type="presParOf" srcId="{791A4B43-12FC-384C-AEFB-069CD904B490}" destId="{36336EF8-B69B-434B-B4AD-7D35853BD5CB}" srcOrd="1" destOrd="0" presId="urn:microsoft.com/office/officeart/2005/8/layout/orgChart1"/>
    <dgm:cxn modelId="{3EFB747C-6338-434D-9AE4-BB3D5D435677}" type="presParOf" srcId="{791A4B43-12FC-384C-AEFB-069CD904B490}" destId="{72B8ADE3-ABB5-6B48-ADE1-3E49C913C96F}" srcOrd="2" destOrd="0" presId="urn:microsoft.com/office/officeart/2005/8/layout/orgChart1"/>
    <dgm:cxn modelId="{FD9F13F1-5265-124D-83E3-60B216A13E8B}" type="presParOf" srcId="{C1965CE9-F850-8544-829F-FD903404FB9A}" destId="{F00C5404-A5EF-D046-A510-D96BC3D4027C}" srcOrd="4" destOrd="0" presId="urn:microsoft.com/office/officeart/2005/8/layout/orgChart1"/>
    <dgm:cxn modelId="{BF5E4FFB-11D8-4147-984B-C796CDFC63EB}" type="presParOf" srcId="{C1965CE9-F850-8544-829F-FD903404FB9A}" destId="{220D566C-9C0B-DC42-9075-3A297FDC093C}" srcOrd="5" destOrd="0" presId="urn:microsoft.com/office/officeart/2005/8/layout/orgChart1"/>
    <dgm:cxn modelId="{67232904-B23D-DB4D-9E4D-268A6516524D}" type="presParOf" srcId="{220D566C-9C0B-DC42-9075-3A297FDC093C}" destId="{5C9ABC61-73CE-4F4F-B991-369D1840E64F}" srcOrd="0" destOrd="0" presId="urn:microsoft.com/office/officeart/2005/8/layout/orgChart1"/>
    <dgm:cxn modelId="{17A541A4-6580-9143-88AA-13F750F53B32}" type="presParOf" srcId="{5C9ABC61-73CE-4F4F-B991-369D1840E64F}" destId="{4BF72B6E-C8CF-084C-99A5-0952E6EC24DA}" srcOrd="0" destOrd="0" presId="urn:microsoft.com/office/officeart/2005/8/layout/orgChart1"/>
    <dgm:cxn modelId="{7D50C1B5-2872-D04E-BC06-8803002359E0}" type="presParOf" srcId="{5C9ABC61-73CE-4F4F-B991-369D1840E64F}" destId="{1D0C1AE1-335E-F74A-A7A0-C210A3AEE4C8}" srcOrd="1" destOrd="0" presId="urn:microsoft.com/office/officeart/2005/8/layout/orgChart1"/>
    <dgm:cxn modelId="{E23BBCF6-3863-DB4B-B7B8-C8BA18EB7A17}" type="presParOf" srcId="{220D566C-9C0B-DC42-9075-3A297FDC093C}" destId="{D18DCEAD-D16B-D549-8172-811059C12AAF}" srcOrd="1" destOrd="0" presId="urn:microsoft.com/office/officeart/2005/8/layout/orgChart1"/>
    <dgm:cxn modelId="{6472FA4A-88E7-BF49-A1C8-D06338A4EEB2}" type="presParOf" srcId="{220D566C-9C0B-DC42-9075-3A297FDC093C}" destId="{893D2BC3-E4D0-7B48-A38C-EA6771AD7EB1}" srcOrd="2" destOrd="0" presId="urn:microsoft.com/office/officeart/2005/8/layout/orgChart1"/>
    <dgm:cxn modelId="{6281F9ED-F850-5743-8A10-C86F1A641194}" type="presParOf" srcId="{E545C878-DF80-8B4A-8275-2C2EB91F8EDC}" destId="{4A051C30-4A6F-7C49-BAC1-C11D5BF7EE84}" srcOrd="2" destOrd="0" presId="urn:microsoft.com/office/officeart/2005/8/layout/orgChart1"/>
    <dgm:cxn modelId="{671F435B-0E72-9442-87EC-303DF903A890}" type="presParOf" srcId="{4A1894AA-89F0-2542-BA29-9C65AD0AFC51}" destId="{3803C7ED-1DC9-D540-B6F9-E211A318A39F}" srcOrd="2" destOrd="0" presId="urn:microsoft.com/office/officeart/2005/8/layout/orgChart1"/>
    <dgm:cxn modelId="{D0B31D7C-A399-C440-8A40-0F4663F405EC}" type="presParOf" srcId="{67472988-ADEC-5246-953D-29EB42033B1C}" destId="{4AF04D1C-55FD-EC43-97D1-CBF8932CA59E}" srcOrd="4" destOrd="0" presId="urn:microsoft.com/office/officeart/2005/8/layout/orgChart1"/>
    <dgm:cxn modelId="{A7718F32-469D-9F47-81EE-9A3B487CFAFA}" type="presParOf" srcId="{67472988-ADEC-5246-953D-29EB42033B1C}" destId="{279F288C-9563-134C-9640-E962E02DF32F}" srcOrd="5" destOrd="0" presId="urn:microsoft.com/office/officeart/2005/8/layout/orgChart1"/>
    <dgm:cxn modelId="{085CB431-AF1B-664A-9762-DD820E85706A}" type="presParOf" srcId="{279F288C-9563-134C-9640-E962E02DF32F}" destId="{E5A22EED-D228-C943-B8E1-F07691A5BE5B}" srcOrd="0" destOrd="0" presId="urn:microsoft.com/office/officeart/2005/8/layout/orgChart1"/>
    <dgm:cxn modelId="{744F9009-FD2B-1B4B-A0F4-ACC87E43FA86}" type="presParOf" srcId="{E5A22EED-D228-C943-B8E1-F07691A5BE5B}" destId="{45944690-AB5B-0044-944E-F47DCCEBEE63}" srcOrd="0" destOrd="0" presId="urn:microsoft.com/office/officeart/2005/8/layout/orgChart1"/>
    <dgm:cxn modelId="{C8053ABE-175A-794B-A734-1A642C49CFCC}" type="presParOf" srcId="{E5A22EED-D228-C943-B8E1-F07691A5BE5B}" destId="{FABA6E5C-5407-AC4C-BFA2-E0710C5748EA}" srcOrd="1" destOrd="0" presId="urn:microsoft.com/office/officeart/2005/8/layout/orgChart1"/>
    <dgm:cxn modelId="{2E033BA1-DF62-4740-AE36-209B59CE3669}" type="presParOf" srcId="{279F288C-9563-134C-9640-E962E02DF32F}" destId="{77C41FEA-8B9B-5B47-931C-8B6D53CCED3C}" srcOrd="1" destOrd="0" presId="urn:microsoft.com/office/officeart/2005/8/layout/orgChart1"/>
    <dgm:cxn modelId="{34C4E6D6-9B5E-7E49-B159-DE7D8FB86D4A}" type="presParOf" srcId="{77C41FEA-8B9B-5B47-931C-8B6D53CCED3C}" destId="{A61FD4C8-6273-8443-A71D-D060C39BEAF9}" srcOrd="0" destOrd="0" presId="urn:microsoft.com/office/officeart/2005/8/layout/orgChart1"/>
    <dgm:cxn modelId="{92CCF9F2-726B-B046-912D-F56F541861AB}" type="presParOf" srcId="{77C41FEA-8B9B-5B47-931C-8B6D53CCED3C}" destId="{D9632C21-6180-024E-884B-67F610EFD190}" srcOrd="1" destOrd="0" presId="urn:microsoft.com/office/officeart/2005/8/layout/orgChart1"/>
    <dgm:cxn modelId="{2D3A092C-8360-F345-9895-61AD16EA7452}" type="presParOf" srcId="{D9632C21-6180-024E-884B-67F610EFD190}" destId="{5C8094EC-6C77-184C-BABF-109B7AE250C1}" srcOrd="0" destOrd="0" presId="urn:microsoft.com/office/officeart/2005/8/layout/orgChart1"/>
    <dgm:cxn modelId="{6FB83753-EDBE-B84B-91CE-DF86E3834080}" type="presParOf" srcId="{5C8094EC-6C77-184C-BABF-109B7AE250C1}" destId="{8257E30C-7A3E-FF42-A54C-93194ED3F45C}" srcOrd="0" destOrd="0" presId="urn:microsoft.com/office/officeart/2005/8/layout/orgChart1"/>
    <dgm:cxn modelId="{BD0C16D6-0A45-C84A-9704-AB28E46B08ED}" type="presParOf" srcId="{5C8094EC-6C77-184C-BABF-109B7AE250C1}" destId="{96BFE074-8E68-9045-9723-B8DDF47EB75A}" srcOrd="1" destOrd="0" presId="urn:microsoft.com/office/officeart/2005/8/layout/orgChart1"/>
    <dgm:cxn modelId="{32FB6A99-9453-EB4B-BFD9-DA7DCB4C8E2F}" type="presParOf" srcId="{D9632C21-6180-024E-884B-67F610EFD190}" destId="{EF41A881-252D-A947-AB15-D83365877FAF}" srcOrd="1" destOrd="0" presId="urn:microsoft.com/office/officeart/2005/8/layout/orgChart1"/>
    <dgm:cxn modelId="{FC916F9C-8073-1D44-9359-F2FF8B7501FE}" type="presParOf" srcId="{EF41A881-252D-A947-AB15-D83365877FAF}" destId="{82334C6E-DA05-7340-81AB-07594896C6E8}" srcOrd="0" destOrd="0" presId="urn:microsoft.com/office/officeart/2005/8/layout/orgChart1"/>
    <dgm:cxn modelId="{6D29ADF0-FFAA-E44C-9652-BEE43EFE589E}" type="presParOf" srcId="{EF41A881-252D-A947-AB15-D83365877FAF}" destId="{9EADC99E-101D-F94E-9521-1FE97875041B}" srcOrd="1" destOrd="0" presId="urn:microsoft.com/office/officeart/2005/8/layout/orgChart1"/>
    <dgm:cxn modelId="{BC1DD787-F6D1-EE41-BF94-94222C0E8071}" type="presParOf" srcId="{9EADC99E-101D-F94E-9521-1FE97875041B}" destId="{0B69AA2B-3BDE-5D4B-995C-32EC27015F2D}" srcOrd="0" destOrd="0" presId="urn:microsoft.com/office/officeart/2005/8/layout/orgChart1"/>
    <dgm:cxn modelId="{3C8698EA-164D-3347-8620-6C3E49943208}" type="presParOf" srcId="{0B69AA2B-3BDE-5D4B-995C-32EC27015F2D}" destId="{E5218CB4-F15F-E34D-A25D-C597BC61FBBA}" srcOrd="0" destOrd="0" presId="urn:microsoft.com/office/officeart/2005/8/layout/orgChart1"/>
    <dgm:cxn modelId="{8B383E63-312D-8A47-8CF1-E2F4E83A3BDA}" type="presParOf" srcId="{0B69AA2B-3BDE-5D4B-995C-32EC27015F2D}" destId="{286719E9-1577-D943-8623-DB49C022A59A}" srcOrd="1" destOrd="0" presId="urn:microsoft.com/office/officeart/2005/8/layout/orgChart1"/>
    <dgm:cxn modelId="{2C1E2161-FE7D-4449-B917-7C789604DE73}" type="presParOf" srcId="{9EADC99E-101D-F94E-9521-1FE97875041B}" destId="{905D1A15-64A8-FF43-BEDE-FAF7FA449EB6}" srcOrd="1" destOrd="0" presId="urn:microsoft.com/office/officeart/2005/8/layout/orgChart1"/>
    <dgm:cxn modelId="{2AEF14DC-6C5A-B247-8F0B-B21ABF6B3E3A}" type="presParOf" srcId="{9EADC99E-101D-F94E-9521-1FE97875041B}" destId="{8798BCA8-8E4A-6D44-958D-FE32F8098FBB}" srcOrd="2" destOrd="0" presId="urn:microsoft.com/office/officeart/2005/8/layout/orgChart1"/>
    <dgm:cxn modelId="{9F48B12F-4C6C-B94B-92EE-B33A6BE9149D}" type="presParOf" srcId="{EF41A881-252D-A947-AB15-D83365877FAF}" destId="{255AB12A-33EC-0F40-A0B9-4C8A979B6681}" srcOrd="2" destOrd="0" presId="urn:microsoft.com/office/officeart/2005/8/layout/orgChart1"/>
    <dgm:cxn modelId="{845E1E1D-EDCE-DB4D-A2BC-590A7A5F3662}" type="presParOf" srcId="{EF41A881-252D-A947-AB15-D83365877FAF}" destId="{73535DD0-05B1-3348-AABC-D8A8708048A2}" srcOrd="3" destOrd="0" presId="urn:microsoft.com/office/officeart/2005/8/layout/orgChart1"/>
    <dgm:cxn modelId="{514E0042-B769-AB4B-8580-87B227D9BA58}" type="presParOf" srcId="{73535DD0-05B1-3348-AABC-D8A8708048A2}" destId="{AFB9F2E2-4BA1-6142-9709-E4781B77CDF7}" srcOrd="0" destOrd="0" presId="urn:microsoft.com/office/officeart/2005/8/layout/orgChart1"/>
    <dgm:cxn modelId="{B8ADEA6B-12CE-3B46-8D19-012BD042FBB1}" type="presParOf" srcId="{AFB9F2E2-4BA1-6142-9709-E4781B77CDF7}" destId="{6C7915D4-A031-FD42-BBBB-053DB028EF05}" srcOrd="0" destOrd="0" presId="urn:microsoft.com/office/officeart/2005/8/layout/orgChart1"/>
    <dgm:cxn modelId="{B776ED02-5F0A-A647-8EE0-2ADB98C68724}" type="presParOf" srcId="{AFB9F2E2-4BA1-6142-9709-E4781B77CDF7}" destId="{E9157DC1-59F2-F046-A298-91201D9A9E7A}" srcOrd="1" destOrd="0" presId="urn:microsoft.com/office/officeart/2005/8/layout/orgChart1"/>
    <dgm:cxn modelId="{DA78BC6C-929C-1D43-AEC2-7A63FD094D8C}" type="presParOf" srcId="{73535DD0-05B1-3348-AABC-D8A8708048A2}" destId="{F7865BAA-B774-074B-97A7-99C7F5C2A5B0}" srcOrd="1" destOrd="0" presId="urn:microsoft.com/office/officeart/2005/8/layout/orgChart1"/>
    <dgm:cxn modelId="{A9B31986-BFCD-D847-B8AC-A9BC7623FA18}" type="presParOf" srcId="{73535DD0-05B1-3348-AABC-D8A8708048A2}" destId="{E8D1C082-4AB0-7948-9CFE-0BB865F3C355}" srcOrd="2" destOrd="0" presId="urn:microsoft.com/office/officeart/2005/8/layout/orgChart1"/>
    <dgm:cxn modelId="{CDB12105-2E7E-A540-8E65-28AFAEDB86EF}" type="presParOf" srcId="{EF41A881-252D-A947-AB15-D83365877FAF}" destId="{2BA238B5-B92E-0A4C-9748-9BB4C085BA4A}" srcOrd="4" destOrd="0" presId="urn:microsoft.com/office/officeart/2005/8/layout/orgChart1"/>
    <dgm:cxn modelId="{9A27BE7C-3A4C-4549-9356-239F9351F487}" type="presParOf" srcId="{EF41A881-252D-A947-AB15-D83365877FAF}" destId="{9E6F78C4-8886-524E-AE30-E77A7ECF0364}" srcOrd="5" destOrd="0" presId="urn:microsoft.com/office/officeart/2005/8/layout/orgChart1"/>
    <dgm:cxn modelId="{431DDADF-F36E-1F40-9273-1655D67ED235}" type="presParOf" srcId="{9E6F78C4-8886-524E-AE30-E77A7ECF0364}" destId="{9FC18C1C-8CDB-6E41-9F85-65AAE860AB7E}" srcOrd="0" destOrd="0" presId="urn:microsoft.com/office/officeart/2005/8/layout/orgChart1"/>
    <dgm:cxn modelId="{9F85161A-E10F-1B44-802C-D9CE0200F6A3}" type="presParOf" srcId="{9FC18C1C-8CDB-6E41-9F85-65AAE860AB7E}" destId="{EA4EB271-E4F8-EB4D-95A4-68BA4EAF0F59}" srcOrd="0" destOrd="0" presId="urn:microsoft.com/office/officeart/2005/8/layout/orgChart1"/>
    <dgm:cxn modelId="{4B7EEFD4-B918-E04A-8EAC-DEEC308F077A}" type="presParOf" srcId="{9FC18C1C-8CDB-6E41-9F85-65AAE860AB7E}" destId="{C45B440C-7D0D-2145-BA60-CDE94BC0DAD3}" srcOrd="1" destOrd="0" presId="urn:microsoft.com/office/officeart/2005/8/layout/orgChart1"/>
    <dgm:cxn modelId="{7180399C-684A-D147-8B35-942D3B93E914}" type="presParOf" srcId="{9E6F78C4-8886-524E-AE30-E77A7ECF0364}" destId="{726AF4F0-AB2E-7F49-8C6F-D2A387C780D5}" srcOrd="1" destOrd="0" presId="urn:microsoft.com/office/officeart/2005/8/layout/orgChart1"/>
    <dgm:cxn modelId="{2E4E0AF8-83D4-DE4C-99A1-0734123EDA40}" type="presParOf" srcId="{9E6F78C4-8886-524E-AE30-E77A7ECF0364}" destId="{B673748B-F745-4240-90B1-834D2B7A5672}" srcOrd="2" destOrd="0" presId="urn:microsoft.com/office/officeart/2005/8/layout/orgChart1"/>
    <dgm:cxn modelId="{C5AB117C-251C-3340-A6B5-90C6C275F955}" type="presParOf" srcId="{D9632C21-6180-024E-884B-67F610EFD190}" destId="{11D82564-7454-024F-ABF8-4418C4BB137A}" srcOrd="2" destOrd="0" presId="urn:microsoft.com/office/officeart/2005/8/layout/orgChart1"/>
    <dgm:cxn modelId="{5A3B8D32-A78D-DB4F-85FF-EFA533C5F941}" type="presParOf" srcId="{77C41FEA-8B9B-5B47-931C-8B6D53CCED3C}" destId="{068A8C1A-4B56-2641-A8F0-B9384B19E05C}" srcOrd="2" destOrd="0" presId="urn:microsoft.com/office/officeart/2005/8/layout/orgChart1"/>
    <dgm:cxn modelId="{E7D8D236-A13C-984D-9EBE-D81E4398CF0E}" type="presParOf" srcId="{77C41FEA-8B9B-5B47-931C-8B6D53CCED3C}" destId="{F1066137-3B47-A742-80E2-415CBB98C96E}" srcOrd="3" destOrd="0" presId="urn:microsoft.com/office/officeart/2005/8/layout/orgChart1"/>
    <dgm:cxn modelId="{9E39FE45-45E4-B44C-AC20-162E5B0A7924}" type="presParOf" srcId="{F1066137-3B47-A742-80E2-415CBB98C96E}" destId="{7D7D82B9-E12E-9646-9833-5A70817913BE}" srcOrd="0" destOrd="0" presId="urn:microsoft.com/office/officeart/2005/8/layout/orgChart1"/>
    <dgm:cxn modelId="{432DFC70-1710-8047-ADA2-DB7D71B391BE}" type="presParOf" srcId="{7D7D82B9-E12E-9646-9833-5A70817913BE}" destId="{0B4B2D19-51F0-684D-BC9C-A4B25B7674B9}" srcOrd="0" destOrd="0" presId="urn:microsoft.com/office/officeart/2005/8/layout/orgChart1"/>
    <dgm:cxn modelId="{EE83F897-1828-E44F-BF32-E064B00B12C3}" type="presParOf" srcId="{7D7D82B9-E12E-9646-9833-5A70817913BE}" destId="{D814E2F5-E83D-824B-BBBC-A5414F059393}" srcOrd="1" destOrd="0" presId="urn:microsoft.com/office/officeart/2005/8/layout/orgChart1"/>
    <dgm:cxn modelId="{1BD52F37-95C3-444C-983F-9D543C436C6C}" type="presParOf" srcId="{F1066137-3B47-A742-80E2-415CBB98C96E}" destId="{EE5FA444-2926-DF4E-AB4E-46BA6C4728B2}" srcOrd="1" destOrd="0" presId="urn:microsoft.com/office/officeart/2005/8/layout/orgChart1"/>
    <dgm:cxn modelId="{F8749908-3895-C642-AAA4-07C7A9B6F419}" type="presParOf" srcId="{EE5FA444-2926-DF4E-AB4E-46BA6C4728B2}" destId="{8A3B9809-956F-9C42-869B-BC2C0D9B15D8}" srcOrd="0" destOrd="0" presId="urn:microsoft.com/office/officeart/2005/8/layout/orgChart1"/>
    <dgm:cxn modelId="{A9AA1505-1E0A-FF4D-91EF-65F3B0EC27AB}" type="presParOf" srcId="{EE5FA444-2926-DF4E-AB4E-46BA6C4728B2}" destId="{5008A5EE-58D5-F94C-9DB4-15C0F51B53CC}" srcOrd="1" destOrd="0" presId="urn:microsoft.com/office/officeart/2005/8/layout/orgChart1"/>
    <dgm:cxn modelId="{7364AEB0-4537-3B42-A2FC-6199C7B87F91}" type="presParOf" srcId="{5008A5EE-58D5-F94C-9DB4-15C0F51B53CC}" destId="{0B81B1C7-D155-AC41-B9E4-B10819DAB084}" srcOrd="0" destOrd="0" presId="urn:microsoft.com/office/officeart/2005/8/layout/orgChart1"/>
    <dgm:cxn modelId="{73FC3DEF-12D9-0849-9350-66891EDD7B12}" type="presParOf" srcId="{0B81B1C7-D155-AC41-B9E4-B10819DAB084}" destId="{E38AD992-2A19-324D-AAF7-CC6EAF3790D5}" srcOrd="0" destOrd="0" presId="urn:microsoft.com/office/officeart/2005/8/layout/orgChart1"/>
    <dgm:cxn modelId="{19505872-374A-D749-8E02-81B10AA50551}" type="presParOf" srcId="{0B81B1C7-D155-AC41-B9E4-B10819DAB084}" destId="{470D51E1-6669-1D40-AC3A-B62056EB8B79}" srcOrd="1" destOrd="0" presId="urn:microsoft.com/office/officeart/2005/8/layout/orgChart1"/>
    <dgm:cxn modelId="{2A908855-1607-4543-BC1A-FD64BB17DDB7}" type="presParOf" srcId="{5008A5EE-58D5-F94C-9DB4-15C0F51B53CC}" destId="{F338B7D6-6D38-D94C-9FDB-9BB8BC2C8B0A}" srcOrd="1" destOrd="0" presId="urn:microsoft.com/office/officeart/2005/8/layout/orgChart1"/>
    <dgm:cxn modelId="{B2F34712-B5CE-5D4D-A615-03FE0888F977}" type="presParOf" srcId="{5008A5EE-58D5-F94C-9DB4-15C0F51B53CC}" destId="{E4FA8B0D-6F8D-2B42-8D23-FFFE4212B9A4}" srcOrd="2" destOrd="0" presId="urn:microsoft.com/office/officeart/2005/8/layout/orgChart1"/>
    <dgm:cxn modelId="{B9BF05C5-5311-904B-B277-B82DF5990077}" type="presParOf" srcId="{EE5FA444-2926-DF4E-AB4E-46BA6C4728B2}" destId="{5A09F005-7C38-B142-B6D9-C98671B5C858}" srcOrd="2" destOrd="0" presId="urn:microsoft.com/office/officeart/2005/8/layout/orgChart1"/>
    <dgm:cxn modelId="{BE16BAD5-4156-B747-8318-36BA5AA83107}" type="presParOf" srcId="{EE5FA444-2926-DF4E-AB4E-46BA6C4728B2}" destId="{9D89CE7C-E6CD-0643-8308-FE51DFA62F55}" srcOrd="3" destOrd="0" presId="urn:microsoft.com/office/officeart/2005/8/layout/orgChart1"/>
    <dgm:cxn modelId="{7AAF5060-5A52-074D-960E-785DFE1800D9}" type="presParOf" srcId="{9D89CE7C-E6CD-0643-8308-FE51DFA62F55}" destId="{A7A3A5AE-8ABF-8E4F-8DA3-A6884FB1C248}" srcOrd="0" destOrd="0" presId="urn:microsoft.com/office/officeart/2005/8/layout/orgChart1"/>
    <dgm:cxn modelId="{7865C9A7-BFD9-F84F-82A2-4E62FEEA1FB0}" type="presParOf" srcId="{A7A3A5AE-8ABF-8E4F-8DA3-A6884FB1C248}" destId="{C7F9DE59-F717-2F4B-8248-2F7584E67E63}" srcOrd="0" destOrd="0" presId="urn:microsoft.com/office/officeart/2005/8/layout/orgChart1"/>
    <dgm:cxn modelId="{743A96E3-5B8F-5C4E-9C0E-4831E33A6CE5}" type="presParOf" srcId="{A7A3A5AE-8ABF-8E4F-8DA3-A6884FB1C248}" destId="{BBA10863-9DCF-9D42-AC7C-298C6E93B17B}" srcOrd="1" destOrd="0" presId="urn:microsoft.com/office/officeart/2005/8/layout/orgChart1"/>
    <dgm:cxn modelId="{126C55A2-003E-BD4F-ACC3-6877C6975425}" type="presParOf" srcId="{9D89CE7C-E6CD-0643-8308-FE51DFA62F55}" destId="{CDE46EDF-C424-BD43-97AD-2CA6F5425C1D}" srcOrd="1" destOrd="0" presId="urn:microsoft.com/office/officeart/2005/8/layout/orgChart1"/>
    <dgm:cxn modelId="{64DDEC90-26B5-2147-8F9B-53D02E0BA3C4}" type="presParOf" srcId="{9D89CE7C-E6CD-0643-8308-FE51DFA62F55}" destId="{A5F3A8EA-5DA4-2E48-B4B7-4B8DA54918C5}" srcOrd="2" destOrd="0" presId="urn:microsoft.com/office/officeart/2005/8/layout/orgChart1"/>
    <dgm:cxn modelId="{D68D7DAF-9537-AE44-AC6B-0CF79F05A76F}" type="presParOf" srcId="{EE5FA444-2926-DF4E-AB4E-46BA6C4728B2}" destId="{DB0BB99E-6F0C-2C4E-A964-BFDB6604B85B}" srcOrd="4" destOrd="0" presId="urn:microsoft.com/office/officeart/2005/8/layout/orgChart1"/>
    <dgm:cxn modelId="{76396994-9D52-5F4E-B121-B6E5EE3B8461}" type="presParOf" srcId="{EE5FA444-2926-DF4E-AB4E-46BA6C4728B2}" destId="{D1717586-559D-5C4D-BC67-651A601BBBDD}" srcOrd="5" destOrd="0" presId="urn:microsoft.com/office/officeart/2005/8/layout/orgChart1"/>
    <dgm:cxn modelId="{9A9D787C-CBEF-3945-8B2C-36B13072321A}" type="presParOf" srcId="{D1717586-559D-5C4D-BC67-651A601BBBDD}" destId="{7F5B6A6C-D957-A24D-8A1E-1BA6386B8A28}" srcOrd="0" destOrd="0" presId="urn:microsoft.com/office/officeart/2005/8/layout/orgChart1"/>
    <dgm:cxn modelId="{C0C3A3FF-C5E7-7A42-AE3B-CFF77434AA62}" type="presParOf" srcId="{7F5B6A6C-D957-A24D-8A1E-1BA6386B8A28}" destId="{EC3D46EE-040C-C043-8F70-FAFEFCECEE42}" srcOrd="0" destOrd="0" presId="urn:microsoft.com/office/officeart/2005/8/layout/orgChart1"/>
    <dgm:cxn modelId="{2F1BC69C-0931-8B44-8C72-DDDB616458BD}" type="presParOf" srcId="{7F5B6A6C-D957-A24D-8A1E-1BA6386B8A28}" destId="{9F00286C-8E2F-7241-9226-56BC88B70DE7}" srcOrd="1" destOrd="0" presId="urn:microsoft.com/office/officeart/2005/8/layout/orgChart1"/>
    <dgm:cxn modelId="{15FA0ED7-ECF8-8B40-99A4-39ACBB0602E8}" type="presParOf" srcId="{D1717586-559D-5C4D-BC67-651A601BBBDD}" destId="{B269B168-0A95-FA49-8F35-9DC159901B9E}" srcOrd="1" destOrd="0" presId="urn:microsoft.com/office/officeart/2005/8/layout/orgChart1"/>
    <dgm:cxn modelId="{BB525338-56A3-B744-95E1-C66F4F52EE51}" type="presParOf" srcId="{D1717586-559D-5C4D-BC67-651A601BBBDD}" destId="{9A4AFFD3-68A6-2E46-9C57-57F9F7C9A477}" srcOrd="2" destOrd="0" presId="urn:microsoft.com/office/officeart/2005/8/layout/orgChart1"/>
    <dgm:cxn modelId="{AFFA074E-A87E-F043-8D92-08F4C9B1351D}" type="presParOf" srcId="{F1066137-3B47-A742-80E2-415CBB98C96E}" destId="{3FD75944-B3F0-AF43-8C83-7C7B32B76851}" srcOrd="2" destOrd="0" presId="urn:microsoft.com/office/officeart/2005/8/layout/orgChart1"/>
    <dgm:cxn modelId="{B12A0E8A-5A1A-E042-B37F-B22D84DFFFBF}" type="presParOf" srcId="{77C41FEA-8B9B-5B47-931C-8B6D53CCED3C}" destId="{77A33B1E-5626-0149-9673-E2B51ACEDDDE}" srcOrd="4" destOrd="0" presId="urn:microsoft.com/office/officeart/2005/8/layout/orgChart1"/>
    <dgm:cxn modelId="{0FC9459E-095E-F34D-964A-C246633BD26C}" type="presParOf" srcId="{77C41FEA-8B9B-5B47-931C-8B6D53CCED3C}" destId="{D539F179-0B1B-4640-AEEF-3A3D49B99DF4}" srcOrd="5" destOrd="0" presId="urn:microsoft.com/office/officeart/2005/8/layout/orgChart1"/>
    <dgm:cxn modelId="{471AC1D0-8BEA-BD48-861B-2F6B34DD390E}" type="presParOf" srcId="{D539F179-0B1B-4640-AEEF-3A3D49B99DF4}" destId="{0160F747-4112-854B-B371-4D4F6B04DDC3}" srcOrd="0" destOrd="0" presId="urn:microsoft.com/office/officeart/2005/8/layout/orgChart1"/>
    <dgm:cxn modelId="{7EA6A6C9-E5A5-C14A-9A75-89CAFCECAA36}" type="presParOf" srcId="{0160F747-4112-854B-B371-4D4F6B04DDC3}" destId="{EC6B52FA-F89C-0847-8160-0530B593B5D6}" srcOrd="0" destOrd="0" presId="urn:microsoft.com/office/officeart/2005/8/layout/orgChart1"/>
    <dgm:cxn modelId="{712CA071-9E65-4C4D-84BB-629A578C0DA5}" type="presParOf" srcId="{0160F747-4112-854B-B371-4D4F6B04DDC3}" destId="{1732FC59-2175-8041-9418-355AF6E3DB94}" srcOrd="1" destOrd="0" presId="urn:microsoft.com/office/officeart/2005/8/layout/orgChart1"/>
    <dgm:cxn modelId="{E2040301-D159-1048-8659-A3F370058EF7}" type="presParOf" srcId="{D539F179-0B1B-4640-AEEF-3A3D49B99DF4}" destId="{81F0B8EE-C6EB-1644-9F03-22A570B3CAF7}" srcOrd="1" destOrd="0" presId="urn:microsoft.com/office/officeart/2005/8/layout/orgChart1"/>
    <dgm:cxn modelId="{BA371EE5-EF22-2E4B-8EB9-3DC2EBAAD107}" type="presParOf" srcId="{81F0B8EE-C6EB-1644-9F03-22A570B3CAF7}" destId="{AB4CA200-FA90-C140-A57E-632E55A3CEEB}" srcOrd="0" destOrd="0" presId="urn:microsoft.com/office/officeart/2005/8/layout/orgChart1"/>
    <dgm:cxn modelId="{2F0C60A9-E7EE-CF45-BED3-FA4551A91B6B}" type="presParOf" srcId="{81F0B8EE-C6EB-1644-9F03-22A570B3CAF7}" destId="{EFB68938-82E2-BE43-AFBC-7533394C9417}" srcOrd="1" destOrd="0" presId="urn:microsoft.com/office/officeart/2005/8/layout/orgChart1"/>
    <dgm:cxn modelId="{D08CD062-7128-7840-B1C1-3CB82CAA0DA1}" type="presParOf" srcId="{EFB68938-82E2-BE43-AFBC-7533394C9417}" destId="{CDC7CA5B-4E38-0C45-BC49-41B9B9CD6FD2}" srcOrd="0" destOrd="0" presId="urn:microsoft.com/office/officeart/2005/8/layout/orgChart1"/>
    <dgm:cxn modelId="{37C3D235-A519-D749-AAD2-6C60699B9F9D}" type="presParOf" srcId="{CDC7CA5B-4E38-0C45-BC49-41B9B9CD6FD2}" destId="{8FC578B6-66C2-A44A-950B-3D7A0B5BFAD0}" srcOrd="0" destOrd="0" presId="urn:microsoft.com/office/officeart/2005/8/layout/orgChart1"/>
    <dgm:cxn modelId="{8A476CC7-01D0-D042-BE92-84555C867297}" type="presParOf" srcId="{CDC7CA5B-4E38-0C45-BC49-41B9B9CD6FD2}" destId="{518F0796-B657-F541-9DC2-63E57F736AF0}" srcOrd="1" destOrd="0" presId="urn:microsoft.com/office/officeart/2005/8/layout/orgChart1"/>
    <dgm:cxn modelId="{27AE0B60-3D61-2840-8119-80918FBC7227}" type="presParOf" srcId="{EFB68938-82E2-BE43-AFBC-7533394C9417}" destId="{0A1CCA4E-3F73-6A45-A181-937CDCB41E88}" srcOrd="1" destOrd="0" presId="urn:microsoft.com/office/officeart/2005/8/layout/orgChart1"/>
    <dgm:cxn modelId="{5D7BF0C2-669E-5B40-B6B7-825CE06D5B0C}" type="presParOf" srcId="{EFB68938-82E2-BE43-AFBC-7533394C9417}" destId="{FB18C247-58E9-D048-A405-37BAC121F4F1}" srcOrd="2" destOrd="0" presId="urn:microsoft.com/office/officeart/2005/8/layout/orgChart1"/>
    <dgm:cxn modelId="{4D229F86-F815-314F-9B6B-304E0AD29B6E}" type="presParOf" srcId="{81F0B8EE-C6EB-1644-9F03-22A570B3CAF7}" destId="{B83B0C47-ED67-A64D-9ED2-88D1880193FC}" srcOrd="2" destOrd="0" presId="urn:microsoft.com/office/officeart/2005/8/layout/orgChart1"/>
    <dgm:cxn modelId="{A5B64525-09C5-B445-A967-1B1B7DCFC6BC}" type="presParOf" srcId="{81F0B8EE-C6EB-1644-9F03-22A570B3CAF7}" destId="{F9CCF767-5D77-E649-BB83-01B6561C4D73}" srcOrd="3" destOrd="0" presId="urn:microsoft.com/office/officeart/2005/8/layout/orgChart1"/>
    <dgm:cxn modelId="{C4F2266D-A62F-394D-AB7E-66DF837727C7}" type="presParOf" srcId="{F9CCF767-5D77-E649-BB83-01B6561C4D73}" destId="{5E902B5A-E139-7B4E-B46B-3E7C0FFCB5E1}" srcOrd="0" destOrd="0" presId="urn:microsoft.com/office/officeart/2005/8/layout/orgChart1"/>
    <dgm:cxn modelId="{B952DC22-31AC-DC4A-BAC9-AF35510C5FC0}" type="presParOf" srcId="{5E902B5A-E139-7B4E-B46B-3E7C0FFCB5E1}" destId="{D7B4FC6F-8B08-5B4C-A4B9-902C629C8321}" srcOrd="0" destOrd="0" presId="urn:microsoft.com/office/officeart/2005/8/layout/orgChart1"/>
    <dgm:cxn modelId="{96108800-BA96-4549-95DF-D67DFC468968}" type="presParOf" srcId="{5E902B5A-E139-7B4E-B46B-3E7C0FFCB5E1}" destId="{E62F28E8-539F-304F-B1F6-0C9EC797FB1B}" srcOrd="1" destOrd="0" presId="urn:microsoft.com/office/officeart/2005/8/layout/orgChart1"/>
    <dgm:cxn modelId="{B715FF13-1742-DA45-96EB-F2D22E43F4AA}" type="presParOf" srcId="{F9CCF767-5D77-E649-BB83-01B6561C4D73}" destId="{9BB39E78-9D30-FB4A-A9C3-B88F2DE896D7}" srcOrd="1" destOrd="0" presId="urn:microsoft.com/office/officeart/2005/8/layout/orgChart1"/>
    <dgm:cxn modelId="{206F37EA-87E6-214F-89BD-61BB54439EB9}" type="presParOf" srcId="{F9CCF767-5D77-E649-BB83-01B6561C4D73}" destId="{047636A1-847E-7246-8410-0DF8E87078BD}" srcOrd="2" destOrd="0" presId="urn:microsoft.com/office/officeart/2005/8/layout/orgChart1"/>
    <dgm:cxn modelId="{A72B00E5-4BC8-2B41-93F1-3B56F816F760}" type="presParOf" srcId="{81F0B8EE-C6EB-1644-9F03-22A570B3CAF7}" destId="{7ADE57FA-D3C7-0A4A-A834-3DEF50666F41}" srcOrd="4" destOrd="0" presId="urn:microsoft.com/office/officeart/2005/8/layout/orgChart1"/>
    <dgm:cxn modelId="{BB274DFC-2D3A-7D4F-8C2A-7C3DC123CB81}" type="presParOf" srcId="{81F0B8EE-C6EB-1644-9F03-22A570B3CAF7}" destId="{DA80BBAF-F15D-5B44-9E83-7487A89AED34}" srcOrd="5" destOrd="0" presId="urn:microsoft.com/office/officeart/2005/8/layout/orgChart1"/>
    <dgm:cxn modelId="{AB681912-0E96-D848-9A37-164FA701B572}" type="presParOf" srcId="{DA80BBAF-F15D-5B44-9E83-7487A89AED34}" destId="{1F01839B-9BE3-7D48-8DBC-FED9AEA1DD79}" srcOrd="0" destOrd="0" presId="urn:microsoft.com/office/officeart/2005/8/layout/orgChart1"/>
    <dgm:cxn modelId="{49AA7B29-6F10-3F4B-8376-9C2425105427}" type="presParOf" srcId="{1F01839B-9BE3-7D48-8DBC-FED9AEA1DD79}" destId="{FF91FC2C-19A4-4648-9B0C-9BD18FBC2304}" srcOrd="0" destOrd="0" presId="urn:microsoft.com/office/officeart/2005/8/layout/orgChart1"/>
    <dgm:cxn modelId="{2FE3F48B-52B0-6942-93FE-8DBB92EE5A14}" type="presParOf" srcId="{1F01839B-9BE3-7D48-8DBC-FED9AEA1DD79}" destId="{0C6BAEDD-2147-4B4D-A053-EEF2E3832547}" srcOrd="1" destOrd="0" presId="urn:microsoft.com/office/officeart/2005/8/layout/orgChart1"/>
    <dgm:cxn modelId="{37C03752-E865-CC4C-A150-661649C69DC4}" type="presParOf" srcId="{DA80BBAF-F15D-5B44-9E83-7487A89AED34}" destId="{140C1D42-73B7-354F-88D3-5A042E71CA30}" srcOrd="1" destOrd="0" presId="urn:microsoft.com/office/officeart/2005/8/layout/orgChart1"/>
    <dgm:cxn modelId="{8C4C73B5-9332-6B40-92AD-11DB4465CD4A}" type="presParOf" srcId="{DA80BBAF-F15D-5B44-9E83-7487A89AED34}" destId="{03C5C54A-5D8A-584D-A98F-89C3C2EFA646}" srcOrd="2" destOrd="0" presId="urn:microsoft.com/office/officeart/2005/8/layout/orgChart1"/>
    <dgm:cxn modelId="{46C4AA27-1CE1-0C41-B50B-861439ACB84B}" type="presParOf" srcId="{D539F179-0B1B-4640-AEEF-3A3D49B99DF4}" destId="{317A124F-DBD2-7E44-8BA6-B0FF8B7AC7FC}" srcOrd="2" destOrd="0" presId="urn:microsoft.com/office/officeart/2005/8/layout/orgChart1"/>
    <dgm:cxn modelId="{7F2EE95F-B86D-0E46-A69B-2985B65C77B9}" type="presParOf" srcId="{279F288C-9563-134C-9640-E962E02DF32F}" destId="{82D79F83-BF48-0641-AB4A-49E3C8E0C2F9}" srcOrd="2" destOrd="0" presId="urn:microsoft.com/office/officeart/2005/8/layout/orgChart1"/>
    <dgm:cxn modelId="{A8650911-C6E9-7E47-AD7A-A5D469F0FEBA}" type="presParOf" srcId="{67472988-ADEC-5246-953D-29EB42033B1C}" destId="{713EB1E5-CDCA-C04E-8767-42C99660BE63}" srcOrd="6" destOrd="0" presId="urn:microsoft.com/office/officeart/2005/8/layout/orgChart1"/>
    <dgm:cxn modelId="{94D06C1A-1457-834E-9055-9CA981610A3E}" type="presParOf" srcId="{67472988-ADEC-5246-953D-29EB42033B1C}" destId="{D8A9D521-FE40-9C43-9627-EFD2CF75D9F4}" srcOrd="7" destOrd="0" presId="urn:microsoft.com/office/officeart/2005/8/layout/orgChart1"/>
    <dgm:cxn modelId="{F85A6289-6996-8047-9E79-91365C5BC378}" type="presParOf" srcId="{D8A9D521-FE40-9C43-9627-EFD2CF75D9F4}" destId="{98200594-0B25-7046-A8F9-658E69D4AFB0}" srcOrd="0" destOrd="0" presId="urn:microsoft.com/office/officeart/2005/8/layout/orgChart1"/>
    <dgm:cxn modelId="{14E76EC6-BE58-6049-8EF0-F907719538CF}" type="presParOf" srcId="{98200594-0B25-7046-A8F9-658E69D4AFB0}" destId="{DD6E6CDD-282A-664A-A7E2-331FFCE79EDC}" srcOrd="0" destOrd="0" presId="urn:microsoft.com/office/officeart/2005/8/layout/orgChart1"/>
    <dgm:cxn modelId="{66521822-8690-3C44-BFEC-3FDDD93210C2}" type="presParOf" srcId="{98200594-0B25-7046-A8F9-658E69D4AFB0}" destId="{9EA54C78-2A83-944E-AB78-AEDBE8A23838}" srcOrd="1" destOrd="0" presId="urn:microsoft.com/office/officeart/2005/8/layout/orgChart1"/>
    <dgm:cxn modelId="{52B28425-71FA-9643-AEE2-37B75E43190A}" type="presParOf" srcId="{D8A9D521-FE40-9C43-9627-EFD2CF75D9F4}" destId="{DA8A3D84-F1A6-1945-849A-9DD41B9A737C}" srcOrd="1" destOrd="0" presId="urn:microsoft.com/office/officeart/2005/8/layout/orgChart1"/>
    <dgm:cxn modelId="{B53DC454-9FEC-B840-89BB-3BD22A9482D0}" type="presParOf" srcId="{DA8A3D84-F1A6-1945-849A-9DD41B9A737C}" destId="{15CEF94F-C996-4749-844A-89F5D4EF38E1}" srcOrd="0" destOrd="0" presId="urn:microsoft.com/office/officeart/2005/8/layout/orgChart1"/>
    <dgm:cxn modelId="{A02790A4-B038-984A-91AE-F040954C0CBA}" type="presParOf" srcId="{DA8A3D84-F1A6-1945-849A-9DD41B9A737C}" destId="{E4832B75-1775-7A40-9664-517ADB3B9548}" srcOrd="1" destOrd="0" presId="urn:microsoft.com/office/officeart/2005/8/layout/orgChart1"/>
    <dgm:cxn modelId="{CF19099D-1105-6F4D-925B-63CD2C666E2F}" type="presParOf" srcId="{E4832B75-1775-7A40-9664-517ADB3B9548}" destId="{B17AC997-19B5-D140-9306-99A28D980C34}" srcOrd="0" destOrd="0" presId="urn:microsoft.com/office/officeart/2005/8/layout/orgChart1"/>
    <dgm:cxn modelId="{CB6A3D7D-8343-634B-BB44-FA2EEEDDF530}" type="presParOf" srcId="{B17AC997-19B5-D140-9306-99A28D980C34}" destId="{C69DAC2C-3529-1A4F-8463-B327E873279D}" srcOrd="0" destOrd="0" presId="urn:microsoft.com/office/officeart/2005/8/layout/orgChart1"/>
    <dgm:cxn modelId="{E8CC6A59-D10C-7343-A00D-B448317264A2}" type="presParOf" srcId="{B17AC997-19B5-D140-9306-99A28D980C34}" destId="{2EE181D3-722F-174B-B284-E2DA282A5ED6}" srcOrd="1" destOrd="0" presId="urn:microsoft.com/office/officeart/2005/8/layout/orgChart1"/>
    <dgm:cxn modelId="{4DDACD9A-36B1-3749-ADC6-FD832E74220F}" type="presParOf" srcId="{E4832B75-1775-7A40-9664-517ADB3B9548}" destId="{2C45F77F-281D-B04C-BCC1-6A188FA28EA4}" srcOrd="1" destOrd="0" presId="urn:microsoft.com/office/officeart/2005/8/layout/orgChart1"/>
    <dgm:cxn modelId="{9C7FF532-34F0-DA44-A8C2-4193D854FFF4}" type="presParOf" srcId="{2C45F77F-281D-B04C-BCC1-6A188FA28EA4}" destId="{C9353D30-6F0D-784F-9E66-740B27C35395}" srcOrd="0" destOrd="0" presId="urn:microsoft.com/office/officeart/2005/8/layout/orgChart1"/>
    <dgm:cxn modelId="{ABE0599E-8F44-104B-B80F-935EC2DA771C}" type="presParOf" srcId="{2C45F77F-281D-B04C-BCC1-6A188FA28EA4}" destId="{83FB8592-7385-0C4E-B1BC-5E3E13738042}" srcOrd="1" destOrd="0" presId="urn:microsoft.com/office/officeart/2005/8/layout/orgChart1"/>
    <dgm:cxn modelId="{85ED0EB5-FADB-0F41-A258-51E459576714}" type="presParOf" srcId="{83FB8592-7385-0C4E-B1BC-5E3E13738042}" destId="{13B3F0B6-EE88-7E44-A42A-D5386B7EB3FD}" srcOrd="0" destOrd="0" presId="urn:microsoft.com/office/officeart/2005/8/layout/orgChart1"/>
    <dgm:cxn modelId="{018036CA-B4E3-5A48-9319-31D0E620AFAE}" type="presParOf" srcId="{13B3F0B6-EE88-7E44-A42A-D5386B7EB3FD}" destId="{20CBFFE5-DCEA-DE47-9EBD-C7A89A24BBE9}" srcOrd="0" destOrd="0" presId="urn:microsoft.com/office/officeart/2005/8/layout/orgChart1"/>
    <dgm:cxn modelId="{9B6F20EA-1209-FB43-A186-4FD3002A2005}" type="presParOf" srcId="{13B3F0B6-EE88-7E44-A42A-D5386B7EB3FD}" destId="{F060C1D5-2E06-CE46-95B5-8464A1D514AF}" srcOrd="1" destOrd="0" presId="urn:microsoft.com/office/officeart/2005/8/layout/orgChart1"/>
    <dgm:cxn modelId="{BDC62A34-A03A-2D48-8723-3D2D8CF4D049}" type="presParOf" srcId="{83FB8592-7385-0C4E-B1BC-5E3E13738042}" destId="{E7108EA2-104D-8C4D-AB8D-B42D12204CDC}" srcOrd="1" destOrd="0" presId="urn:microsoft.com/office/officeart/2005/8/layout/orgChart1"/>
    <dgm:cxn modelId="{928441E2-E869-3A43-A452-D4346AB5C6DD}" type="presParOf" srcId="{83FB8592-7385-0C4E-B1BC-5E3E13738042}" destId="{61385FEE-1EFD-DE47-A7E6-61F5B46E7963}" srcOrd="2" destOrd="0" presId="urn:microsoft.com/office/officeart/2005/8/layout/orgChart1"/>
    <dgm:cxn modelId="{34E3C509-A244-FE4F-BA64-638D32CEF851}" type="presParOf" srcId="{2C45F77F-281D-B04C-BCC1-6A188FA28EA4}" destId="{964AD95F-F3BC-1044-AC13-D3027ED17F77}" srcOrd="2" destOrd="0" presId="urn:microsoft.com/office/officeart/2005/8/layout/orgChart1"/>
    <dgm:cxn modelId="{2F5C86E0-4963-CB43-A87D-D00239456BCF}" type="presParOf" srcId="{2C45F77F-281D-B04C-BCC1-6A188FA28EA4}" destId="{9F56F870-0AD7-164C-B351-C2CC6D22698F}" srcOrd="3" destOrd="0" presId="urn:microsoft.com/office/officeart/2005/8/layout/orgChart1"/>
    <dgm:cxn modelId="{D192617B-FD2C-F749-A101-49BD07641860}" type="presParOf" srcId="{9F56F870-0AD7-164C-B351-C2CC6D22698F}" destId="{9B9ECE50-F303-C340-9111-CD73F53C420A}" srcOrd="0" destOrd="0" presId="urn:microsoft.com/office/officeart/2005/8/layout/orgChart1"/>
    <dgm:cxn modelId="{F8F51D50-5774-C74D-BC10-BC63BD9AFE89}" type="presParOf" srcId="{9B9ECE50-F303-C340-9111-CD73F53C420A}" destId="{AAC4B1CB-8CDE-0B41-96D6-98F94612459E}" srcOrd="0" destOrd="0" presId="urn:microsoft.com/office/officeart/2005/8/layout/orgChart1"/>
    <dgm:cxn modelId="{51ACC3FE-009F-9B43-BA2F-A2C832AE005B}" type="presParOf" srcId="{9B9ECE50-F303-C340-9111-CD73F53C420A}" destId="{0BFA4D21-4FB0-D745-BB9F-585CD548FE15}" srcOrd="1" destOrd="0" presId="urn:microsoft.com/office/officeart/2005/8/layout/orgChart1"/>
    <dgm:cxn modelId="{78CE26B9-AA4C-BC4A-A46E-2C7FDDA50F04}" type="presParOf" srcId="{9F56F870-0AD7-164C-B351-C2CC6D22698F}" destId="{00C741D2-10FB-2A4E-B137-E5BE5C9F4044}" srcOrd="1" destOrd="0" presId="urn:microsoft.com/office/officeart/2005/8/layout/orgChart1"/>
    <dgm:cxn modelId="{5584BEBF-074F-8547-AFAF-49C14EFD3205}" type="presParOf" srcId="{9F56F870-0AD7-164C-B351-C2CC6D22698F}" destId="{3CE3FB80-8E14-9C4D-AB0E-A95C3A9E8489}" srcOrd="2" destOrd="0" presId="urn:microsoft.com/office/officeart/2005/8/layout/orgChart1"/>
    <dgm:cxn modelId="{4C319C5A-CD19-5740-9FBE-785CAA9E8688}" type="presParOf" srcId="{2C45F77F-281D-B04C-BCC1-6A188FA28EA4}" destId="{8DA09D7E-4AA7-AB4D-889C-3F097F4D3B01}" srcOrd="4" destOrd="0" presId="urn:microsoft.com/office/officeart/2005/8/layout/orgChart1"/>
    <dgm:cxn modelId="{2811D644-225D-314B-8129-805B555958BD}" type="presParOf" srcId="{2C45F77F-281D-B04C-BCC1-6A188FA28EA4}" destId="{D887F2D4-16E8-094D-AA93-1133D92A1B44}" srcOrd="5" destOrd="0" presId="urn:microsoft.com/office/officeart/2005/8/layout/orgChart1"/>
    <dgm:cxn modelId="{BAB0E06B-DBEC-7C48-BFB7-2C3770761500}" type="presParOf" srcId="{D887F2D4-16E8-094D-AA93-1133D92A1B44}" destId="{BA616A00-ECFA-AB40-8974-8EFB94FAC92C}" srcOrd="0" destOrd="0" presId="urn:microsoft.com/office/officeart/2005/8/layout/orgChart1"/>
    <dgm:cxn modelId="{411D7A33-45F4-744D-91E2-5318365C340B}" type="presParOf" srcId="{BA616A00-ECFA-AB40-8974-8EFB94FAC92C}" destId="{01102957-B14B-5B4E-B4C9-F746F40AF94C}" srcOrd="0" destOrd="0" presId="urn:microsoft.com/office/officeart/2005/8/layout/orgChart1"/>
    <dgm:cxn modelId="{A574AB8C-0D0D-6E49-88B0-E11961F056BB}" type="presParOf" srcId="{BA616A00-ECFA-AB40-8974-8EFB94FAC92C}" destId="{B062788D-C0BE-9D47-9734-C7C6D5145B6B}" srcOrd="1" destOrd="0" presId="urn:microsoft.com/office/officeart/2005/8/layout/orgChart1"/>
    <dgm:cxn modelId="{EEDA53D8-9335-B043-AA93-79701133732F}" type="presParOf" srcId="{D887F2D4-16E8-094D-AA93-1133D92A1B44}" destId="{A9FDD9E8-D93C-B44F-A707-C44B750D6346}" srcOrd="1" destOrd="0" presId="urn:microsoft.com/office/officeart/2005/8/layout/orgChart1"/>
    <dgm:cxn modelId="{670837E9-A0F4-7E4B-A8BA-03C19586507B}" type="presParOf" srcId="{D887F2D4-16E8-094D-AA93-1133D92A1B44}" destId="{B6311C4A-23B3-A24A-AE5D-8F3F5E4B7D63}" srcOrd="2" destOrd="0" presId="urn:microsoft.com/office/officeart/2005/8/layout/orgChart1"/>
    <dgm:cxn modelId="{3F5B2763-5876-E04D-B2E3-533C39920717}" type="presParOf" srcId="{E4832B75-1775-7A40-9664-517ADB3B9548}" destId="{9F4D8402-5B8A-9949-BB33-07480AADC09C}" srcOrd="2" destOrd="0" presId="urn:microsoft.com/office/officeart/2005/8/layout/orgChart1"/>
    <dgm:cxn modelId="{E649A34A-250F-D444-BAA4-6CCCA0D77837}" type="presParOf" srcId="{DA8A3D84-F1A6-1945-849A-9DD41B9A737C}" destId="{D94ACD62-A32A-944E-8ECD-9D6F071748CF}" srcOrd="2" destOrd="0" presId="urn:microsoft.com/office/officeart/2005/8/layout/orgChart1"/>
    <dgm:cxn modelId="{FD01F554-3DBC-B548-AF45-0E2670A0CC45}" type="presParOf" srcId="{DA8A3D84-F1A6-1945-849A-9DD41B9A737C}" destId="{BD95BCA4-0784-6D46-BDD8-199638C2E079}" srcOrd="3" destOrd="0" presId="urn:microsoft.com/office/officeart/2005/8/layout/orgChart1"/>
    <dgm:cxn modelId="{4CCC3591-56D6-6A42-8B61-D8A2CBD55448}" type="presParOf" srcId="{BD95BCA4-0784-6D46-BDD8-199638C2E079}" destId="{F6758C9C-CCBD-3941-8E3F-0DDFC427FA94}" srcOrd="0" destOrd="0" presId="urn:microsoft.com/office/officeart/2005/8/layout/orgChart1"/>
    <dgm:cxn modelId="{F89F2598-08C7-3342-BD69-48AD592CE528}" type="presParOf" srcId="{F6758C9C-CCBD-3941-8E3F-0DDFC427FA94}" destId="{0294E704-9A73-2548-9721-C301B6666056}" srcOrd="0" destOrd="0" presId="urn:microsoft.com/office/officeart/2005/8/layout/orgChart1"/>
    <dgm:cxn modelId="{3CF8ABFE-49AF-F942-95F6-BBB6E58097DC}" type="presParOf" srcId="{F6758C9C-CCBD-3941-8E3F-0DDFC427FA94}" destId="{41EB82D8-572B-6245-88ED-661B2CAAE6DF}" srcOrd="1" destOrd="0" presId="urn:microsoft.com/office/officeart/2005/8/layout/orgChart1"/>
    <dgm:cxn modelId="{C7321D7A-8974-FD46-B727-DB13133B5250}" type="presParOf" srcId="{BD95BCA4-0784-6D46-BDD8-199638C2E079}" destId="{0FB3D521-BC3E-AC40-A902-F4FCBA03D3F7}" srcOrd="1" destOrd="0" presId="urn:microsoft.com/office/officeart/2005/8/layout/orgChart1"/>
    <dgm:cxn modelId="{AC33E01A-CEC0-2B46-B7D0-E765E90BAE01}" type="presParOf" srcId="{0FB3D521-BC3E-AC40-A902-F4FCBA03D3F7}" destId="{7807E4F0-E47C-4B4E-B485-68791349793C}" srcOrd="0" destOrd="0" presId="urn:microsoft.com/office/officeart/2005/8/layout/orgChart1"/>
    <dgm:cxn modelId="{854AFD16-B944-854E-994F-E3BCCDC0462D}" type="presParOf" srcId="{0FB3D521-BC3E-AC40-A902-F4FCBA03D3F7}" destId="{6D8AAEEA-CD1F-7B44-BFA8-C2D374E0A12A}" srcOrd="1" destOrd="0" presId="urn:microsoft.com/office/officeart/2005/8/layout/orgChart1"/>
    <dgm:cxn modelId="{5140FBA9-D07D-9248-BCFE-26CF0B2EA935}" type="presParOf" srcId="{6D8AAEEA-CD1F-7B44-BFA8-C2D374E0A12A}" destId="{ADC8B591-1C6F-3A4E-9E06-D190747F2D39}" srcOrd="0" destOrd="0" presId="urn:microsoft.com/office/officeart/2005/8/layout/orgChart1"/>
    <dgm:cxn modelId="{61C9D77A-04C9-EE42-B63A-B83E1A378440}" type="presParOf" srcId="{ADC8B591-1C6F-3A4E-9E06-D190747F2D39}" destId="{A4F240A7-5EB5-AE47-B9F5-BFD3C484A671}" srcOrd="0" destOrd="0" presId="urn:microsoft.com/office/officeart/2005/8/layout/orgChart1"/>
    <dgm:cxn modelId="{A3DF16CC-6400-084B-B93D-71E613BAD8E8}" type="presParOf" srcId="{ADC8B591-1C6F-3A4E-9E06-D190747F2D39}" destId="{33A37E88-8EFD-374A-A999-EEDF06177DD5}" srcOrd="1" destOrd="0" presId="urn:microsoft.com/office/officeart/2005/8/layout/orgChart1"/>
    <dgm:cxn modelId="{9E9191A7-1D66-034D-BABC-1AC732D94510}" type="presParOf" srcId="{6D8AAEEA-CD1F-7B44-BFA8-C2D374E0A12A}" destId="{05C0C390-16BB-0047-A2B4-908AEC69027E}" srcOrd="1" destOrd="0" presId="urn:microsoft.com/office/officeart/2005/8/layout/orgChart1"/>
    <dgm:cxn modelId="{71F54DA8-4258-DF44-B7CE-3E23C1231B65}" type="presParOf" srcId="{6D8AAEEA-CD1F-7B44-BFA8-C2D374E0A12A}" destId="{F6CB7DF6-5C62-4343-B80E-0BE295A400AB}" srcOrd="2" destOrd="0" presId="urn:microsoft.com/office/officeart/2005/8/layout/orgChart1"/>
    <dgm:cxn modelId="{5C38144C-3642-8D46-8587-B77FD72A82F9}" type="presParOf" srcId="{0FB3D521-BC3E-AC40-A902-F4FCBA03D3F7}" destId="{D9C2188B-9DB4-4F40-8160-1A088E85CA89}" srcOrd="2" destOrd="0" presId="urn:microsoft.com/office/officeart/2005/8/layout/orgChart1"/>
    <dgm:cxn modelId="{AA1DBC53-2E3A-E446-A117-C7444584FBB4}" type="presParOf" srcId="{0FB3D521-BC3E-AC40-A902-F4FCBA03D3F7}" destId="{C0343CD5-063E-DA4A-B274-F73F67C4F410}" srcOrd="3" destOrd="0" presId="urn:microsoft.com/office/officeart/2005/8/layout/orgChart1"/>
    <dgm:cxn modelId="{B58D46ED-BC11-5D4A-A8AA-62C30E4DDBEE}" type="presParOf" srcId="{C0343CD5-063E-DA4A-B274-F73F67C4F410}" destId="{9FC55859-8E15-724A-B16E-3FA1485A862C}" srcOrd="0" destOrd="0" presId="urn:microsoft.com/office/officeart/2005/8/layout/orgChart1"/>
    <dgm:cxn modelId="{3C367A6D-2569-6248-8BF8-E0CB1016A161}" type="presParOf" srcId="{9FC55859-8E15-724A-B16E-3FA1485A862C}" destId="{DB24E97B-E60E-D447-A4B1-5E65A1887EB5}" srcOrd="0" destOrd="0" presId="urn:microsoft.com/office/officeart/2005/8/layout/orgChart1"/>
    <dgm:cxn modelId="{898B01F2-94C3-7943-960D-23FEC8EB04EB}" type="presParOf" srcId="{9FC55859-8E15-724A-B16E-3FA1485A862C}" destId="{C53932A0-7311-5E45-85B5-E97C5C800D5C}" srcOrd="1" destOrd="0" presId="urn:microsoft.com/office/officeart/2005/8/layout/orgChart1"/>
    <dgm:cxn modelId="{7388EE88-9A4A-A248-B57D-38664C50F855}" type="presParOf" srcId="{C0343CD5-063E-DA4A-B274-F73F67C4F410}" destId="{99AF8170-64EB-2644-BCBE-8681AF115F37}" srcOrd="1" destOrd="0" presId="urn:microsoft.com/office/officeart/2005/8/layout/orgChart1"/>
    <dgm:cxn modelId="{EA60F9BC-F296-6440-B4E6-D0DF3CDAC76E}" type="presParOf" srcId="{C0343CD5-063E-DA4A-B274-F73F67C4F410}" destId="{212BD037-0964-8F4F-B727-3DC98C715B26}" srcOrd="2" destOrd="0" presId="urn:microsoft.com/office/officeart/2005/8/layout/orgChart1"/>
    <dgm:cxn modelId="{08464523-10ED-1247-B2E7-63D4026ED3E0}" type="presParOf" srcId="{0FB3D521-BC3E-AC40-A902-F4FCBA03D3F7}" destId="{3D155517-648E-2146-8437-13880FC68696}" srcOrd="4" destOrd="0" presId="urn:microsoft.com/office/officeart/2005/8/layout/orgChart1"/>
    <dgm:cxn modelId="{1B6531D4-75AA-BF43-98B2-CE276B685F73}" type="presParOf" srcId="{0FB3D521-BC3E-AC40-A902-F4FCBA03D3F7}" destId="{9EE3D36B-3DE7-1E4B-BCA2-2D4AB0E3A42A}" srcOrd="5" destOrd="0" presId="urn:microsoft.com/office/officeart/2005/8/layout/orgChart1"/>
    <dgm:cxn modelId="{04BF2523-635A-1D40-AE9C-9F67E3C304B1}" type="presParOf" srcId="{9EE3D36B-3DE7-1E4B-BCA2-2D4AB0E3A42A}" destId="{C5F33B23-106B-A341-BE08-4FD494C67FF3}" srcOrd="0" destOrd="0" presId="urn:microsoft.com/office/officeart/2005/8/layout/orgChart1"/>
    <dgm:cxn modelId="{0D2D0FDA-6138-C340-B720-9CDAF872B5A4}" type="presParOf" srcId="{C5F33B23-106B-A341-BE08-4FD494C67FF3}" destId="{B93F7A57-86F4-1D4D-98A1-19B7CD1D433D}" srcOrd="0" destOrd="0" presId="urn:microsoft.com/office/officeart/2005/8/layout/orgChart1"/>
    <dgm:cxn modelId="{8E49ACE8-54A7-4345-A611-906639FE3380}" type="presParOf" srcId="{C5F33B23-106B-A341-BE08-4FD494C67FF3}" destId="{ABB82538-5945-3341-95DA-BEF1C37BB503}" srcOrd="1" destOrd="0" presId="urn:microsoft.com/office/officeart/2005/8/layout/orgChart1"/>
    <dgm:cxn modelId="{D5DB0F9D-DFF0-824B-AB32-C40F618E5ED6}" type="presParOf" srcId="{9EE3D36B-3DE7-1E4B-BCA2-2D4AB0E3A42A}" destId="{5BE95D64-E5E8-F54A-B88D-2873FE70B919}" srcOrd="1" destOrd="0" presId="urn:microsoft.com/office/officeart/2005/8/layout/orgChart1"/>
    <dgm:cxn modelId="{C0F6BA1A-3261-4342-907F-8540410733EF}" type="presParOf" srcId="{9EE3D36B-3DE7-1E4B-BCA2-2D4AB0E3A42A}" destId="{0D4DF0B0-93A3-5340-B27E-2CCC8E701682}" srcOrd="2" destOrd="0" presId="urn:microsoft.com/office/officeart/2005/8/layout/orgChart1"/>
    <dgm:cxn modelId="{239405DC-C201-3C41-A029-A4E45DA83910}" type="presParOf" srcId="{BD95BCA4-0784-6D46-BDD8-199638C2E079}" destId="{EF02B558-325E-E840-99EC-D0D1701995F3}" srcOrd="2" destOrd="0" presId="urn:microsoft.com/office/officeart/2005/8/layout/orgChart1"/>
    <dgm:cxn modelId="{2DE7497A-2D83-1944-9467-30FAA4FB3501}" type="presParOf" srcId="{DA8A3D84-F1A6-1945-849A-9DD41B9A737C}" destId="{8E0B96BB-A133-B440-8EAD-42DAD094B196}" srcOrd="4" destOrd="0" presId="urn:microsoft.com/office/officeart/2005/8/layout/orgChart1"/>
    <dgm:cxn modelId="{C9146B80-1C38-E444-AD0A-8B27B2F8DBB8}" type="presParOf" srcId="{DA8A3D84-F1A6-1945-849A-9DD41B9A737C}" destId="{A8E35488-1BED-1A4C-8200-D84FAA085892}" srcOrd="5" destOrd="0" presId="urn:microsoft.com/office/officeart/2005/8/layout/orgChart1"/>
    <dgm:cxn modelId="{0D527819-F820-A94D-9A86-50DE04BF71E0}" type="presParOf" srcId="{A8E35488-1BED-1A4C-8200-D84FAA085892}" destId="{9298FF3F-F6D3-6240-92F9-F139A075F92D}" srcOrd="0" destOrd="0" presId="urn:microsoft.com/office/officeart/2005/8/layout/orgChart1"/>
    <dgm:cxn modelId="{01822F4B-5BE0-C844-BAAE-41BB9144366B}" type="presParOf" srcId="{9298FF3F-F6D3-6240-92F9-F139A075F92D}" destId="{D504E810-56EF-D34F-BECE-1C97F45BC48D}" srcOrd="0" destOrd="0" presId="urn:microsoft.com/office/officeart/2005/8/layout/orgChart1"/>
    <dgm:cxn modelId="{14D31BA2-A039-8E4E-BA51-9D0CD7D1197A}" type="presParOf" srcId="{9298FF3F-F6D3-6240-92F9-F139A075F92D}" destId="{4A9065F8-BEC9-A745-96FF-B5B052C80FB2}" srcOrd="1" destOrd="0" presId="urn:microsoft.com/office/officeart/2005/8/layout/orgChart1"/>
    <dgm:cxn modelId="{FDD314AD-A446-0348-BE17-F962B969D42D}" type="presParOf" srcId="{A8E35488-1BED-1A4C-8200-D84FAA085892}" destId="{E1F5A809-1E28-5D41-B99F-D37B4FBE334B}" srcOrd="1" destOrd="0" presId="urn:microsoft.com/office/officeart/2005/8/layout/orgChart1"/>
    <dgm:cxn modelId="{A5630620-4385-3947-8495-CAA1BD39A26B}" type="presParOf" srcId="{E1F5A809-1E28-5D41-B99F-D37B4FBE334B}" destId="{24A08FDE-C814-AF4C-8C72-11431F9604B0}" srcOrd="0" destOrd="0" presId="urn:microsoft.com/office/officeart/2005/8/layout/orgChart1"/>
    <dgm:cxn modelId="{F6FE4E5B-1D35-A34D-9BB0-C6DE669A9361}" type="presParOf" srcId="{E1F5A809-1E28-5D41-B99F-D37B4FBE334B}" destId="{20A80EC4-3CA7-164C-9885-79C10BE01070}" srcOrd="1" destOrd="0" presId="urn:microsoft.com/office/officeart/2005/8/layout/orgChart1"/>
    <dgm:cxn modelId="{D07EDC5F-EA18-454F-A717-085957FA099A}" type="presParOf" srcId="{20A80EC4-3CA7-164C-9885-79C10BE01070}" destId="{4F3E3E27-DFBC-5049-B111-B70B98B6E3AD}" srcOrd="0" destOrd="0" presId="urn:microsoft.com/office/officeart/2005/8/layout/orgChart1"/>
    <dgm:cxn modelId="{1AE3F5BF-5DF0-E344-8F52-ABD3F3EBA3AD}" type="presParOf" srcId="{4F3E3E27-DFBC-5049-B111-B70B98B6E3AD}" destId="{B2D7DB51-11B6-5B48-A101-D81BC5681451}" srcOrd="0" destOrd="0" presId="urn:microsoft.com/office/officeart/2005/8/layout/orgChart1"/>
    <dgm:cxn modelId="{EB52F534-96B0-684A-BE45-FFD8FCDB4AC1}" type="presParOf" srcId="{4F3E3E27-DFBC-5049-B111-B70B98B6E3AD}" destId="{F26ECD3F-021E-C046-981E-4FAE9D142889}" srcOrd="1" destOrd="0" presId="urn:microsoft.com/office/officeart/2005/8/layout/orgChart1"/>
    <dgm:cxn modelId="{6AECAB21-A31D-664C-B3E6-DAF08BAD34BC}" type="presParOf" srcId="{20A80EC4-3CA7-164C-9885-79C10BE01070}" destId="{B0822BA9-C7F6-E442-9EB7-7E1328926C65}" srcOrd="1" destOrd="0" presId="urn:microsoft.com/office/officeart/2005/8/layout/orgChart1"/>
    <dgm:cxn modelId="{5CF30281-6291-8940-99B8-FACB68C5B2F6}" type="presParOf" srcId="{20A80EC4-3CA7-164C-9885-79C10BE01070}" destId="{5A068A73-0D99-5946-B141-4CE7EC2C289F}" srcOrd="2" destOrd="0" presId="urn:microsoft.com/office/officeart/2005/8/layout/orgChart1"/>
    <dgm:cxn modelId="{27662067-C8E6-1840-9D57-E84D442F09D3}" type="presParOf" srcId="{E1F5A809-1E28-5D41-B99F-D37B4FBE334B}" destId="{59822C22-0074-D748-ABFF-A4687D1AF5F6}" srcOrd="2" destOrd="0" presId="urn:microsoft.com/office/officeart/2005/8/layout/orgChart1"/>
    <dgm:cxn modelId="{483498E6-3F5F-A345-A7A9-A19C16A1CCAF}" type="presParOf" srcId="{E1F5A809-1E28-5D41-B99F-D37B4FBE334B}" destId="{D3F59143-C3D7-494D-948F-A06325549B8C}" srcOrd="3" destOrd="0" presId="urn:microsoft.com/office/officeart/2005/8/layout/orgChart1"/>
    <dgm:cxn modelId="{5DD0789F-7488-9443-8471-6F94571ABEB8}" type="presParOf" srcId="{D3F59143-C3D7-494D-948F-A06325549B8C}" destId="{B47B259A-B62D-C141-B278-987411D4403A}" srcOrd="0" destOrd="0" presId="urn:microsoft.com/office/officeart/2005/8/layout/orgChart1"/>
    <dgm:cxn modelId="{EAB40A5C-DBFC-844A-B83F-7F955578C449}" type="presParOf" srcId="{B47B259A-B62D-C141-B278-987411D4403A}" destId="{C90E0272-A60C-C149-91AB-C5DBCE8F1A96}" srcOrd="0" destOrd="0" presId="urn:microsoft.com/office/officeart/2005/8/layout/orgChart1"/>
    <dgm:cxn modelId="{10884A2D-0EA5-3941-B5CC-3DF1A9E1843B}" type="presParOf" srcId="{B47B259A-B62D-C141-B278-987411D4403A}" destId="{EA317117-E059-7649-B2AE-80CE66236618}" srcOrd="1" destOrd="0" presId="urn:microsoft.com/office/officeart/2005/8/layout/orgChart1"/>
    <dgm:cxn modelId="{6E34F9EF-4125-044E-B615-7F9B3C80F4EB}" type="presParOf" srcId="{D3F59143-C3D7-494D-948F-A06325549B8C}" destId="{892BD39E-AB30-7842-8B4F-661A7CEC6504}" srcOrd="1" destOrd="0" presId="urn:microsoft.com/office/officeart/2005/8/layout/orgChart1"/>
    <dgm:cxn modelId="{766DBB3A-6B67-8844-B2FE-6AA477F210B7}" type="presParOf" srcId="{D3F59143-C3D7-494D-948F-A06325549B8C}" destId="{417481AE-5D51-CF4B-A767-AD0CA29CD784}" srcOrd="2" destOrd="0" presId="urn:microsoft.com/office/officeart/2005/8/layout/orgChart1"/>
    <dgm:cxn modelId="{32563F50-1B75-5B4E-BC0A-295967CA13E6}" type="presParOf" srcId="{E1F5A809-1E28-5D41-B99F-D37B4FBE334B}" destId="{F7EC3614-5236-AB4F-B33B-545ED663D36F}" srcOrd="4" destOrd="0" presId="urn:microsoft.com/office/officeart/2005/8/layout/orgChart1"/>
    <dgm:cxn modelId="{2F411F54-D30C-2243-AC95-E1261387B5F4}" type="presParOf" srcId="{E1F5A809-1E28-5D41-B99F-D37B4FBE334B}" destId="{31E87AC8-811F-B94E-B79C-463183497F0D}" srcOrd="5" destOrd="0" presId="urn:microsoft.com/office/officeart/2005/8/layout/orgChart1"/>
    <dgm:cxn modelId="{53123071-8B11-0544-88AE-B4A224B4FFC4}" type="presParOf" srcId="{31E87AC8-811F-B94E-B79C-463183497F0D}" destId="{4934B01E-DAD6-BA48-9700-9C432B2AA0AA}" srcOrd="0" destOrd="0" presId="urn:microsoft.com/office/officeart/2005/8/layout/orgChart1"/>
    <dgm:cxn modelId="{54747FFA-583F-6944-8CF2-442DE2020FEC}" type="presParOf" srcId="{4934B01E-DAD6-BA48-9700-9C432B2AA0AA}" destId="{3E311EF3-23B7-6642-8B28-96B7EAAF6F08}" srcOrd="0" destOrd="0" presId="urn:microsoft.com/office/officeart/2005/8/layout/orgChart1"/>
    <dgm:cxn modelId="{77AC2524-6E1D-574F-9610-0C175FA385C6}" type="presParOf" srcId="{4934B01E-DAD6-BA48-9700-9C432B2AA0AA}" destId="{3FBFDDF8-5C7D-4A45-BAF0-E246DBA8CD07}" srcOrd="1" destOrd="0" presId="urn:microsoft.com/office/officeart/2005/8/layout/orgChart1"/>
    <dgm:cxn modelId="{366CB67E-FB93-4243-9651-9E056ECC982A}" type="presParOf" srcId="{31E87AC8-811F-B94E-B79C-463183497F0D}" destId="{F84FDC0C-ACB2-8242-8E5E-89BAD7798CD6}" srcOrd="1" destOrd="0" presId="urn:microsoft.com/office/officeart/2005/8/layout/orgChart1"/>
    <dgm:cxn modelId="{81CBCAD5-CD8B-0043-9316-659938F30BBA}" type="presParOf" srcId="{31E87AC8-811F-B94E-B79C-463183497F0D}" destId="{1A19F461-5D50-A44D-8A73-5B5A06581956}" srcOrd="2" destOrd="0" presId="urn:microsoft.com/office/officeart/2005/8/layout/orgChart1"/>
    <dgm:cxn modelId="{E6F67D59-BF19-8C49-9CD2-CE75D04EE934}" type="presParOf" srcId="{A8E35488-1BED-1A4C-8200-D84FAA085892}" destId="{C652DA0A-C2C6-4A41-BDB7-0220A25BB436}" srcOrd="2" destOrd="0" presId="urn:microsoft.com/office/officeart/2005/8/layout/orgChart1"/>
    <dgm:cxn modelId="{BCE8EA16-35CC-B543-8D94-3524C344B28E}" type="presParOf" srcId="{D8A9D521-FE40-9C43-9627-EFD2CF75D9F4}" destId="{58D3D48C-8D80-8D4F-A285-F69B7C8D4B81}" srcOrd="2" destOrd="0" presId="urn:microsoft.com/office/officeart/2005/8/layout/orgChart1"/>
    <dgm:cxn modelId="{EE66C6A1-1F6A-984C-BB9A-E369EC69FF85}" type="presParOf" srcId="{CD53876F-3F96-2644-ADBE-12CCB6802028}" destId="{BEB16E69-4C67-2241-8BA1-80401A77BB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8C4173-1E24-1045-919C-A4551F97389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104282-DF50-3E47-B235-088A55FA3C18}">
      <dgm:prSet phldrT="[Text]"/>
      <dgm:spPr/>
      <dgm:t>
        <a:bodyPr/>
        <a:lstStyle/>
        <a:p>
          <a:r>
            <a:rPr lang="en-US" dirty="0"/>
            <a:t>Complexity</a:t>
          </a:r>
        </a:p>
      </dgm:t>
    </dgm:pt>
    <dgm:pt modelId="{29F29963-7E86-0041-B234-BC826089217A}" type="parTrans" cxnId="{F2800E4F-A623-494D-9D3B-0A3386B5826B}">
      <dgm:prSet/>
      <dgm:spPr/>
      <dgm:t>
        <a:bodyPr/>
        <a:lstStyle/>
        <a:p>
          <a:endParaRPr lang="en-US"/>
        </a:p>
      </dgm:t>
    </dgm:pt>
    <dgm:pt modelId="{4A4D6D56-BDB1-8F40-8CD7-7AC868880933}" type="sibTrans" cxnId="{F2800E4F-A623-494D-9D3B-0A3386B5826B}">
      <dgm:prSet/>
      <dgm:spPr/>
      <dgm:t>
        <a:bodyPr/>
        <a:lstStyle/>
        <a:p>
          <a:endParaRPr lang="en-US"/>
        </a:p>
      </dgm:t>
    </dgm:pt>
    <dgm:pt modelId="{FB061103-BDF8-7145-804A-C566DF170A9D}">
      <dgm:prSet/>
      <dgm:spPr/>
      <dgm:t>
        <a:bodyPr/>
        <a:lstStyle/>
        <a:p>
          <a:r>
            <a:rPr lang="en-US" dirty="0"/>
            <a:t>primary and alternate clinical unit assignments</a:t>
          </a:r>
        </a:p>
      </dgm:t>
    </dgm:pt>
    <dgm:pt modelId="{0F9840A3-DE96-CE4A-BEE5-EC674D39C382}" type="parTrans" cxnId="{CF831A6E-76B1-3349-9BA7-C542E39F494D}">
      <dgm:prSet/>
      <dgm:spPr/>
      <dgm:t>
        <a:bodyPr/>
        <a:lstStyle/>
        <a:p>
          <a:endParaRPr lang="en-US"/>
        </a:p>
      </dgm:t>
    </dgm:pt>
    <dgm:pt modelId="{D3A9F259-31E6-0C46-B456-19D4FDF08BED}" type="sibTrans" cxnId="{CF831A6E-76B1-3349-9BA7-C542E39F494D}">
      <dgm:prSet/>
      <dgm:spPr/>
      <dgm:t>
        <a:bodyPr/>
        <a:lstStyle/>
        <a:p>
          <a:endParaRPr lang="en-US"/>
        </a:p>
      </dgm:t>
    </dgm:pt>
    <dgm:pt modelId="{F44A50B2-DF92-B649-A62A-8B996B281812}">
      <dgm:prSet phldrT="[Text]"/>
      <dgm:spPr/>
      <dgm:t>
        <a:bodyPr/>
        <a:lstStyle/>
        <a:p>
          <a:r>
            <a:rPr lang="en-US" dirty="0"/>
            <a:t>multiple placements</a:t>
          </a:r>
        </a:p>
      </dgm:t>
    </dgm:pt>
    <dgm:pt modelId="{0090CACD-8B1A-864B-8686-C091A15D926A}" type="parTrans" cxnId="{EA7ABD00-2928-B84B-B896-1C5DC13AF7E5}">
      <dgm:prSet/>
      <dgm:spPr/>
      <dgm:t>
        <a:bodyPr/>
        <a:lstStyle/>
        <a:p>
          <a:endParaRPr lang="en-US"/>
        </a:p>
      </dgm:t>
    </dgm:pt>
    <dgm:pt modelId="{4B3D4598-3338-704A-9627-7E7EC4D9844C}" type="sibTrans" cxnId="{EA7ABD00-2928-B84B-B896-1C5DC13AF7E5}">
      <dgm:prSet/>
      <dgm:spPr/>
      <dgm:t>
        <a:bodyPr/>
        <a:lstStyle/>
        <a:p>
          <a:endParaRPr lang="en-US"/>
        </a:p>
      </dgm:t>
    </dgm:pt>
    <dgm:pt modelId="{F145BCD1-16C5-E34A-AE50-5F7583A0C0CB}">
      <dgm:prSet/>
      <dgm:spPr/>
      <dgm:t>
        <a:bodyPr/>
        <a:lstStyle/>
        <a:p>
          <a:r>
            <a:rPr lang="en-US" dirty="0"/>
            <a:t>multiple training locations  </a:t>
          </a:r>
        </a:p>
      </dgm:t>
    </dgm:pt>
    <dgm:pt modelId="{01DD31D4-0C2F-0347-AE2C-A74572C4FEFD}" type="parTrans" cxnId="{9538EDF9-6197-DF40-AABE-4A72E1D7DB5A}">
      <dgm:prSet/>
      <dgm:spPr/>
      <dgm:t>
        <a:bodyPr/>
        <a:lstStyle/>
        <a:p>
          <a:endParaRPr lang="en-US"/>
        </a:p>
      </dgm:t>
    </dgm:pt>
    <dgm:pt modelId="{650554F5-89DE-7E43-96EC-3E2D3FDA96EA}" type="sibTrans" cxnId="{9538EDF9-6197-DF40-AABE-4A72E1D7DB5A}">
      <dgm:prSet/>
      <dgm:spPr/>
      <dgm:t>
        <a:bodyPr/>
        <a:lstStyle/>
        <a:p>
          <a:endParaRPr lang="en-US"/>
        </a:p>
      </dgm:t>
    </dgm:pt>
    <dgm:pt modelId="{C94640B2-9DFF-A446-A7AA-24D0B814A9CD}">
      <dgm:prSet/>
      <dgm:spPr/>
      <dgm:t>
        <a:bodyPr/>
        <a:lstStyle/>
        <a:p>
          <a:r>
            <a:rPr lang="en-US" dirty="0"/>
            <a:t>unique constraints to access</a:t>
          </a:r>
        </a:p>
      </dgm:t>
    </dgm:pt>
    <dgm:pt modelId="{64C63F42-A9BD-954A-94D8-994218E1491A}" type="parTrans" cxnId="{BD60DCAF-F7D6-B247-92A8-8BAFA6AB51E6}">
      <dgm:prSet/>
      <dgm:spPr/>
      <dgm:t>
        <a:bodyPr/>
        <a:lstStyle/>
        <a:p>
          <a:endParaRPr lang="en-US"/>
        </a:p>
      </dgm:t>
    </dgm:pt>
    <dgm:pt modelId="{C4126F00-6ACF-284D-9CA8-20EA633DE5FE}" type="sibTrans" cxnId="{BD60DCAF-F7D6-B247-92A8-8BAFA6AB51E6}">
      <dgm:prSet/>
      <dgm:spPr/>
      <dgm:t>
        <a:bodyPr/>
        <a:lstStyle/>
        <a:p>
          <a:endParaRPr lang="en-US"/>
        </a:p>
      </dgm:t>
    </dgm:pt>
    <dgm:pt modelId="{9157D82F-0705-6745-8EBA-639463A85F85}">
      <dgm:prSet/>
      <dgm:spPr/>
      <dgm:t>
        <a:bodyPr/>
        <a:lstStyle/>
        <a:p>
          <a:r>
            <a:rPr lang="en-US" dirty="0"/>
            <a:t>Hawaii Board of Nursing, The Joint Commission and nursing education accreditation</a:t>
          </a:r>
        </a:p>
      </dgm:t>
    </dgm:pt>
    <dgm:pt modelId="{D98FCA51-72A6-194C-9C6F-AA67EB0EAC34}" type="parTrans" cxnId="{D3A7CFD0-164B-5B4A-B530-139CD8855E6B}">
      <dgm:prSet/>
      <dgm:spPr/>
      <dgm:t>
        <a:bodyPr/>
        <a:lstStyle/>
        <a:p>
          <a:endParaRPr lang="en-US"/>
        </a:p>
      </dgm:t>
    </dgm:pt>
    <dgm:pt modelId="{C2EB647F-4B1F-0540-8DCF-34F82AC4BBF9}" type="sibTrans" cxnId="{D3A7CFD0-164B-5B4A-B530-139CD8855E6B}">
      <dgm:prSet/>
      <dgm:spPr/>
      <dgm:t>
        <a:bodyPr/>
        <a:lstStyle/>
        <a:p>
          <a:endParaRPr lang="en-US"/>
        </a:p>
      </dgm:t>
    </dgm:pt>
    <dgm:pt modelId="{5F61FAE0-9929-A34C-8749-46CF28A94D4F}">
      <dgm:prSet/>
      <dgm:spPr/>
      <dgm:t>
        <a:bodyPr/>
        <a:lstStyle/>
        <a:p>
          <a:r>
            <a:rPr lang="en-US" dirty="0"/>
            <a:t>unique EHR and health requirements for access to the facility</a:t>
          </a:r>
        </a:p>
      </dgm:t>
    </dgm:pt>
    <dgm:pt modelId="{ABFCB336-876A-C24F-A70C-6954A678E5BF}" type="parTrans" cxnId="{53A0E695-1A15-7F4D-B6EE-BE5F3721E37B}">
      <dgm:prSet/>
      <dgm:spPr/>
      <dgm:t>
        <a:bodyPr/>
        <a:lstStyle/>
        <a:p>
          <a:endParaRPr lang="en-US"/>
        </a:p>
      </dgm:t>
    </dgm:pt>
    <dgm:pt modelId="{5D404983-1176-9D41-903B-4D1C96900714}" type="sibTrans" cxnId="{53A0E695-1A15-7F4D-B6EE-BE5F3721E37B}">
      <dgm:prSet/>
      <dgm:spPr/>
      <dgm:t>
        <a:bodyPr/>
        <a:lstStyle/>
        <a:p>
          <a:endParaRPr lang="en-US"/>
        </a:p>
      </dgm:t>
    </dgm:pt>
    <dgm:pt modelId="{A7E0E05D-8083-D44B-9687-7EBA55266ED4}">
      <dgm:prSet phldrT="[Text]"/>
      <dgm:spPr/>
      <dgm:t>
        <a:bodyPr/>
        <a:lstStyle/>
        <a:p>
          <a:r>
            <a:rPr lang="en-US" dirty="0"/>
            <a:t>multiple schools</a:t>
          </a:r>
        </a:p>
      </dgm:t>
    </dgm:pt>
    <dgm:pt modelId="{ED73D0E6-1314-B84F-A589-FE2198C52726}" type="parTrans" cxnId="{9B8B9009-A7D6-1E4B-895C-65F305879C8C}">
      <dgm:prSet/>
      <dgm:spPr/>
      <dgm:t>
        <a:bodyPr/>
        <a:lstStyle/>
        <a:p>
          <a:endParaRPr lang="en-US"/>
        </a:p>
      </dgm:t>
    </dgm:pt>
    <dgm:pt modelId="{0E1A6501-E218-0E45-80CC-070C7D8C6619}" type="sibTrans" cxnId="{9B8B9009-A7D6-1E4B-895C-65F305879C8C}">
      <dgm:prSet/>
      <dgm:spPr/>
      <dgm:t>
        <a:bodyPr/>
        <a:lstStyle/>
        <a:p>
          <a:endParaRPr lang="en-US"/>
        </a:p>
      </dgm:t>
    </dgm:pt>
    <dgm:pt modelId="{870D1D05-9649-4441-8E05-C5FC5888BE9C}">
      <dgm:prSet phldrT="[Text]"/>
      <dgm:spPr/>
      <dgm:t>
        <a:bodyPr/>
        <a:lstStyle/>
        <a:p>
          <a:r>
            <a:rPr lang="en-US" dirty="0"/>
            <a:t>multiple courses</a:t>
          </a:r>
        </a:p>
      </dgm:t>
    </dgm:pt>
    <dgm:pt modelId="{E97CC4E6-827E-924C-92FF-05B64D54AEE7}" type="parTrans" cxnId="{49784373-7B49-8547-87B1-08E28A0C104B}">
      <dgm:prSet/>
      <dgm:spPr/>
      <dgm:t>
        <a:bodyPr/>
        <a:lstStyle/>
        <a:p>
          <a:endParaRPr lang="en-US"/>
        </a:p>
      </dgm:t>
    </dgm:pt>
    <dgm:pt modelId="{6B713717-A77F-D345-82AC-7A53C7950AF5}" type="sibTrans" cxnId="{49784373-7B49-8547-87B1-08E28A0C104B}">
      <dgm:prSet/>
      <dgm:spPr/>
      <dgm:t>
        <a:bodyPr/>
        <a:lstStyle/>
        <a:p>
          <a:endParaRPr lang="en-US"/>
        </a:p>
      </dgm:t>
    </dgm:pt>
    <dgm:pt modelId="{418DD196-66C9-5F4A-9685-6DF52F1F6E45}">
      <dgm:prSet/>
      <dgm:spPr/>
      <dgm:t>
        <a:bodyPr/>
        <a:lstStyle/>
        <a:p>
          <a:r>
            <a:rPr lang="en-US" dirty="0"/>
            <a:t>unique schedules</a:t>
          </a:r>
        </a:p>
      </dgm:t>
    </dgm:pt>
    <dgm:pt modelId="{62E7D626-FF36-754D-B30E-EC627F25E01B}" type="parTrans" cxnId="{6E3C7182-6405-2741-B3EC-80EAACA4B28D}">
      <dgm:prSet/>
      <dgm:spPr/>
      <dgm:t>
        <a:bodyPr/>
        <a:lstStyle/>
        <a:p>
          <a:endParaRPr lang="en-US"/>
        </a:p>
      </dgm:t>
    </dgm:pt>
    <dgm:pt modelId="{419332A7-3038-7D48-B7D0-AA8DDCCCCD5D}" type="sibTrans" cxnId="{6E3C7182-6405-2741-B3EC-80EAACA4B28D}">
      <dgm:prSet/>
      <dgm:spPr/>
      <dgm:t>
        <a:bodyPr/>
        <a:lstStyle/>
        <a:p>
          <a:endParaRPr lang="en-US"/>
        </a:p>
      </dgm:t>
    </dgm:pt>
    <dgm:pt modelId="{79D5D061-F19B-664B-9624-805AE91DACC9}" type="pres">
      <dgm:prSet presAssocID="{068C4173-1E24-1045-919C-A4551F97389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8D6C01-037B-D24F-9164-413C288D4A44}" type="pres">
      <dgm:prSet presAssocID="{E3104282-DF50-3E47-B235-088A55FA3C18}" presName="centerShape" presStyleLbl="node0" presStyleIdx="0" presStyleCnt="1"/>
      <dgm:spPr/>
    </dgm:pt>
    <dgm:pt modelId="{8867552D-DCEC-E342-8A03-80BAF6A3D7AD}" type="pres">
      <dgm:prSet presAssocID="{ED73D0E6-1314-B84F-A589-FE2198C52726}" presName="parTrans" presStyleLbl="sibTrans2D1" presStyleIdx="0" presStyleCnt="9"/>
      <dgm:spPr/>
    </dgm:pt>
    <dgm:pt modelId="{2F2B9582-154C-A24D-8C4E-BFE1884C6A72}" type="pres">
      <dgm:prSet presAssocID="{ED73D0E6-1314-B84F-A589-FE2198C52726}" presName="connectorText" presStyleLbl="sibTrans2D1" presStyleIdx="0" presStyleCnt="9"/>
      <dgm:spPr/>
    </dgm:pt>
    <dgm:pt modelId="{B17A2CF6-214B-2B4B-A1FE-429A4389AF56}" type="pres">
      <dgm:prSet presAssocID="{A7E0E05D-8083-D44B-9687-7EBA55266ED4}" presName="node" presStyleLbl="node1" presStyleIdx="0" presStyleCnt="9">
        <dgm:presLayoutVars>
          <dgm:bulletEnabled val="1"/>
        </dgm:presLayoutVars>
      </dgm:prSet>
      <dgm:spPr/>
    </dgm:pt>
    <dgm:pt modelId="{27A113AE-CA5C-4A42-975D-A4E24A0DD8DF}" type="pres">
      <dgm:prSet presAssocID="{E97CC4E6-827E-924C-92FF-05B64D54AEE7}" presName="parTrans" presStyleLbl="sibTrans2D1" presStyleIdx="1" presStyleCnt="9"/>
      <dgm:spPr/>
    </dgm:pt>
    <dgm:pt modelId="{32305811-63FB-AE4A-B78D-8B55D193CA14}" type="pres">
      <dgm:prSet presAssocID="{E97CC4E6-827E-924C-92FF-05B64D54AEE7}" presName="connectorText" presStyleLbl="sibTrans2D1" presStyleIdx="1" presStyleCnt="9"/>
      <dgm:spPr/>
    </dgm:pt>
    <dgm:pt modelId="{61C982C2-F315-D94F-826B-11DF76AEB6C7}" type="pres">
      <dgm:prSet presAssocID="{870D1D05-9649-4441-8E05-C5FC5888BE9C}" presName="node" presStyleLbl="node1" presStyleIdx="1" presStyleCnt="9">
        <dgm:presLayoutVars>
          <dgm:bulletEnabled val="1"/>
        </dgm:presLayoutVars>
      </dgm:prSet>
      <dgm:spPr/>
    </dgm:pt>
    <dgm:pt modelId="{F5C07E6A-9C3E-D24A-A9D1-F0921165BC1D}" type="pres">
      <dgm:prSet presAssocID="{0090CACD-8B1A-864B-8686-C091A15D926A}" presName="parTrans" presStyleLbl="sibTrans2D1" presStyleIdx="2" presStyleCnt="9"/>
      <dgm:spPr/>
    </dgm:pt>
    <dgm:pt modelId="{BBA6E5FF-C4E8-1345-9A50-E37710D2F630}" type="pres">
      <dgm:prSet presAssocID="{0090CACD-8B1A-864B-8686-C091A15D926A}" presName="connectorText" presStyleLbl="sibTrans2D1" presStyleIdx="2" presStyleCnt="9"/>
      <dgm:spPr/>
    </dgm:pt>
    <dgm:pt modelId="{68EDF496-9BDA-9B48-8121-8DF027C7635C}" type="pres">
      <dgm:prSet presAssocID="{F44A50B2-DF92-B649-A62A-8B996B281812}" presName="node" presStyleLbl="node1" presStyleIdx="2" presStyleCnt="9">
        <dgm:presLayoutVars>
          <dgm:bulletEnabled val="1"/>
        </dgm:presLayoutVars>
      </dgm:prSet>
      <dgm:spPr/>
    </dgm:pt>
    <dgm:pt modelId="{7A5C412F-9008-7341-84CC-6CD1388040AB}" type="pres">
      <dgm:prSet presAssocID="{0F9840A3-DE96-CE4A-BEE5-EC674D39C382}" presName="parTrans" presStyleLbl="sibTrans2D1" presStyleIdx="3" presStyleCnt="9"/>
      <dgm:spPr/>
    </dgm:pt>
    <dgm:pt modelId="{52CA5B4C-66D1-E344-91FD-5532C50FED68}" type="pres">
      <dgm:prSet presAssocID="{0F9840A3-DE96-CE4A-BEE5-EC674D39C382}" presName="connectorText" presStyleLbl="sibTrans2D1" presStyleIdx="3" presStyleCnt="9"/>
      <dgm:spPr/>
    </dgm:pt>
    <dgm:pt modelId="{D6708928-2870-9640-B7E8-635612BA1E84}" type="pres">
      <dgm:prSet presAssocID="{FB061103-BDF8-7145-804A-C566DF170A9D}" presName="node" presStyleLbl="node1" presStyleIdx="3" presStyleCnt="9">
        <dgm:presLayoutVars>
          <dgm:bulletEnabled val="1"/>
        </dgm:presLayoutVars>
      </dgm:prSet>
      <dgm:spPr/>
    </dgm:pt>
    <dgm:pt modelId="{A2249B51-BC63-6C47-8751-325711E00BC8}" type="pres">
      <dgm:prSet presAssocID="{01DD31D4-0C2F-0347-AE2C-A74572C4FEFD}" presName="parTrans" presStyleLbl="sibTrans2D1" presStyleIdx="4" presStyleCnt="9"/>
      <dgm:spPr/>
    </dgm:pt>
    <dgm:pt modelId="{45B1B00B-C17E-324D-87FF-D699F41EA606}" type="pres">
      <dgm:prSet presAssocID="{01DD31D4-0C2F-0347-AE2C-A74572C4FEFD}" presName="connectorText" presStyleLbl="sibTrans2D1" presStyleIdx="4" presStyleCnt="9"/>
      <dgm:spPr/>
    </dgm:pt>
    <dgm:pt modelId="{DB61E6D5-EA02-5347-8682-31229694F921}" type="pres">
      <dgm:prSet presAssocID="{F145BCD1-16C5-E34A-AE50-5F7583A0C0CB}" presName="node" presStyleLbl="node1" presStyleIdx="4" presStyleCnt="9">
        <dgm:presLayoutVars>
          <dgm:bulletEnabled val="1"/>
        </dgm:presLayoutVars>
      </dgm:prSet>
      <dgm:spPr/>
    </dgm:pt>
    <dgm:pt modelId="{B5901726-2EBE-D44B-B9C7-0D268AEF5C92}" type="pres">
      <dgm:prSet presAssocID="{ABFCB336-876A-C24F-A70C-6954A678E5BF}" presName="parTrans" presStyleLbl="sibTrans2D1" presStyleIdx="5" presStyleCnt="9"/>
      <dgm:spPr/>
    </dgm:pt>
    <dgm:pt modelId="{80DB11EF-633C-2B40-B6ED-BF32BE48E0D8}" type="pres">
      <dgm:prSet presAssocID="{ABFCB336-876A-C24F-A70C-6954A678E5BF}" presName="connectorText" presStyleLbl="sibTrans2D1" presStyleIdx="5" presStyleCnt="9"/>
      <dgm:spPr/>
    </dgm:pt>
    <dgm:pt modelId="{E686CA70-4E5C-A04D-AD00-AB681A945674}" type="pres">
      <dgm:prSet presAssocID="{5F61FAE0-9929-A34C-8749-46CF28A94D4F}" presName="node" presStyleLbl="node1" presStyleIdx="5" presStyleCnt="9">
        <dgm:presLayoutVars>
          <dgm:bulletEnabled val="1"/>
        </dgm:presLayoutVars>
      </dgm:prSet>
      <dgm:spPr/>
    </dgm:pt>
    <dgm:pt modelId="{464934BB-C15E-FE4D-9E55-75B3A0F0CA75}" type="pres">
      <dgm:prSet presAssocID="{64C63F42-A9BD-954A-94D8-994218E1491A}" presName="parTrans" presStyleLbl="sibTrans2D1" presStyleIdx="6" presStyleCnt="9"/>
      <dgm:spPr/>
    </dgm:pt>
    <dgm:pt modelId="{0EDD3BE9-0743-1142-B35A-04C6447F43D0}" type="pres">
      <dgm:prSet presAssocID="{64C63F42-A9BD-954A-94D8-994218E1491A}" presName="connectorText" presStyleLbl="sibTrans2D1" presStyleIdx="6" presStyleCnt="9"/>
      <dgm:spPr/>
    </dgm:pt>
    <dgm:pt modelId="{048AB351-CED7-F542-AEA2-2B7F94D5578F}" type="pres">
      <dgm:prSet presAssocID="{C94640B2-9DFF-A446-A7AA-24D0B814A9CD}" presName="node" presStyleLbl="node1" presStyleIdx="6" presStyleCnt="9">
        <dgm:presLayoutVars>
          <dgm:bulletEnabled val="1"/>
        </dgm:presLayoutVars>
      </dgm:prSet>
      <dgm:spPr/>
    </dgm:pt>
    <dgm:pt modelId="{9AD92CC1-80B0-7846-ABFF-A243449D4495}" type="pres">
      <dgm:prSet presAssocID="{62E7D626-FF36-754D-B30E-EC627F25E01B}" presName="parTrans" presStyleLbl="sibTrans2D1" presStyleIdx="7" presStyleCnt="9"/>
      <dgm:spPr/>
    </dgm:pt>
    <dgm:pt modelId="{64D48D58-1234-F947-B8C4-C9B11BF0E7C1}" type="pres">
      <dgm:prSet presAssocID="{62E7D626-FF36-754D-B30E-EC627F25E01B}" presName="connectorText" presStyleLbl="sibTrans2D1" presStyleIdx="7" presStyleCnt="9"/>
      <dgm:spPr/>
    </dgm:pt>
    <dgm:pt modelId="{D9E76151-B4BE-0C4C-BC1C-D813FBEF1E06}" type="pres">
      <dgm:prSet presAssocID="{418DD196-66C9-5F4A-9685-6DF52F1F6E45}" presName="node" presStyleLbl="node1" presStyleIdx="7" presStyleCnt="9">
        <dgm:presLayoutVars>
          <dgm:bulletEnabled val="1"/>
        </dgm:presLayoutVars>
      </dgm:prSet>
      <dgm:spPr/>
    </dgm:pt>
    <dgm:pt modelId="{14519A69-ABAF-F748-B19D-0BB1EC94DFB5}" type="pres">
      <dgm:prSet presAssocID="{D98FCA51-72A6-194C-9C6F-AA67EB0EAC34}" presName="parTrans" presStyleLbl="sibTrans2D1" presStyleIdx="8" presStyleCnt="9"/>
      <dgm:spPr/>
    </dgm:pt>
    <dgm:pt modelId="{063B0279-0F5D-5547-9FFA-C5D0EF26B5C2}" type="pres">
      <dgm:prSet presAssocID="{D98FCA51-72A6-194C-9C6F-AA67EB0EAC34}" presName="connectorText" presStyleLbl="sibTrans2D1" presStyleIdx="8" presStyleCnt="9"/>
      <dgm:spPr/>
    </dgm:pt>
    <dgm:pt modelId="{3FE878F1-BC36-AD40-843F-0BB4588280EA}" type="pres">
      <dgm:prSet presAssocID="{9157D82F-0705-6745-8EBA-639463A85F85}" presName="node" presStyleLbl="node1" presStyleIdx="8" presStyleCnt="9">
        <dgm:presLayoutVars>
          <dgm:bulletEnabled val="1"/>
        </dgm:presLayoutVars>
      </dgm:prSet>
      <dgm:spPr/>
    </dgm:pt>
  </dgm:ptLst>
  <dgm:cxnLst>
    <dgm:cxn modelId="{EA7ABD00-2928-B84B-B896-1C5DC13AF7E5}" srcId="{E3104282-DF50-3E47-B235-088A55FA3C18}" destId="{F44A50B2-DF92-B649-A62A-8B996B281812}" srcOrd="2" destOrd="0" parTransId="{0090CACD-8B1A-864B-8686-C091A15D926A}" sibTransId="{4B3D4598-3338-704A-9627-7E7EC4D9844C}"/>
    <dgm:cxn modelId="{7A4E5501-5EAD-504F-8197-079CBC73E760}" type="presOf" srcId="{870D1D05-9649-4441-8E05-C5FC5888BE9C}" destId="{61C982C2-F315-D94F-826B-11DF76AEB6C7}" srcOrd="0" destOrd="0" presId="urn:microsoft.com/office/officeart/2005/8/layout/radial5"/>
    <dgm:cxn modelId="{4D96C202-53C2-2D4D-A791-7514F9E85A17}" type="presOf" srcId="{F145BCD1-16C5-E34A-AE50-5F7583A0C0CB}" destId="{DB61E6D5-EA02-5347-8682-31229694F921}" srcOrd="0" destOrd="0" presId="urn:microsoft.com/office/officeart/2005/8/layout/radial5"/>
    <dgm:cxn modelId="{38706203-46B0-2543-83EE-25E9F16E2B74}" type="presOf" srcId="{0F9840A3-DE96-CE4A-BEE5-EC674D39C382}" destId="{7A5C412F-9008-7341-84CC-6CD1388040AB}" srcOrd="0" destOrd="0" presId="urn:microsoft.com/office/officeart/2005/8/layout/radial5"/>
    <dgm:cxn modelId="{D7CD2E09-696E-6B46-B2E2-358B7896AB8F}" type="presOf" srcId="{F44A50B2-DF92-B649-A62A-8B996B281812}" destId="{68EDF496-9BDA-9B48-8121-8DF027C7635C}" srcOrd="0" destOrd="0" presId="urn:microsoft.com/office/officeart/2005/8/layout/radial5"/>
    <dgm:cxn modelId="{9B8B9009-A7D6-1E4B-895C-65F305879C8C}" srcId="{E3104282-DF50-3E47-B235-088A55FA3C18}" destId="{A7E0E05D-8083-D44B-9687-7EBA55266ED4}" srcOrd="0" destOrd="0" parTransId="{ED73D0E6-1314-B84F-A589-FE2198C52726}" sibTransId="{0E1A6501-E218-0E45-80CC-070C7D8C6619}"/>
    <dgm:cxn modelId="{DB6E3A0D-25E5-664C-871C-7C6B9E742C3A}" type="presOf" srcId="{ABFCB336-876A-C24F-A70C-6954A678E5BF}" destId="{B5901726-2EBE-D44B-B9C7-0D268AEF5C92}" srcOrd="0" destOrd="0" presId="urn:microsoft.com/office/officeart/2005/8/layout/radial5"/>
    <dgm:cxn modelId="{67D3E624-39EE-1943-84AD-BAAA1BB2BFE7}" type="presOf" srcId="{A7E0E05D-8083-D44B-9687-7EBA55266ED4}" destId="{B17A2CF6-214B-2B4B-A1FE-429A4389AF56}" srcOrd="0" destOrd="0" presId="urn:microsoft.com/office/officeart/2005/8/layout/radial5"/>
    <dgm:cxn modelId="{4B9C8F36-C1D3-4C47-B265-62D72C50C0C2}" type="presOf" srcId="{62E7D626-FF36-754D-B30E-EC627F25E01B}" destId="{9AD92CC1-80B0-7846-ABFF-A243449D4495}" srcOrd="0" destOrd="0" presId="urn:microsoft.com/office/officeart/2005/8/layout/radial5"/>
    <dgm:cxn modelId="{E734233A-8A0A-7240-9A2C-8137CCFC3168}" type="presOf" srcId="{ED73D0E6-1314-B84F-A589-FE2198C52726}" destId="{8867552D-DCEC-E342-8A03-80BAF6A3D7AD}" srcOrd="0" destOrd="0" presId="urn:microsoft.com/office/officeart/2005/8/layout/radial5"/>
    <dgm:cxn modelId="{A3F6A943-9082-C749-B094-62F9FCC10E5E}" type="presOf" srcId="{0090CACD-8B1A-864B-8686-C091A15D926A}" destId="{F5C07E6A-9C3E-D24A-A9D1-F0921165BC1D}" srcOrd="0" destOrd="0" presId="urn:microsoft.com/office/officeart/2005/8/layout/radial5"/>
    <dgm:cxn modelId="{F2800E4F-A623-494D-9D3B-0A3386B5826B}" srcId="{068C4173-1E24-1045-919C-A4551F97389E}" destId="{E3104282-DF50-3E47-B235-088A55FA3C18}" srcOrd="0" destOrd="0" parTransId="{29F29963-7E86-0041-B234-BC826089217A}" sibTransId="{4A4D6D56-BDB1-8F40-8CD7-7AC868880933}"/>
    <dgm:cxn modelId="{D6AB6852-0D86-CE4C-8468-949F1672CC5D}" type="presOf" srcId="{FB061103-BDF8-7145-804A-C566DF170A9D}" destId="{D6708928-2870-9640-B7E8-635612BA1E84}" srcOrd="0" destOrd="0" presId="urn:microsoft.com/office/officeart/2005/8/layout/radial5"/>
    <dgm:cxn modelId="{8B4A6C57-7731-1549-80DA-158966E3A45C}" type="presOf" srcId="{D98FCA51-72A6-194C-9C6F-AA67EB0EAC34}" destId="{14519A69-ABAF-F748-B19D-0BB1EC94DFB5}" srcOrd="0" destOrd="0" presId="urn:microsoft.com/office/officeart/2005/8/layout/radial5"/>
    <dgm:cxn modelId="{D005F158-29DF-E441-984C-CDD5E4EB4A6A}" type="presOf" srcId="{D98FCA51-72A6-194C-9C6F-AA67EB0EAC34}" destId="{063B0279-0F5D-5547-9FFA-C5D0EF26B5C2}" srcOrd="1" destOrd="0" presId="urn:microsoft.com/office/officeart/2005/8/layout/radial5"/>
    <dgm:cxn modelId="{72AC7B5C-1E84-AD46-9A00-D8A9B26EC430}" type="presOf" srcId="{01DD31D4-0C2F-0347-AE2C-A74572C4FEFD}" destId="{45B1B00B-C17E-324D-87FF-D699F41EA606}" srcOrd="1" destOrd="0" presId="urn:microsoft.com/office/officeart/2005/8/layout/radial5"/>
    <dgm:cxn modelId="{0D4FF267-4116-5143-8B41-12DF02B66FD4}" type="presOf" srcId="{068C4173-1E24-1045-919C-A4551F97389E}" destId="{79D5D061-F19B-664B-9624-805AE91DACC9}" srcOrd="0" destOrd="0" presId="urn:microsoft.com/office/officeart/2005/8/layout/radial5"/>
    <dgm:cxn modelId="{CF831A6E-76B1-3349-9BA7-C542E39F494D}" srcId="{E3104282-DF50-3E47-B235-088A55FA3C18}" destId="{FB061103-BDF8-7145-804A-C566DF170A9D}" srcOrd="3" destOrd="0" parTransId="{0F9840A3-DE96-CE4A-BEE5-EC674D39C382}" sibTransId="{D3A9F259-31E6-0C46-B456-19D4FDF08BED}"/>
    <dgm:cxn modelId="{49784373-7B49-8547-87B1-08E28A0C104B}" srcId="{E3104282-DF50-3E47-B235-088A55FA3C18}" destId="{870D1D05-9649-4441-8E05-C5FC5888BE9C}" srcOrd="1" destOrd="0" parTransId="{E97CC4E6-827E-924C-92FF-05B64D54AEE7}" sibTransId="{6B713717-A77F-D345-82AC-7A53C7950AF5}"/>
    <dgm:cxn modelId="{683EE378-E185-7B45-9008-916E340AA026}" type="presOf" srcId="{ABFCB336-876A-C24F-A70C-6954A678E5BF}" destId="{80DB11EF-633C-2B40-B6ED-BF32BE48E0D8}" srcOrd="1" destOrd="0" presId="urn:microsoft.com/office/officeart/2005/8/layout/radial5"/>
    <dgm:cxn modelId="{C06C137E-ABA9-9C4C-A0D9-7F1C857FCD9A}" type="presOf" srcId="{62E7D626-FF36-754D-B30E-EC627F25E01B}" destId="{64D48D58-1234-F947-B8C4-C9B11BF0E7C1}" srcOrd="1" destOrd="0" presId="urn:microsoft.com/office/officeart/2005/8/layout/radial5"/>
    <dgm:cxn modelId="{6E3C7182-6405-2741-B3EC-80EAACA4B28D}" srcId="{E3104282-DF50-3E47-B235-088A55FA3C18}" destId="{418DD196-66C9-5F4A-9685-6DF52F1F6E45}" srcOrd="7" destOrd="0" parTransId="{62E7D626-FF36-754D-B30E-EC627F25E01B}" sibTransId="{419332A7-3038-7D48-B7D0-AA8DDCCCCD5D}"/>
    <dgm:cxn modelId="{53A0E695-1A15-7F4D-B6EE-BE5F3721E37B}" srcId="{E3104282-DF50-3E47-B235-088A55FA3C18}" destId="{5F61FAE0-9929-A34C-8749-46CF28A94D4F}" srcOrd="5" destOrd="0" parTransId="{ABFCB336-876A-C24F-A70C-6954A678E5BF}" sibTransId="{5D404983-1176-9D41-903B-4D1C96900714}"/>
    <dgm:cxn modelId="{77783E98-B7E6-4441-B55B-A7BE9CE4CD78}" type="presOf" srcId="{E97CC4E6-827E-924C-92FF-05B64D54AEE7}" destId="{32305811-63FB-AE4A-B78D-8B55D193CA14}" srcOrd="1" destOrd="0" presId="urn:microsoft.com/office/officeart/2005/8/layout/radial5"/>
    <dgm:cxn modelId="{7ADFCEA1-E23B-9C49-A0F9-7012E537E4E0}" type="presOf" srcId="{E97CC4E6-827E-924C-92FF-05B64D54AEE7}" destId="{27A113AE-CA5C-4A42-975D-A4E24A0DD8DF}" srcOrd="0" destOrd="0" presId="urn:microsoft.com/office/officeart/2005/8/layout/radial5"/>
    <dgm:cxn modelId="{5EB42BA4-489C-3649-BBD4-EA8699B0D56A}" type="presOf" srcId="{E3104282-DF50-3E47-B235-088A55FA3C18}" destId="{498D6C01-037B-D24F-9164-413C288D4A44}" srcOrd="0" destOrd="0" presId="urn:microsoft.com/office/officeart/2005/8/layout/radial5"/>
    <dgm:cxn modelId="{865CECA6-79CF-9A4B-A862-1DA34D548207}" type="presOf" srcId="{01DD31D4-0C2F-0347-AE2C-A74572C4FEFD}" destId="{A2249B51-BC63-6C47-8751-325711E00BC8}" srcOrd="0" destOrd="0" presId="urn:microsoft.com/office/officeart/2005/8/layout/radial5"/>
    <dgm:cxn modelId="{D65E54AB-E47F-1A49-9A97-65AC4A65199B}" type="presOf" srcId="{C94640B2-9DFF-A446-A7AA-24D0B814A9CD}" destId="{048AB351-CED7-F542-AEA2-2B7F94D5578F}" srcOrd="0" destOrd="0" presId="urn:microsoft.com/office/officeart/2005/8/layout/radial5"/>
    <dgm:cxn modelId="{E79D02AE-0C40-1347-9DDB-9558BE308BE8}" type="presOf" srcId="{5F61FAE0-9929-A34C-8749-46CF28A94D4F}" destId="{E686CA70-4E5C-A04D-AD00-AB681A945674}" srcOrd="0" destOrd="0" presId="urn:microsoft.com/office/officeart/2005/8/layout/radial5"/>
    <dgm:cxn modelId="{BD60DCAF-F7D6-B247-92A8-8BAFA6AB51E6}" srcId="{E3104282-DF50-3E47-B235-088A55FA3C18}" destId="{C94640B2-9DFF-A446-A7AA-24D0B814A9CD}" srcOrd="6" destOrd="0" parTransId="{64C63F42-A9BD-954A-94D8-994218E1491A}" sibTransId="{C4126F00-6ACF-284D-9CA8-20EA633DE5FE}"/>
    <dgm:cxn modelId="{1B628CB6-DFE4-144F-80A6-A991EBCBC9B7}" type="presOf" srcId="{ED73D0E6-1314-B84F-A589-FE2198C52726}" destId="{2F2B9582-154C-A24D-8C4E-BFE1884C6A72}" srcOrd="1" destOrd="0" presId="urn:microsoft.com/office/officeart/2005/8/layout/radial5"/>
    <dgm:cxn modelId="{E4948CBE-5E7B-B645-9FA4-E548FC639605}" type="presOf" srcId="{64C63F42-A9BD-954A-94D8-994218E1491A}" destId="{464934BB-C15E-FE4D-9E55-75B3A0F0CA75}" srcOrd="0" destOrd="0" presId="urn:microsoft.com/office/officeart/2005/8/layout/radial5"/>
    <dgm:cxn modelId="{CAB84EC0-926F-F64E-B473-D7E2473D8469}" type="presOf" srcId="{64C63F42-A9BD-954A-94D8-994218E1491A}" destId="{0EDD3BE9-0743-1142-B35A-04C6447F43D0}" srcOrd="1" destOrd="0" presId="urn:microsoft.com/office/officeart/2005/8/layout/radial5"/>
    <dgm:cxn modelId="{C4B0C2CA-7AD7-654E-8A1B-92CA2EA41AA4}" type="presOf" srcId="{0F9840A3-DE96-CE4A-BEE5-EC674D39C382}" destId="{52CA5B4C-66D1-E344-91FD-5532C50FED68}" srcOrd="1" destOrd="0" presId="urn:microsoft.com/office/officeart/2005/8/layout/radial5"/>
    <dgm:cxn modelId="{D3A7CFD0-164B-5B4A-B530-139CD8855E6B}" srcId="{E3104282-DF50-3E47-B235-088A55FA3C18}" destId="{9157D82F-0705-6745-8EBA-639463A85F85}" srcOrd="8" destOrd="0" parTransId="{D98FCA51-72A6-194C-9C6F-AA67EB0EAC34}" sibTransId="{C2EB647F-4B1F-0540-8DCF-34F82AC4BBF9}"/>
    <dgm:cxn modelId="{B47682E1-FB62-BD48-867F-82AF71B88567}" type="presOf" srcId="{9157D82F-0705-6745-8EBA-639463A85F85}" destId="{3FE878F1-BC36-AD40-843F-0BB4588280EA}" srcOrd="0" destOrd="0" presId="urn:microsoft.com/office/officeart/2005/8/layout/radial5"/>
    <dgm:cxn modelId="{C2F67EE8-C227-0943-82F1-98BF0582C5DA}" type="presOf" srcId="{418DD196-66C9-5F4A-9685-6DF52F1F6E45}" destId="{D9E76151-B4BE-0C4C-BC1C-D813FBEF1E06}" srcOrd="0" destOrd="0" presId="urn:microsoft.com/office/officeart/2005/8/layout/radial5"/>
    <dgm:cxn modelId="{A5A73DF6-7377-1443-B2A7-C7789B105D08}" type="presOf" srcId="{0090CACD-8B1A-864B-8686-C091A15D926A}" destId="{BBA6E5FF-C4E8-1345-9A50-E37710D2F630}" srcOrd="1" destOrd="0" presId="urn:microsoft.com/office/officeart/2005/8/layout/radial5"/>
    <dgm:cxn modelId="{9538EDF9-6197-DF40-AABE-4A72E1D7DB5A}" srcId="{E3104282-DF50-3E47-B235-088A55FA3C18}" destId="{F145BCD1-16C5-E34A-AE50-5F7583A0C0CB}" srcOrd="4" destOrd="0" parTransId="{01DD31D4-0C2F-0347-AE2C-A74572C4FEFD}" sibTransId="{650554F5-89DE-7E43-96EC-3E2D3FDA96EA}"/>
    <dgm:cxn modelId="{DBC387A8-469C-D74D-80E6-6BF2F499C51F}" type="presParOf" srcId="{79D5D061-F19B-664B-9624-805AE91DACC9}" destId="{498D6C01-037B-D24F-9164-413C288D4A44}" srcOrd="0" destOrd="0" presId="urn:microsoft.com/office/officeart/2005/8/layout/radial5"/>
    <dgm:cxn modelId="{96FA2096-8B79-744A-AF6A-0C3A0485440A}" type="presParOf" srcId="{79D5D061-F19B-664B-9624-805AE91DACC9}" destId="{8867552D-DCEC-E342-8A03-80BAF6A3D7AD}" srcOrd="1" destOrd="0" presId="urn:microsoft.com/office/officeart/2005/8/layout/radial5"/>
    <dgm:cxn modelId="{93A0C4E3-365D-8244-A882-F58280C52841}" type="presParOf" srcId="{8867552D-DCEC-E342-8A03-80BAF6A3D7AD}" destId="{2F2B9582-154C-A24D-8C4E-BFE1884C6A72}" srcOrd="0" destOrd="0" presId="urn:microsoft.com/office/officeart/2005/8/layout/radial5"/>
    <dgm:cxn modelId="{EC812E3B-E117-FC40-BA4F-39C2B61220A0}" type="presParOf" srcId="{79D5D061-F19B-664B-9624-805AE91DACC9}" destId="{B17A2CF6-214B-2B4B-A1FE-429A4389AF56}" srcOrd="2" destOrd="0" presId="urn:microsoft.com/office/officeart/2005/8/layout/radial5"/>
    <dgm:cxn modelId="{D8FF76C9-0F42-984A-9507-E7CD9C8CF118}" type="presParOf" srcId="{79D5D061-F19B-664B-9624-805AE91DACC9}" destId="{27A113AE-CA5C-4A42-975D-A4E24A0DD8DF}" srcOrd="3" destOrd="0" presId="urn:microsoft.com/office/officeart/2005/8/layout/radial5"/>
    <dgm:cxn modelId="{9A370587-DAD3-5C4B-A540-5CC91C82831C}" type="presParOf" srcId="{27A113AE-CA5C-4A42-975D-A4E24A0DD8DF}" destId="{32305811-63FB-AE4A-B78D-8B55D193CA14}" srcOrd="0" destOrd="0" presId="urn:microsoft.com/office/officeart/2005/8/layout/radial5"/>
    <dgm:cxn modelId="{12E2A019-8A1C-B847-8059-8FB17CFD1B64}" type="presParOf" srcId="{79D5D061-F19B-664B-9624-805AE91DACC9}" destId="{61C982C2-F315-D94F-826B-11DF76AEB6C7}" srcOrd="4" destOrd="0" presId="urn:microsoft.com/office/officeart/2005/8/layout/radial5"/>
    <dgm:cxn modelId="{265CA9F1-4E01-A143-BDFF-87D837358271}" type="presParOf" srcId="{79D5D061-F19B-664B-9624-805AE91DACC9}" destId="{F5C07E6A-9C3E-D24A-A9D1-F0921165BC1D}" srcOrd="5" destOrd="0" presId="urn:microsoft.com/office/officeart/2005/8/layout/radial5"/>
    <dgm:cxn modelId="{16876DA5-13F0-A44D-A1CC-A0ACC3201B89}" type="presParOf" srcId="{F5C07E6A-9C3E-D24A-A9D1-F0921165BC1D}" destId="{BBA6E5FF-C4E8-1345-9A50-E37710D2F630}" srcOrd="0" destOrd="0" presId="urn:microsoft.com/office/officeart/2005/8/layout/radial5"/>
    <dgm:cxn modelId="{AFB0E375-0E94-C04C-9E60-4295595B5FFD}" type="presParOf" srcId="{79D5D061-F19B-664B-9624-805AE91DACC9}" destId="{68EDF496-9BDA-9B48-8121-8DF027C7635C}" srcOrd="6" destOrd="0" presId="urn:microsoft.com/office/officeart/2005/8/layout/radial5"/>
    <dgm:cxn modelId="{4DA259E9-8F5C-A04C-874D-866D70A40C9A}" type="presParOf" srcId="{79D5D061-F19B-664B-9624-805AE91DACC9}" destId="{7A5C412F-9008-7341-84CC-6CD1388040AB}" srcOrd="7" destOrd="0" presId="urn:microsoft.com/office/officeart/2005/8/layout/radial5"/>
    <dgm:cxn modelId="{31A03440-3FD3-D943-A01C-F10DFCFE5665}" type="presParOf" srcId="{7A5C412F-9008-7341-84CC-6CD1388040AB}" destId="{52CA5B4C-66D1-E344-91FD-5532C50FED68}" srcOrd="0" destOrd="0" presId="urn:microsoft.com/office/officeart/2005/8/layout/radial5"/>
    <dgm:cxn modelId="{E56C630D-9799-4944-B895-AA11D516AD39}" type="presParOf" srcId="{79D5D061-F19B-664B-9624-805AE91DACC9}" destId="{D6708928-2870-9640-B7E8-635612BA1E84}" srcOrd="8" destOrd="0" presId="urn:microsoft.com/office/officeart/2005/8/layout/radial5"/>
    <dgm:cxn modelId="{7ABB8A91-10AC-AC43-8B5B-FBA4BC27DCC0}" type="presParOf" srcId="{79D5D061-F19B-664B-9624-805AE91DACC9}" destId="{A2249B51-BC63-6C47-8751-325711E00BC8}" srcOrd="9" destOrd="0" presId="urn:microsoft.com/office/officeart/2005/8/layout/radial5"/>
    <dgm:cxn modelId="{948D8704-183F-684F-B9CE-F94D48854D4A}" type="presParOf" srcId="{A2249B51-BC63-6C47-8751-325711E00BC8}" destId="{45B1B00B-C17E-324D-87FF-D699F41EA606}" srcOrd="0" destOrd="0" presId="urn:microsoft.com/office/officeart/2005/8/layout/radial5"/>
    <dgm:cxn modelId="{06D9A792-B691-4B45-B4A4-74F4F1C7BD04}" type="presParOf" srcId="{79D5D061-F19B-664B-9624-805AE91DACC9}" destId="{DB61E6D5-EA02-5347-8682-31229694F921}" srcOrd="10" destOrd="0" presId="urn:microsoft.com/office/officeart/2005/8/layout/radial5"/>
    <dgm:cxn modelId="{430209FE-C42C-FB44-B515-BDB98B128BF4}" type="presParOf" srcId="{79D5D061-F19B-664B-9624-805AE91DACC9}" destId="{B5901726-2EBE-D44B-B9C7-0D268AEF5C92}" srcOrd="11" destOrd="0" presId="urn:microsoft.com/office/officeart/2005/8/layout/radial5"/>
    <dgm:cxn modelId="{AD46B106-D8BB-4F4C-A302-6F119B5313F0}" type="presParOf" srcId="{B5901726-2EBE-D44B-B9C7-0D268AEF5C92}" destId="{80DB11EF-633C-2B40-B6ED-BF32BE48E0D8}" srcOrd="0" destOrd="0" presId="urn:microsoft.com/office/officeart/2005/8/layout/radial5"/>
    <dgm:cxn modelId="{E5AEB8A0-C19F-D549-9B85-1BE62B200CA2}" type="presParOf" srcId="{79D5D061-F19B-664B-9624-805AE91DACC9}" destId="{E686CA70-4E5C-A04D-AD00-AB681A945674}" srcOrd="12" destOrd="0" presId="urn:microsoft.com/office/officeart/2005/8/layout/radial5"/>
    <dgm:cxn modelId="{6E58A221-92AA-AB4B-982C-5D523D3895DA}" type="presParOf" srcId="{79D5D061-F19B-664B-9624-805AE91DACC9}" destId="{464934BB-C15E-FE4D-9E55-75B3A0F0CA75}" srcOrd="13" destOrd="0" presId="urn:microsoft.com/office/officeart/2005/8/layout/radial5"/>
    <dgm:cxn modelId="{8C94B479-BF27-AC43-9033-4E199BCF06D8}" type="presParOf" srcId="{464934BB-C15E-FE4D-9E55-75B3A0F0CA75}" destId="{0EDD3BE9-0743-1142-B35A-04C6447F43D0}" srcOrd="0" destOrd="0" presId="urn:microsoft.com/office/officeart/2005/8/layout/radial5"/>
    <dgm:cxn modelId="{00548CA5-364D-974D-8337-DA39E453E235}" type="presParOf" srcId="{79D5D061-F19B-664B-9624-805AE91DACC9}" destId="{048AB351-CED7-F542-AEA2-2B7F94D5578F}" srcOrd="14" destOrd="0" presId="urn:microsoft.com/office/officeart/2005/8/layout/radial5"/>
    <dgm:cxn modelId="{E95D4347-F177-4E4E-877E-C546EC0F4929}" type="presParOf" srcId="{79D5D061-F19B-664B-9624-805AE91DACC9}" destId="{9AD92CC1-80B0-7846-ABFF-A243449D4495}" srcOrd="15" destOrd="0" presId="urn:microsoft.com/office/officeart/2005/8/layout/radial5"/>
    <dgm:cxn modelId="{F417DA26-300E-DF4D-BE04-A1E94CB3166B}" type="presParOf" srcId="{9AD92CC1-80B0-7846-ABFF-A243449D4495}" destId="{64D48D58-1234-F947-B8C4-C9B11BF0E7C1}" srcOrd="0" destOrd="0" presId="urn:microsoft.com/office/officeart/2005/8/layout/radial5"/>
    <dgm:cxn modelId="{723D65E1-B04E-A842-B034-CE0A98521F1F}" type="presParOf" srcId="{79D5D061-F19B-664B-9624-805AE91DACC9}" destId="{D9E76151-B4BE-0C4C-BC1C-D813FBEF1E06}" srcOrd="16" destOrd="0" presId="urn:microsoft.com/office/officeart/2005/8/layout/radial5"/>
    <dgm:cxn modelId="{669DCBD8-EA5A-E24E-AA59-531F51882FFA}" type="presParOf" srcId="{79D5D061-F19B-664B-9624-805AE91DACC9}" destId="{14519A69-ABAF-F748-B19D-0BB1EC94DFB5}" srcOrd="17" destOrd="0" presId="urn:microsoft.com/office/officeart/2005/8/layout/radial5"/>
    <dgm:cxn modelId="{E8269E3D-2DC1-0141-8A7B-42C2004AF269}" type="presParOf" srcId="{14519A69-ABAF-F748-B19D-0BB1EC94DFB5}" destId="{063B0279-0F5D-5547-9FFA-C5D0EF26B5C2}" srcOrd="0" destOrd="0" presId="urn:microsoft.com/office/officeart/2005/8/layout/radial5"/>
    <dgm:cxn modelId="{E7C04B9A-5449-0240-B0FE-5A5B141FDEDF}" type="presParOf" srcId="{79D5D061-F19B-664B-9624-805AE91DACC9}" destId="{3FE878F1-BC36-AD40-843F-0BB4588280EA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8C4173-1E24-1045-919C-A4551F97389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104282-DF50-3E47-B235-088A55FA3C18}">
      <dgm:prSet phldrT="[Text]"/>
      <dgm:spPr/>
      <dgm:t>
        <a:bodyPr/>
        <a:lstStyle/>
        <a:p>
          <a:r>
            <a:rPr lang="en-US" dirty="0"/>
            <a:t>Complexity</a:t>
          </a:r>
        </a:p>
      </dgm:t>
    </dgm:pt>
    <dgm:pt modelId="{29F29963-7E86-0041-B234-BC826089217A}" type="parTrans" cxnId="{F2800E4F-A623-494D-9D3B-0A3386B5826B}">
      <dgm:prSet/>
      <dgm:spPr/>
      <dgm:t>
        <a:bodyPr/>
        <a:lstStyle/>
        <a:p>
          <a:endParaRPr lang="en-US"/>
        </a:p>
      </dgm:t>
    </dgm:pt>
    <dgm:pt modelId="{4A4D6D56-BDB1-8F40-8CD7-7AC868880933}" type="sibTrans" cxnId="{F2800E4F-A623-494D-9D3B-0A3386B5826B}">
      <dgm:prSet/>
      <dgm:spPr/>
      <dgm:t>
        <a:bodyPr/>
        <a:lstStyle/>
        <a:p>
          <a:endParaRPr lang="en-US"/>
        </a:p>
      </dgm:t>
    </dgm:pt>
    <dgm:pt modelId="{FB061103-BDF8-7145-804A-C566DF170A9D}">
      <dgm:prSet/>
      <dgm:spPr/>
      <dgm:t>
        <a:bodyPr/>
        <a:lstStyle/>
        <a:p>
          <a:r>
            <a:rPr lang="en-US" dirty="0"/>
            <a:t>primary and alternate clinical unit assignments</a:t>
          </a:r>
        </a:p>
      </dgm:t>
    </dgm:pt>
    <dgm:pt modelId="{0F9840A3-DE96-CE4A-BEE5-EC674D39C382}" type="parTrans" cxnId="{CF831A6E-76B1-3349-9BA7-C542E39F494D}">
      <dgm:prSet/>
      <dgm:spPr/>
      <dgm:t>
        <a:bodyPr/>
        <a:lstStyle/>
        <a:p>
          <a:endParaRPr lang="en-US"/>
        </a:p>
      </dgm:t>
    </dgm:pt>
    <dgm:pt modelId="{D3A9F259-31E6-0C46-B456-19D4FDF08BED}" type="sibTrans" cxnId="{CF831A6E-76B1-3349-9BA7-C542E39F494D}">
      <dgm:prSet/>
      <dgm:spPr/>
      <dgm:t>
        <a:bodyPr/>
        <a:lstStyle/>
        <a:p>
          <a:endParaRPr lang="en-US"/>
        </a:p>
      </dgm:t>
    </dgm:pt>
    <dgm:pt modelId="{F44A50B2-DF92-B649-A62A-8B996B281812}">
      <dgm:prSet phldrT="[Text]"/>
      <dgm:spPr/>
      <dgm:t>
        <a:bodyPr/>
        <a:lstStyle/>
        <a:p>
          <a:r>
            <a:rPr lang="en-US" dirty="0"/>
            <a:t>multiple placements</a:t>
          </a:r>
        </a:p>
      </dgm:t>
    </dgm:pt>
    <dgm:pt modelId="{0090CACD-8B1A-864B-8686-C091A15D926A}" type="parTrans" cxnId="{EA7ABD00-2928-B84B-B896-1C5DC13AF7E5}">
      <dgm:prSet/>
      <dgm:spPr/>
      <dgm:t>
        <a:bodyPr/>
        <a:lstStyle/>
        <a:p>
          <a:endParaRPr lang="en-US"/>
        </a:p>
      </dgm:t>
    </dgm:pt>
    <dgm:pt modelId="{4B3D4598-3338-704A-9627-7E7EC4D9844C}" type="sibTrans" cxnId="{EA7ABD00-2928-B84B-B896-1C5DC13AF7E5}">
      <dgm:prSet/>
      <dgm:spPr/>
      <dgm:t>
        <a:bodyPr/>
        <a:lstStyle/>
        <a:p>
          <a:endParaRPr lang="en-US"/>
        </a:p>
      </dgm:t>
    </dgm:pt>
    <dgm:pt modelId="{F145BCD1-16C5-E34A-AE50-5F7583A0C0CB}">
      <dgm:prSet/>
      <dgm:spPr/>
      <dgm:t>
        <a:bodyPr/>
        <a:lstStyle/>
        <a:p>
          <a:r>
            <a:rPr lang="en-US" dirty="0"/>
            <a:t>multiple training locations  </a:t>
          </a:r>
        </a:p>
      </dgm:t>
    </dgm:pt>
    <dgm:pt modelId="{01DD31D4-0C2F-0347-AE2C-A74572C4FEFD}" type="parTrans" cxnId="{9538EDF9-6197-DF40-AABE-4A72E1D7DB5A}">
      <dgm:prSet/>
      <dgm:spPr/>
      <dgm:t>
        <a:bodyPr/>
        <a:lstStyle/>
        <a:p>
          <a:endParaRPr lang="en-US"/>
        </a:p>
      </dgm:t>
    </dgm:pt>
    <dgm:pt modelId="{650554F5-89DE-7E43-96EC-3E2D3FDA96EA}" type="sibTrans" cxnId="{9538EDF9-6197-DF40-AABE-4A72E1D7DB5A}">
      <dgm:prSet/>
      <dgm:spPr/>
      <dgm:t>
        <a:bodyPr/>
        <a:lstStyle/>
        <a:p>
          <a:endParaRPr lang="en-US"/>
        </a:p>
      </dgm:t>
    </dgm:pt>
    <dgm:pt modelId="{C94640B2-9DFF-A446-A7AA-24D0B814A9CD}">
      <dgm:prSet/>
      <dgm:spPr/>
      <dgm:t>
        <a:bodyPr/>
        <a:lstStyle/>
        <a:p>
          <a:r>
            <a:rPr lang="en-US" dirty="0"/>
            <a:t>unique constraints to access</a:t>
          </a:r>
        </a:p>
      </dgm:t>
    </dgm:pt>
    <dgm:pt modelId="{64C63F42-A9BD-954A-94D8-994218E1491A}" type="parTrans" cxnId="{BD60DCAF-F7D6-B247-92A8-8BAFA6AB51E6}">
      <dgm:prSet/>
      <dgm:spPr/>
      <dgm:t>
        <a:bodyPr/>
        <a:lstStyle/>
        <a:p>
          <a:endParaRPr lang="en-US"/>
        </a:p>
      </dgm:t>
    </dgm:pt>
    <dgm:pt modelId="{C4126F00-6ACF-284D-9CA8-20EA633DE5FE}" type="sibTrans" cxnId="{BD60DCAF-F7D6-B247-92A8-8BAFA6AB51E6}">
      <dgm:prSet/>
      <dgm:spPr/>
      <dgm:t>
        <a:bodyPr/>
        <a:lstStyle/>
        <a:p>
          <a:endParaRPr lang="en-US"/>
        </a:p>
      </dgm:t>
    </dgm:pt>
    <dgm:pt modelId="{9157D82F-0705-6745-8EBA-639463A85F85}">
      <dgm:prSet/>
      <dgm:spPr/>
      <dgm:t>
        <a:bodyPr/>
        <a:lstStyle/>
        <a:p>
          <a:r>
            <a:rPr lang="en-US" dirty="0"/>
            <a:t>Hawaii Board of Nursing, The Joint Commission and nursing education accreditation</a:t>
          </a:r>
        </a:p>
      </dgm:t>
    </dgm:pt>
    <dgm:pt modelId="{D98FCA51-72A6-194C-9C6F-AA67EB0EAC34}" type="parTrans" cxnId="{D3A7CFD0-164B-5B4A-B530-139CD8855E6B}">
      <dgm:prSet/>
      <dgm:spPr/>
      <dgm:t>
        <a:bodyPr/>
        <a:lstStyle/>
        <a:p>
          <a:endParaRPr lang="en-US"/>
        </a:p>
      </dgm:t>
    </dgm:pt>
    <dgm:pt modelId="{C2EB647F-4B1F-0540-8DCF-34F82AC4BBF9}" type="sibTrans" cxnId="{D3A7CFD0-164B-5B4A-B530-139CD8855E6B}">
      <dgm:prSet/>
      <dgm:spPr/>
      <dgm:t>
        <a:bodyPr/>
        <a:lstStyle/>
        <a:p>
          <a:endParaRPr lang="en-US"/>
        </a:p>
      </dgm:t>
    </dgm:pt>
    <dgm:pt modelId="{5F61FAE0-9929-A34C-8749-46CF28A94D4F}">
      <dgm:prSet/>
      <dgm:spPr/>
      <dgm:t>
        <a:bodyPr/>
        <a:lstStyle/>
        <a:p>
          <a:r>
            <a:rPr lang="en-US" dirty="0"/>
            <a:t>unique EHR and health requirements for access to the facility</a:t>
          </a:r>
        </a:p>
      </dgm:t>
    </dgm:pt>
    <dgm:pt modelId="{ABFCB336-876A-C24F-A70C-6954A678E5BF}" type="parTrans" cxnId="{53A0E695-1A15-7F4D-B6EE-BE5F3721E37B}">
      <dgm:prSet/>
      <dgm:spPr/>
      <dgm:t>
        <a:bodyPr/>
        <a:lstStyle/>
        <a:p>
          <a:endParaRPr lang="en-US"/>
        </a:p>
      </dgm:t>
    </dgm:pt>
    <dgm:pt modelId="{5D404983-1176-9D41-903B-4D1C96900714}" type="sibTrans" cxnId="{53A0E695-1A15-7F4D-B6EE-BE5F3721E37B}">
      <dgm:prSet/>
      <dgm:spPr/>
      <dgm:t>
        <a:bodyPr/>
        <a:lstStyle/>
        <a:p>
          <a:endParaRPr lang="en-US"/>
        </a:p>
      </dgm:t>
    </dgm:pt>
    <dgm:pt modelId="{A7E0E05D-8083-D44B-9687-7EBA55266ED4}">
      <dgm:prSet phldrT="[Text]"/>
      <dgm:spPr/>
      <dgm:t>
        <a:bodyPr/>
        <a:lstStyle/>
        <a:p>
          <a:r>
            <a:rPr lang="en-US" dirty="0"/>
            <a:t>multiple schools</a:t>
          </a:r>
        </a:p>
      </dgm:t>
    </dgm:pt>
    <dgm:pt modelId="{ED73D0E6-1314-B84F-A589-FE2198C52726}" type="parTrans" cxnId="{9B8B9009-A7D6-1E4B-895C-65F305879C8C}">
      <dgm:prSet/>
      <dgm:spPr/>
      <dgm:t>
        <a:bodyPr/>
        <a:lstStyle/>
        <a:p>
          <a:endParaRPr lang="en-US"/>
        </a:p>
      </dgm:t>
    </dgm:pt>
    <dgm:pt modelId="{0E1A6501-E218-0E45-80CC-070C7D8C6619}" type="sibTrans" cxnId="{9B8B9009-A7D6-1E4B-895C-65F305879C8C}">
      <dgm:prSet/>
      <dgm:spPr/>
      <dgm:t>
        <a:bodyPr/>
        <a:lstStyle/>
        <a:p>
          <a:endParaRPr lang="en-US"/>
        </a:p>
      </dgm:t>
    </dgm:pt>
    <dgm:pt modelId="{870D1D05-9649-4441-8E05-C5FC5888BE9C}">
      <dgm:prSet phldrT="[Text]"/>
      <dgm:spPr/>
      <dgm:t>
        <a:bodyPr/>
        <a:lstStyle/>
        <a:p>
          <a:r>
            <a:rPr lang="en-US" dirty="0"/>
            <a:t>multiple courses</a:t>
          </a:r>
        </a:p>
      </dgm:t>
    </dgm:pt>
    <dgm:pt modelId="{E97CC4E6-827E-924C-92FF-05B64D54AEE7}" type="parTrans" cxnId="{49784373-7B49-8547-87B1-08E28A0C104B}">
      <dgm:prSet/>
      <dgm:spPr/>
      <dgm:t>
        <a:bodyPr/>
        <a:lstStyle/>
        <a:p>
          <a:endParaRPr lang="en-US"/>
        </a:p>
      </dgm:t>
    </dgm:pt>
    <dgm:pt modelId="{6B713717-A77F-D345-82AC-7A53C7950AF5}" type="sibTrans" cxnId="{49784373-7B49-8547-87B1-08E28A0C104B}">
      <dgm:prSet/>
      <dgm:spPr/>
      <dgm:t>
        <a:bodyPr/>
        <a:lstStyle/>
        <a:p>
          <a:endParaRPr lang="en-US"/>
        </a:p>
      </dgm:t>
    </dgm:pt>
    <dgm:pt modelId="{418DD196-66C9-5F4A-9685-6DF52F1F6E45}">
      <dgm:prSet/>
      <dgm:spPr/>
      <dgm:t>
        <a:bodyPr/>
        <a:lstStyle/>
        <a:p>
          <a:r>
            <a:rPr lang="en-US" dirty="0"/>
            <a:t>unique schedules</a:t>
          </a:r>
        </a:p>
      </dgm:t>
    </dgm:pt>
    <dgm:pt modelId="{62E7D626-FF36-754D-B30E-EC627F25E01B}" type="parTrans" cxnId="{6E3C7182-6405-2741-B3EC-80EAACA4B28D}">
      <dgm:prSet/>
      <dgm:spPr/>
      <dgm:t>
        <a:bodyPr/>
        <a:lstStyle/>
        <a:p>
          <a:endParaRPr lang="en-US"/>
        </a:p>
      </dgm:t>
    </dgm:pt>
    <dgm:pt modelId="{419332A7-3038-7D48-B7D0-AA8DDCCCCD5D}" type="sibTrans" cxnId="{6E3C7182-6405-2741-B3EC-80EAACA4B28D}">
      <dgm:prSet/>
      <dgm:spPr/>
      <dgm:t>
        <a:bodyPr/>
        <a:lstStyle/>
        <a:p>
          <a:endParaRPr lang="en-US"/>
        </a:p>
      </dgm:t>
    </dgm:pt>
    <dgm:pt modelId="{79D5D061-F19B-664B-9624-805AE91DACC9}" type="pres">
      <dgm:prSet presAssocID="{068C4173-1E24-1045-919C-A4551F97389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8D6C01-037B-D24F-9164-413C288D4A44}" type="pres">
      <dgm:prSet presAssocID="{E3104282-DF50-3E47-B235-088A55FA3C18}" presName="centerShape" presStyleLbl="node0" presStyleIdx="0" presStyleCnt="1"/>
      <dgm:spPr/>
    </dgm:pt>
    <dgm:pt modelId="{8867552D-DCEC-E342-8A03-80BAF6A3D7AD}" type="pres">
      <dgm:prSet presAssocID="{ED73D0E6-1314-B84F-A589-FE2198C52726}" presName="parTrans" presStyleLbl="sibTrans2D1" presStyleIdx="0" presStyleCnt="9"/>
      <dgm:spPr/>
    </dgm:pt>
    <dgm:pt modelId="{2F2B9582-154C-A24D-8C4E-BFE1884C6A72}" type="pres">
      <dgm:prSet presAssocID="{ED73D0E6-1314-B84F-A589-FE2198C52726}" presName="connectorText" presStyleLbl="sibTrans2D1" presStyleIdx="0" presStyleCnt="9"/>
      <dgm:spPr/>
    </dgm:pt>
    <dgm:pt modelId="{B17A2CF6-214B-2B4B-A1FE-429A4389AF56}" type="pres">
      <dgm:prSet presAssocID="{A7E0E05D-8083-D44B-9687-7EBA55266ED4}" presName="node" presStyleLbl="node1" presStyleIdx="0" presStyleCnt="9">
        <dgm:presLayoutVars>
          <dgm:bulletEnabled val="1"/>
        </dgm:presLayoutVars>
      </dgm:prSet>
      <dgm:spPr/>
    </dgm:pt>
    <dgm:pt modelId="{27A113AE-CA5C-4A42-975D-A4E24A0DD8DF}" type="pres">
      <dgm:prSet presAssocID="{E97CC4E6-827E-924C-92FF-05B64D54AEE7}" presName="parTrans" presStyleLbl="sibTrans2D1" presStyleIdx="1" presStyleCnt="9"/>
      <dgm:spPr/>
    </dgm:pt>
    <dgm:pt modelId="{32305811-63FB-AE4A-B78D-8B55D193CA14}" type="pres">
      <dgm:prSet presAssocID="{E97CC4E6-827E-924C-92FF-05B64D54AEE7}" presName="connectorText" presStyleLbl="sibTrans2D1" presStyleIdx="1" presStyleCnt="9"/>
      <dgm:spPr/>
    </dgm:pt>
    <dgm:pt modelId="{61C982C2-F315-D94F-826B-11DF76AEB6C7}" type="pres">
      <dgm:prSet presAssocID="{870D1D05-9649-4441-8E05-C5FC5888BE9C}" presName="node" presStyleLbl="node1" presStyleIdx="1" presStyleCnt="9">
        <dgm:presLayoutVars>
          <dgm:bulletEnabled val="1"/>
        </dgm:presLayoutVars>
      </dgm:prSet>
      <dgm:spPr/>
    </dgm:pt>
    <dgm:pt modelId="{F5C07E6A-9C3E-D24A-A9D1-F0921165BC1D}" type="pres">
      <dgm:prSet presAssocID="{0090CACD-8B1A-864B-8686-C091A15D926A}" presName="parTrans" presStyleLbl="sibTrans2D1" presStyleIdx="2" presStyleCnt="9"/>
      <dgm:spPr/>
    </dgm:pt>
    <dgm:pt modelId="{BBA6E5FF-C4E8-1345-9A50-E37710D2F630}" type="pres">
      <dgm:prSet presAssocID="{0090CACD-8B1A-864B-8686-C091A15D926A}" presName="connectorText" presStyleLbl="sibTrans2D1" presStyleIdx="2" presStyleCnt="9"/>
      <dgm:spPr/>
    </dgm:pt>
    <dgm:pt modelId="{68EDF496-9BDA-9B48-8121-8DF027C7635C}" type="pres">
      <dgm:prSet presAssocID="{F44A50B2-DF92-B649-A62A-8B996B281812}" presName="node" presStyleLbl="node1" presStyleIdx="2" presStyleCnt="9">
        <dgm:presLayoutVars>
          <dgm:bulletEnabled val="1"/>
        </dgm:presLayoutVars>
      </dgm:prSet>
      <dgm:spPr/>
    </dgm:pt>
    <dgm:pt modelId="{7A5C412F-9008-7341-84CC-6CD1388040AB}" type="pres">
      <dgm:prSet presAssocID="{0F9840A3-DE96-CE4A-BEE5-EC674D39C382}" presName="parTrans" presStyleLbl="sibTrans2D1" presStyleIdx="3" presStyleCnt="9"/>
      <dgm:spPr/>
    </dgm:pt>
    <dgm:pt modelId="{52CA5B4C-66D1-E344-91FD-5532C50FED68}" type="pres">
      <dgm:prSet presAssocID="{0F9840A3-DE96-CE4A-BEE5-EC674D39C382}" presName="connectorText" presStyleLbl="sibTrans2D1" presStyleIdx="3" presStyleCnt="9"/>
      <dgm:spPr/>
    </dgm:pt>
    <dgm:pt modelId="{D6708928-2870-9640-B7E8-635612BA1E84}" type="pres">
      <dgm:prSet presAssocID="{FB061103-BDF8-7145-804A-C566DF170A9D}" presName="node" presStyleLbl="node1" presStyleIdx="3" presStyleCnt="9">
        <dgm:presLayoutVars>
          <dgm:bulletEnabled val="1"/>
        </dgm:presLayoutVars>
      </dgm:prSet>
      <dgm:spPr/>
    </dgm:pt>
    <dgm:pt modelId="{A2249B51-BC63-6C47-8751-325711E00BC8}" type="pres">
      <dgm:prSet presAssocID="{01DD31D4-0C2F-0347-AE2C-A74572C4FEFD}" presName="parTrans" presStyleLbl="sibTrans2D1" presStyleIdx="4" presStyleCnt="9"/>
      <dgm:spPr/>
    </dgm:pt>
    <dgm:pt modelId="{45B1B00B-C17E-324D-87FF-D699F41EA606}" type="pres">
      <dgm:prSet presAssocID="{01DD31D4-0C2F-0347-AE2C-A74572C4FEFD}" presName="connectorText" presStyleLbl="sibTrans2D1" presStyleIdx="4" presStyleCnt="9"/>
      <dgm:spPr/>
    </dgm:pt>
    <dgm:pt modelId="{DB61E6D5-EA02-5347-8682-31229694F921}" type="pres">
      <dgm:prSet presAssocID="{F145BCD1-16C5-E34A-AE50-5F7583A0C0CB}" presName="node" presStyleLbl="node1" presStyleIdx="4" presStyleCnt="9">
        <dgm:presLayoutVars>
          <dgm:bulletEnabled val="1"/>
        </dgm:presLayoutVars>
      </dgm:prSet>
      <dgm:spPr/>
    </dgm:pt>
    <dgm:pt modelId="{B5901726-2EBE-D44B-B9C7-0D268AEF5C92}" type="pres">
      <dgm:prSet presAssocID="{ABFCB336-876A-C24F-A70C-6954A678E5BF}" presName="parTrans" presStyleLbl="sibTrans2D1" presStyleIdx="5" presStyleCnt="9"/>
      <dgm:spPr/>
    </dgm:pt>
    <dgm:pt modelId="{80DB11EF-633C-2B40-B6ED-BF32BE48E0D8}" type="pres">
      <dgm:prSet presAssocID="{ABFCB336-876A-C24F-A70C-6954A678E5BF}" presName="connectorText" presStyleLbl="sibTrans2D1" presStyleIdx="5" presStyleCnt="9"/>
      <dgm:spPr/>
    </dgm:pt>
    <dgm:pt modelId="{E686CA70-4E5C-A04D-AD00-AB681A945674}" type="pres">
      <dgm:prSet presAssocID="{5F61FAE0-9929-A34C-8749-46CF28A94D4F}" presName="node" presStyleLbl="node1" presStyleIdx="5" presStyleCnt="9">
        <dgm:presLayoutVars>
          <dgm:bulletEnabled val="1"/>
        </dgm:presLayoutVars>
      </dgm:prSet>
      <dgm:spPr/>
    </dgm:pt>
    <dgm:pt modelId="{464934BB-C15E-FE4D-9E55-75B3A0F0CA75}" type="pres">
      <dgm:prSet presAssocID="{64C63F42-A9BD-954A-94D8-994218E1491A}" presName="parTrans" presStyleLbl="sibTrans2D1" presStyleIdx="6" presStyleCnt="9"/>
      <dgm:spPr/>
    </dgm:pt>
    <dgm:pt modelId="{0EDD3BE9-0743-1142-B35A-04C6447F43D0}" type="pres">
      <dgm:prSet presAssocID="{64C63F42-A9BD-954A-94D8-994218E1491A}" presName="connectorText" presStyleLbl="sibTrans2D1" presStyleIdx="6" presStyleCnt="9"/>
      <dgm:spPr/>
    </dgm:pt>
    <dgm:pt modelId="{048AB351-CED7-F542-AEA2-2B7F94D5578F}" type="pres">
      <dgm:prSet presAssocID="{C94640B2-9DFF-A446-A7AA-24D0B814A9CD}" presName="node" presStyleLbl="node1" presStyleIdx="6" presStyleCnt="9">
        <dgm:presLayoutVars>
          <dgm:bulletEnabled val="1"/>
        </dgm:presLayoutVars>
      </dgm:prSet>
      <dgm:spPr/>
    </dgm:pt>
    <dgm:pt modelId="{9AD92CC1-80B0-7846-ABFF-A243449D4495}" type="pres">
      <dgm:prSet presAssocID="{62E7D626-FF36-754D-B30E-EC627F25E01B}" presName="parTrans" presStyleLbl="sibTrans2D1" presStyleIdx="7" presStyleCnt="9"/>
      <dgm:spPr/>
    </dgm:pt>
    <dgm:pt modelId="{64D48D58-1234-F947-B8C4-C9B11BF0E7C1}" type="pres">
      <dgm:prSet presAssocID="{62E7D626-FF36-754D-B30E-EC627F25E01B}" presName="connectorText" presStyleLbl="sibTrans2D1" presStyleIdx="7" presStyleCnt="9"/>
      <dgm:spPr/>
    </dgm:pt>
    <dgm:pt modelId="{D9E76151-B4BE-0C4C-BC1C-D813FBEF1E06}" type="pres">
      <dgm:prSet presAssocID="{418DD196-66C9-5F4A-9685-6DF52F1F6E45}" presName="node" presStyleLbl="node1" presStyleIdx="7" presStyleCnt="9">
        <dgm:presLayoutVars>
          <dgm:bulletEnabled val="1"/>
        </dgm:presLayoutVars>
      </dgm:prSet>
      <dgm:spPr/>
    </dgm:pt>
    <dgm:pt modelId="{14519A69-ABAF-F748-B19D-0BB1EC94DFB5}" type="pres">
      <dgm:prSet presAssocID="{D98FCA51-72A6-194C-9C6F-AA67EB0EAC34}" presName="parTrans" presStyleLbl="sibTrans2D1" presStyleIdx="8" presStyleCnt="9"/>
      <dgm:spPr/>
    </dgm:pt>
    <dgm:pt modelId="{063B0279-0F5D-5547-9FFA-C5D0EF26B5C2}" type="pres">
      <dgm:prSet presAssocID="{D98FCA51-72A6-194C-9C6F-AA67EB0EAC34}" presName="connectorText" presStyleLbl="sibTrans2D1" presStyleIdx="8" presStyleCnt="9"/>
      <dgm:spPr/>
    </dgm:pt>
    <dgm:pt modelId="{3FE878F1-BC36-AD40-843F-0BB4588280EA}" type="pres">
      <dgm:prSet presAssocID="{9157D82F-0705-6745-8EBA-639463A85F85}" presName="node" presStyleLbl="node1" presStyleIdx="8" presStyleCnt="9">
        <dgm:presLayoutVars>
          <dgm:bulletEnabled val="1"/>
        </dgm:presLayoutVars>
      </dgm:prSet>
      <dgm:spPr/>
    </dgm:pt>
  </dgm:ptLst>
  <dgm:cxnLst>
    <dgm:cxn modelId="{EA7ABD00-2928-B84B-B896-1C5DC13AF7E5}" srcId="{E3104282-DF50-3E47-B235-088A55FA3C18}" destId="{F44A50B2-DF92-B649-A62A-8B996B281812}" srcOrd="2" destOrd="0" parTransId="{0090CACD-8B1A-864B-8686-C091A15D926A}" sibTransId="{4B3D4598-3338-704A-9627-7E7EC4D9844C}"/>
    <dgm:cxn modelId="{7A4E5501-5EAD-504F-8197-079CBC73E760}" type="presOf" srcId="{870D1D05-9649-4441-8E05-C5FC5888BE9C}" destId="{61C982C2-F315-D94F-826B-11DF76AEB6C7}" srcOrd="0" destOrd="0" presId="urn:microsoft.com/office/officeart/2005/8/layout/radial5"/>
    <dgm:cxn modelId="{4D96C202-53C2-2D4D-A791-7514F9E85A17}" type="presOf" srcId="{F145BCD1-16C5-E34A-AE50-5F7583A0C0CB}" destId="{DB61E6D5-EA02-5347-8682-31229694F921}" srcOrd="0" destOrd="0" presId="urn:microsoft.com/office/officeart/2005/8/layout/radial5"/>
    <dgm:cxn modelId="{38706203-46B0-2543-83EE-25E9F16E2B74}" type="presOf" srcId="{0F9840A3-DE96-CE4A-BEE5-EC674D39C382}" destId="{7A5C412F-9008-7341-84CC-6CD1388040AB}" srcOrd="0" destOrd="0" presId="urn:microsoft.com/office/officeart/2005/8/layout/radial5"/>
    <dgm:cxn modelId="{D7CD2E09-696E-6B46-B2E2-358B7896AB8F}" type="presOf" srcId="{F44A50B2-DF92-B649-A62A-8B996B281812}" destId="{68EDF496-9BDA-9B48-8121-8DF027C7635C}" srcOrd="0" destOrd="0" presId="urn:microsoft.com/office/officeart/2005/8/layout/radial5"/>
    <dgm:cxn modelId="{9B8B9009-A7D6-1E4B-895C-65F305879C8C}" srcId="{E3104282-DF50-3E47-B235-088A55FA3C18}" destId="{A7E0E05D-8083-D44B-9687-7EBA55266ED4}" srcOrd="0" destOrd="0" parTransId="{ED73D0E6-1314-B84F-A589-FE2198C52726}" sibTransId="{0E1A6501-E218-0E45-80CC-070C7D8C6619}"/>
    <dgm:cxn modelId="{DB6E3A0D-25E5-664C-871C-7C6B9E742C3A}" type="presOf" srcId="{ABFCB336-876A-C24F-A70C-6954A678E5BF}" destId="{B5901726-2EBE-D44B-B9C7-0D268AEF5C92}" srcOrd="0" destOrd="0" presId="urn:microsoft.com/office/officeart/2005/8/layout/radial5"/>
    <dgm:cxn modelId="{67D3E624-39EE-1943-84AD-BAAA1BB2BFE7}" type="presOf" srcId="{A7E0E05D-8083-D44B-9687-7EBA55266ED4}" destId="{B17A2CF6-214B-2B4B-A1FE-429A4389AF56}" srcOrd="0" destOrd="0" presId="urn:microsoft.com/office/officeart/2005/8/layout/radial5"/>
    <dgm:cxn modelId="{4B9C8F36-C1D3-4C47-B265-62D72C50C0C2}" type="presOf" srcId="{62E7D626-FF36-754D-B30E-EC627F25E01B}" destId="{9AD92CC1-80B0-7846-ABFF-A243449D4495}" srcOrd="0" destOrd="0" presId="urn:microsoft.com/office/officeart/2005/8/layout/radial5"/>
    <dgm:cxn modelId="{E734233A-8A0A-7240-9A2C-8137CCFC3168}" type="presOf" srcId="{ED73D0E6-1314-B84F-A589-FE2198C52726}" destId="{8867552D-DCEC-E342-8A03-80BAF6A3D7AD}" srcOrd="0" destOrd="0" presId="urn:microsoft.com/office/officeart/2005/8/layout/radial5"/>
    <dgm:cxn modelId="{A3F6A943-9082-C749-B094-62F9FCC10E5E}" type="presOf" srcId="{0090CACD-8B1A-864B-8686-C091A15D926A}" destId="{F5C07E6A-9C3E-D24A-A9D1-F0921165BC1D}" srcOrd="0" destOrd="0" presId="urn:microsoft.com/office/officeart/2005/8/layout/radial5"/>
    <dgm:cxn modelId="{F2800E4F-A623-494D-9D3B-0A3386B5826B}" srcId="{068C4173-1E24-1045-919C-A4551F97389E}" destId="{E3104282-DF50-3E47-B235-088A55FA3C18}" srcOrd="0" destOrd="0" parTransId="{29F29963-7E86-0041-B234-BC826089217A}" sibTransId="{4A4D6D56-BDB1-8F40-8CD7-7AC868880933}"/>
    <dgm:cxn modelId="{D6AB6852-0D86-CE4C-8468-949F1672CC5D}" type="presOf" srcId="{FB061103-BDF8-7145-804A-C566DF170A9D}" destId="{D6708928-2870-9640-B7E8-635612BA1E84}" srcOrd="0" destOrd="0" presId="urn:microsoft.com/office/officeart/2005/8/layout/radial5"/>
    <dgm:cxn modelId="{8B4A6C57-7731-1549-80DA-158966E3A45C}" type="presOf" srcId="{D98FCA51-72A6-194C-9C6F-AA67EB0EAC34}" destId="{14519A69-ABAF-F748-B19D-0BB1EC94DFB5}" srcOrd="0" destOrd="0" presId="urn:microsoft.com/office/officeart/2005/8/layout/radial5"/>
    <dgm:cxn modelId="{D005F158-29DF-E441-984C-CDD5E4EB4A6A}" type="presOf" srcId="{D98FCA51-72A6-194C-9C6F-AA67EB0EAC34}" destId="{063B0279-0F5D-5547-9FFA-C5D0EF26B5C2}" srcOrd="1" destOrd="0" presId="urn:microsoft.com/office/officeart/2005/8/layout/radial5"/>
    <dgm:cxn modelId="{72AC7B5C-1E84-AD46-9A00-D8A9B26EC430}" type="presOf" srcId="{01DD31D4-0C2F-0347-AE2C-A74572C4FEFD}" destId="{45B1B00B-C17E-324D-87FF-D699F41EA606}" srcOrd="1" destOrd="0" presId="urn:microsoft.com/office/officeart/2005/8/layout/radial5"/>
    <dgm:cxn modelId="{0D4FF267-4116-5143-8B41-12DF02B66FD4}" type="presOf" srcId="{068C4173-1E24-1045-919C-A4551F97389E}" destId="{79D5D061-F19B-664B-9624-805AE91DACC9}" srcOrd="0" destOrd="0" presId="urn:microsoft.com/office/officeart/2005/8/layout/radial5"/>
    <dgm:cxn modelId="{CF831A6E-76B1-3349-9BA7-C542E39F494D}" srcId="{E3104282-DF50-3E47-B235-088A55FA3C18}" destId="{FB061103-BDF8-7145-804A-C566DF170A9D}" srcOrd="3" destOrd="0" parTransId="{0F9840A3-DE96-CE4A-BEE5-EC674D39C382}" sibTransId="{D3A9F259-31E6-0C46-B456-19D4FDF08BED}"/>
    <dgm:cxn modelId="{49784373-7B49-8547-87B1-08E28A0C104B}" srcId="{E3104282-DF50-3E47-B235-088A55FA3C18}" destId="{870D1D05-9649-4441-8E05-C5FC5888BE9C}" srcOrd="1" destOrd="0" parTransId="{E97CC4E6-827E-924C-92FF-05B64D54AEE7}" sibTransId="{6B713717-A77F-D345-82AC-7A53C7950AF5}"/>
    <dgm:cxn modelId="{683EE378-E185-7B45-9008-916E340AA026}" type="presOf" srcId="{ABFCB336-876A-C24F-A70C-6954A678E5BF}" destId="{80DB11EF-633C-2B40-B6ED-BF32BE48E0D8}" srcOrd="1" destOrd="0" presId="urn:microsoft.com/office/officeart/2005/8/layout/radial5"/>
    <dgm:cxn modelId="{C06C137E-ABA9-9C4C-A0D9-7F1C857FCD9A}" type="presOf" srcId="{62E7D626-FF36-754D-B30E-EC627F25E01B}" destId="{64D48D58-1234-F947-B8C4-C9B11BF0E7C1}" srcOrd="1" destOrd="0" presId="urn:microsoft.com/office/officeart/2005/8/layout/radial5"/>
    <dgm:cxn modelId="{6E3C7182-6405-2741-B3EC-80EAACA4B28D}" srcId="{E3104282-DF50-3E47-B235-088A55FA3C18}" destId="{418DD196-66C9-5F4A-9685-6DF52F1F6E45}" srcOrd="7" destOrd="0" parTransId="{62E7D626-FF36-754D-B30E-EC627F25E01B}" sibTransId="{419332A7-3038-7D48-B7D0-AA8DDCCCCD5D}"/>
    <dgm:cxn modelId="{53A0E695-1A15-7F4D-B6EE-BE5F3721E37B}" srcId="{E3104282-DF50-3E47-B235-088A55FA3C18}" destId="{5F61FAE0-9929-A34C-8749-46CF28A94D4F}" srcOrd="5" destOrd="0" parTransId="{ABFCB336-876A-C24F-A70C-6954A678E5BF}" sibTransId="{5D404983-1176-9D41-903B-4D1C96900714}"/>
    <dgm:cxn modelId="{77783E98-B7E6-4441-B55B-A7BE9CE4CD78}" type="presOf" srcId="{E97CC4E6-827E-924C-92FF-05B64D54AEE7}" destId="{32305811-63FB-AE4A-B78D-8B55D193CA14}" srcOrd="1" destOrd="0" presId="urn:microsoft.com/office/officeart/2005/8/layout/radial5"/>
    <dgm:cxn modelId="{7ADFCEA1-E23B-9C49-A0F9-7012E537E4E0}" type="presOf" srcId="{E97CC4E6-827E-924C-92FF-05B64D54AEE7}" destId="{27A113AE-CA5C-4A42-975D-A4E24A0DD8DF}" srcOrd="0" destOrd="0" presId="urn:microsoft.com/office/officeart/2005/8/layout/radial5"/>
    <dgm:cxn modelId="{5EB42BA4-489C-3649-BBD4-EA8699B0D56A}" type="presOf" srcId="{E3104282-DF50-3E47-B235-088A55FA3C18}" destId="{498D6C01-037B-D24F-9164-413C288D4A44}" srcOrd="0" destOrd="0" presId="urn:microsoft.com/office/officeart/2005/8/layout/radial5"/>
    <dgm:cxn modelId="{865CECA6-79CF-9A4B-A862-1DA34D548207}" type="presOf" srcId="{01DD31D4-0C2F-0347-AE2C-A74572C4FEFD}" destId="{A2249B51-BC63-6C47-8751-325711E00BC8}" srcOrd="0" destOrd="0" presId="urn:microsoft.com/office/officeart/2005/8/layout/radial5"/>
    <dgm:cxn modelId="{D65E54AB-E47F-1A49-9A97-65AC4A65199B}" type="presOf" srcId="{C94640B2-9DFF-A446-A7AA-24D0B814A9CD}" destId="{048AB351-CED7-F542-AEA2-2B7F94D5578F}" srcOrd="0" destOrd="0" presId="urn:microsoft.com/office/officeart/2005/8/layout/radial5"/>
    <dgm:cxn modelId="{E79D02AE-0C40-1347-9DDB-9558BE308BE8}" type="presOf" srcId="{5F61FAE0-9929-A34C-8749-46CF28A94D4F}" destId="{E686CA70-4E5C-A04D-AD00-AB681A945674}" srcOrd="0" destOrd="0" presId="urn:microsoft.com/office/officeart/2005/8/layout/radial5"/>
    <dgm:cxn modelId="{BD60DCAF-F7D6-B247-92A8-8BAFA6AB51E6}" srcId="{E3104282-DF50-3E47-B235-088A55FA3C18}" destId="{C94640B2-9DFF-A446-A7AA-24D0B814A9CD}" srcOrd="6" destOrd="0" parTransId="{64C63F42-A9BD-954A-94D8-994218E1491A}" sibTransId="{C4126F00-6ACF-284D-9CA8-20EA633DE5FE}"/>
    <dgm:cxn modelId="{1B628CB6-DFE4-144F-80A6-A991EBCBC9B7}" type="presOf" srcId="{ED73D0E6-1314-B84F-A589-FE2198C52726}" destId="{2F2B9582-154C-A24D-8C4E-BFE1884C6A72}" srcOrd="1" destOrd="0" presId="urn:microsoft.com/office/officeart/2005/8/layout/radial5"/>
    <dgm:cxn modelId="{E4948CBE-5E7B-B645-9FA4-E548FC639605}" type="presOf" srcId="{64C63F42-A9BD-954A-94D8-994218E1491A}" destId="{464934BB-C15E-FE4D-9E55-75B3A0F0CA75}" srcOrd="0" destOrd="0" presId="urn:microsoft.com/office/officeart/2005/8/layout/radial5"/>
    <dgm:cxn modelId="{CAB84EC0-926F-F64E-B473-D7E2473D8469}" type="presOf" srcId="{64C63F42-A9BD-954A-94D8-994218E1491A}" destId="{0EDD3BE9-0743-1142-B35A-04C6447F43D0}" srcOrd="1" destOrd="0" presId="urn:microsoft.com/office/officeart/2005/8/layout/radial5"/>
    <dgm:cxn modelId="{C4B0C2CA-7AD7-654E-8A1B-92CA2EA41AA4}" type="presOf" srcId="{0F9840A3-DE96-CE4A-BEE5-EC674D39C382}" destId="{52CA5B4C-66D1-E344-91FD-5532C50FED68}" srcOrd="1" destOrd="0" presId="urn:microsoft.com/office/officeart/2005/8/layout/radial5"/>
    <dgm:cxn modelId="{D3A7CFD0-164B-5B4A-B530-139CD8855E6B}" srcId="{E3104282-DF50-3E47-B235-088A55FA3C18}" destId="{9157D82F-0705-6745-8EBA-639463A85F85}" srcOrd="8" destOrd="0" parTransId="{D98FCA51-72A6-194C-9C6F-AA67EB0EAC34}" sibTransId="{C2EB647F-4B1F-0540-8DCF-34F82AC4BBF9}"/>
    <dgm:cxn modelId="{B47682E1-FB62-BD48-867F-82AF71B88567}" type="presOf" srcId="{9157D82F-0705-6745-8EBA-639463A85F85}" destId="{3FE878F1-BC36-AD40-843F-0BB4588280EA}" srcOrd="0" destOrd="0" presId="urn:microsoft.com/office/officeart/2005/8/layout/radial5"/>
    <dgm:cxn modelId="{C2F67EE8-C227-0943-82F1-98BF0582C5DA}" type="presOf" srcId="{418DD196-66C9-5F4A-9685-6DF52F1F6E45}" destId="{D9E76151-B4BE-0C4C-BC1C-D813FBEF1E06}" srcOrd="0" destOrd="0" presId="urn:microsoft.com/office/officeart/2005/8/layout/radial5"/>
    <dgm:cxn modelId="{A5A73DF6-7377-1443-B2A7-C7789B105D08}" type="presOf" srcId="{0090CACD-8B1A-864B-8686-C091A15D926A}" destId="{BBA6E5FF-C4E8-1345-9A50-E37710D2F630}" srcOrd="1" destOrd="0" presId="urn:microsoft.com/office/officeart/2005/8/layout/radial5"/>
    <dgm:cxn modelId="{9538EDF9-6197-DF40-AABE-4A72E1D7DB5A}" srcId="{E3104282-DF50-3E47-B235-088A55FA3C18}" destId="{F145BCD1-16C5-E34A-AE50-5F7583A0C0CB}" srcOrd="4" destOrd="0" parTransId="{01DD31D4-0C2F-0347-AE2C-A74572C4FEFD}" sibTransId="{650554F5-89DE-7E43-96EC-3E2D3FDA96EA}"/>
    <dgm:cxn modelId="{DBC387A8-469C-D74D-80E6-6BF2F499C51F}" type="presParOf" srcId="{79D5D061-F19B-664B-9624-805AE91DACC9}" destId="{498D6C01-037B-D24F-9164-413C288D4A44}" srcOrd="0" destOrd="0" presId="urn:microsoft.com/office/officeart/2005/8/layout/radial5"/>
    <dgm:cxn modelId="{96FA2096-8B79-744A-AF6A-0C3A0485440A}" type="presParOf" srcId="{79D5D061-F19B-664B-9624-805AE91DACC9}" destId="{8867552D-DCEC-E342-8A03-80BAF6A3D7AD}" srcOrd="1" destOrd="0" presId="urn:microsoft.com/office/officeart/2005/8/layout/radial5"/>
    <dgm:cxn modelId="{93A0C4E3-365D-8244-A882-F58280C52841}" type="presParOf" srcId="{8867552D-DCEC-E342-8A03-80BAF6A3D7AD}" destId="{2F2B9582-154C-A24D-8C4E-BFE1884C6A72}" srcOrd="0" destOrd="0" presId="urn:microsoft.com/office/officeart/2005/8/layout/radial5"/>
    <dgm:cxn modelId="{EC812E3B-E117-FC40-BA4F-39C2B61220A0}" type="presParOf" srcId="{79D5D061-F19B-664B-9624-805AE91DACC9}" destId="{B17A2CF6-214B-2B4B-A1FE-429A4389AF56}" srcOrd="2" destOrd="0" presId="urn:microsoft.com/office/officeart/2005/8/layout/radial5"/>
    <dgm:cxn modelId="{D8FF76C9-0F42-984A-9507-E7CD9C8CF118}" type="presParOf" srcId="{79D5D061-F19B-664B-9624-805AE91DACC9}" destId="{27A113AE-CA5C-4A42-975D-A4E24A0DD8DF}" srcOrd="3" destOrd="0" presId="urn:microsoft.com/office/officeart/2005/8/layout/radial5"/>
    <dgm:cxn modelId="{9A370587-DAD3-5C4B-A540-5CC91C82831C}" type="presParOf" srcId="{27A113AE-CA5C-4A42-975D-A4E24A0DD8DF}" destId="{32305811-63FB-AE4A-B78D-8B55D193CA14}" srcOrd="0" destOrd="0" presId="urn:microsoft.com/office/officeart/2005/8/layout/radial5"/>
    <dgm:cxn modelId="{12E2A019-8A1C-B847-8059-8FB17CFD1B64}" type="presParOf" srcId="{79D5D061-F19B-664B-9624-805AE91DACC9}" destId="{61C982C2-F315-D94F-826B-11DF76AEB6C7}" srcOrd="4" destOrd="0" presId="urn:microsoft.com/office/officeart/2005/8/layout/radial5"/>
    <dgm:cxn modelId="{265CA9F1-4E01-A143-BDFF-87D837358271}" type="presParOf" srcId="{79D5D061-F19B-664B-9624-805AE91DACC9}" destId="{F5C07E6A-9C3E-D24A-A9D1-F0921165BC1D}" srcOrd="5" destOrd="0" presId="urn:microsoft.com/office/officeart/2005/8/layout/radial5"/>
    <dgm:cxn modelId="{16876DA5-13F0-A44D-A1CC-A0ACC3201B89}" type="presParOf" srcId="{F5C07E6A-9C3E-D24A-A9D1-F0921165BC1D}" destId="{BBA6E5FF-C4E8-1345-9A50-E37710D2F630}" srcOrd="0" destOrd="0" presId="urn:microsoft.com/office/officeart/2005/8/layout/radial5"/>
    <dgm:cxn modelId="{AFB0E375-0E94-C04C-9E60-4295595B5FFD}" type="presParOf" srcId="{79D5D061-F19B-664B-9624-805AE91DACC9}" destId="{68EDF496-9BDA-9B48-8121-8DF027C7635C}" srcOrd="6" destOrd="0" presId="urn:microsoft.com/office/officeart/2005/8/layout/radial5"/>
    <dgm:cxn modelId="{4DA259E9-8F5C-A04C-874D-866D70A40C9A}" type="presParOf" srcId="{79D5D061-F19B-664B-9624-805AE91DACC9}" destId="{7A5C412F-9008-7341-84CC-6CD1388040AB}" srcOrd="7" destOrd="0" presId="urn:microsoft.com/office/officeart/2005/8/layout/radial5"/>
    <dgm:cxn modelId="{31A03440-3FD3-D943-A01C-F10DFCFE5665}" type="presParOf" srcId="{7A5C412F-9008-7341-84CC-6CD1388040AB}" destId="{52CA5B4C-66D1-E344-91FD-5532C50FED68}" srcOrd="0" destOrd="0" presId="urn:microsoft.com/office/officeart/2005/8/layout/radial5"/>
    <dgm:cxn modelId="{E56C630D-9799-4944-B895-AA11D516AD39}" type="presParOf" srcId="{79D5D061-F19B-664B-9624-805AE91DACC9}" destId="{D6708928-2870-9640-B7E8-635612BA1E84}" srcOrd="8" destOrd="0" presId="urn:microsoft.com/office/officeart/2005/8/layout/radial5"/>
    <dgm:cxn modelId="{7ABB8A91-10AC-AC43-8B5B-FBA4BC27DCC0}" type="presParOf" srcId="{79D5D061-F19B-664B-9624-805AE91DACC9}" destId="{A2249B51-BC63-6C47-8751-325711E00BC8}" srcOrd="9" destOrd="0" presId="urn:microsoft.com/office/officeart/2005/8/layout/radial5"/>
    <dgm:cxn modelId="{948D8704-183F-684F-B9CE-F94D48854D4A}" type="presParOf" srcId="{A2249B51-BC63-6C47-8751-325711E00BC8}" destId="{45B1B00B-C17E-324D-87FF-D699F41EA606}" srcOrd="0" destOrd="0" presId="urn:microsoft.com/office/officeart/2005/8/layout/radial5"/>
    <dgm:cxn modelId="{06D9A792-B691-4B45-B4A4-74F4F1C7BD04}" type="presParOf" srcId="{79D5D061-F19B-664B-9624-805AE91DACC9}" destId="{DB61E6D5-EA02-5347-8682-31229694F921}" srcOrd="10" destOrd="0" presId="urn:microsoft.com/office/officeart/2005/8/layout/radial5"/>
    <dgm:cxn modelId="{430209FE-C42C-FB44-B515-BDB98B128BF4}" type="presParOf" srcId="{79D5D061-F19B-664B-9624-805AE91DACC9}" destId="{B5901726-2EBE-D44B-B9C7-0D268AEF5C92}" srcOrd="11" destOrd="0" presId="urn:microsoft.com/office/officeart/2005/8/layout/radial5"/>
    <dgm:cxn modelId="{AD46B106-D8BB-4F4C-A302-6F119B5313F0}" type="presParOf" srcId="{B5901726-2EBE-D44B-B9C7-0D268AEF5C92}" destId="{80DB11EF-633C-2B40-B6ED-BF32BE48E0D8}" srcOrd="0" destOrd="0" presId="urn:microsoft.com/office/officeart/2005/8/layout/radial5"/>
    <dgm:cxn modelId="{E5AEB8A0-C19F-D549-9B85-1BE62B200CA2}" type="presParOf" srcId="{79D5D061-F19B-664B-9624-805AE91DACC9}" destId="{E686CA70-4E5C-A04D-AD00-AB681A945674}" srcOrd="12" destOrd="0" presId="urn:microsoft.com/office/officeart/2005/8/layout/radial5"/>
    <dgm:cxn modelId="{6E58A221-92AA-AB4B-982C-5D523D3895DA}" type="presParOf" srcId="{79D5D061-F19B-664B-9624-805AE91DACC9}" destId="{464934BB-C15E-FE4D-9E55-75B3A0F0CA75}" srcOrd="13" destOrd="0" presId="urn:microsoft.com/office/officeart/2005/8/layout/radial5"/>
    <dgm:cxn modelId="{8C94B479-BF27-AC43-9033-4E199BCF06D8}" type="presParOf" srcId="{464934BB-C15E-FE4D-9E55-75B3A0F0CA75}" destId="{0EDD3BE9-0743-1142-B35A-04C6447F43D0}" srcOrd="0" destOrd="0" presId="urn:microsoft.com/office/officeart/2005/8/layout/radial5"/>
    <dgm:cxn modelId="{00548CA5-364D-974D-8337-DA39E453E235}" type="presParOf" srcId="{79D5D061-F19B-664B-9624-805AE91DACC9}" destId="{048AB351-CED7-F542-AEA2-2B7F94D5578F}" srcOrd="14" destOrd="0" presId="urn:microsoft.com/office/officeart/2005/8/layout/radial5"/>
    <dgm:cxn modelId="{E95D4347-F177-4E4E-877E-C546EC0F4929}" type="presParOf" srcId="{79D5D061-F19B-664B-9624-805AE91DACC9}" destId="{9AD92CC1-80B0-7846-ABFF-A243449D4495}" srcOrd="15" destOrd="0" presId="urn:microsoft.com/office/officeart/2005/8/layout/radial5"/>
    <dgm:cxn modelId="{F417DA26-300E-DF4D-BE04-A1E94CB3166B}" type="presParOf" srcId="{9AD92CC1-80B0-7846-ABFF-A243449D4495}" destId="{64D48D58-1234-F947-B8C4-C9B11BF0E7C1}" srcOrd="0" destOrd="0" presId="urn:microsoft.com/office/officeart/2005/8/layout/radial5"/>
    <dgm:cxn modelId="{723D65E1-B04E-A842-B034-CE0A98521F1F}" type="presParOf" srcId="{79D5D061-F19B-664B-9624-805AE91DACC9}" destId="{D9E76151-B4BE-0C4C-BC1C-D813FBEF1E06}" srcOrd="16" destOrd="0" presId="urn:microsoft.com/office/officeart/2005/8/layout/radial5"/>
    <dgm:cxn modelId="{669DCBD8-EA5A-E24E-AA59-531F51882FFA}" type="presParOf" srcId="{79D5D061-F19B-664B-9624-805AE91DACC9}" destId="{14519A69-ABAF-F748-B19D-0BB1EC94DFB5}" srcOrd="17" destOrd="0" presId="urn:microsoft.com/office/officeart/2005/8/layout/radial5"/>
    <dgm:cxn modelId="{E8269E3D-2DC1-0141-8A7B-42C2004AF269}" type="presParOf" srcId="{14519A69-ABAF-F748-B19D-0BB1EC94DFB5}" destId="{063B0279-0F5D-5547-9FFA-C5D0EF26B5C2}" srcOrd="0" destOrd="0" presId="urn:microsoft.com/office/officeart/2005/8/layout/radial5"/>
    <dgm:cxn modelId="{E7C04B9A-5449-0240-B0FE-5A5B141FDEDF}" type="presParOf" srcId="{79D5D061-F19B-664B-9624-805AE91DACC9}" destId="{3FE878F1-BC36-AD40-843F-0BB4588280EA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D689C-F848-7C41-A090-0FB08C7B2CFA}">
      <dsp:nvSpPr>
        <dsp:cNvPr id="0" name=""/>
        <dsp:cNvSpPr/>
      </dsp:nvSpPr>
      <dsp:spPr>
        <a:xfrm rot="2562412">
          <a:off x="1562041" y="2810062"/>
          <a:ext cx="60834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08348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E3FB4-AF5D-CB42-890A-45AFC475B1BE}">
      <dsp:nvSpPr>
        <dsp:cNvPr id="0" name=""/>
        <dsp:cNvSpPr/>
      </dsp:nvSpPr>
      <dsp:spPr>
        <a:xfrm>
          <a:off x="1642698" y="1979455"/>
          <a:ext cx="676504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76504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E7BD4-25BF-4B4A-9467-81C91D13A9EC}">
      <dsp:nvSpPr>
        <dsp:cNvPr id="0" name=""/>
        <dsp:cNvSpPr/>
      </dsp:nvSpPr>
      <dsp:spPr>
        <a:xfrm rot="19037588">
          <a:off x="1562041" y="1148847"/>
          <a:ext cx="60834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08348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72D91-9336-BF48-A8D0-BB3CEB985E8D}">
      <dsp:nvSpPr>
        <dsp:cNvPr id="0" name=""/>
        <dsp:cNvSpPr/>
      </dsp:nvSpPr>
      <dsp:spPr>
        <a:xfrm>
          <a:off x="45" y="1045795"/>
          <a:ext cx="1932533" cy="1932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B1969-440C-B34B-9202-980019397F80}">
      <dsp:nvSpPr>
        <dsp:cNvPr id="0" name=""/>
        <dsp:cNvSpPr/>
      </dsp:nvSpPr>
      <dsp:spPr>
        <a:xfrm>
          <a:off x="1935999" y="2169"/>
          <a:ext cx="1159519" cy="11595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Course 1</a:t>
          </a:r>
        </a:p>
      </dsp:txBody>
      <dsp:txXfrm>
        <a:off x="2105807" y="171977"/>
        <a:ext cx="819903" cy="819903"/>
      </dsp:txXfrm>
    </dsp:sp>
    <dsp:sp modelId="{92B53F3E-322F-D140-A93F-F6C1870A1500}">
      <dsp:nvSpPr>
        <dsp:cNvPr id="0" name=""/>
        <dsp:cNvSpPr/>
      </dsp:nvSpPr>
      <dsp:spPr>
        <a:xfrm>
          <a:off x="3211471" y="2169"/>
          <a:ext cx="1739279" cy="1159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Section 1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Placement 1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Placement 2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Alternate rotations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Section 2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Section 3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Section 4</a:t>
          </a:r>
        </a:p>
      </dsp:txBody>
      <dsp:txXfrm>
        <a:off x="3211471" y="2169"/>
        <a:ext cx="1739279" cy="1159519"/>
      </dsp:txXfrm>
    </dsp:sp>
    <dsp:sp modelId="{B6DB847B-EC8D-2B4F-95DF-1081DCAD33FB}">
      <dsp:nvSpPr>
        <dsp:cNvPr id="0" name=""/>
        <dsp:cNvSpPr/>
      </dsp:nvSpPr>
      <dsp:spPr>
        <a:xfrm>
          <a:off x="2319202" y="1432302"/>
          <a:ext cx="1159519" cy="11595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Course 2</a:t>
          </a:r>
        </a:p>
      </dsp:txBody>
      <dsp:txXfrm>
        <a:off x="2489010" y="1602110"/>
        <a:ext cx="819903" cy="819903"/>
      </dsp:txXfrm>
    </dsp:sp>
    <dsp:sp modelId="{47A73843-CE46-4A46-9485-8CF84D6A8FCC}">
      <dsp:nvSpPr>
        <dsp:cNvPr id="0" name=""/>
        <dsp:cNvSpPr/>
      </dsp:nvSpPr>
      <dsp:spPr>
        <a:xfrm>
          <a:off x="3594674" y="1432302"/>
          <a:ext cx="1739279" cy="1159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Section 1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Placement 1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Placement 2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Alternate rotations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Section 2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Section 3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Section 4</a:t>
          </a:r>
        </a:p>
      </dsp:txBody>
      <dsp:txXfrm>
        <a:off x="3594674" y="1432302"/>
        <a:ext cx="1739279" cy="1159519"/>
      </dsp:txXfrm>
    </dsp:sp>
    <dsp:sp modelId="{4C00E1B3-7BDE-4244-A481-ED91B58D7D90}">
      <dsp:nvSpPr>
        <dsp:cNvPr id="0" name=""/>
        <dsp:cNvSpPr/>
      </dsp:nvSpPr>
      <dsp:spPr>
        <a:xfrm>
          <a:off x="1935999" y="2862436"/>
          <a:ext cx="1159519" cy="11595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Course 4</a:t>
          </a:r>
        </a:p>
      </dsp:txBody>
      <dsp:txXfrm>
        <a:off x="2105807" y="3032244"/>
        <a:ext cx="819903" cy="819903"/>
      </dsp:txXfrm>
    </dsp:sp>
    <dsp:sp modelId="{78172650-DFD4-AF4F-BCA6-244B38BC8BB4}">
      <dsp:nvSpPr>
        <dsp:cNvPr id="0" name=""/>
        <dsp:cNvSpPr/>
      </dsp:nvSpPr>
      <dsp:spPr>
        <a:xfrm>
          <a:off x="3211471" y="2862436"/>
          <a:ext cx="1739279" cy="1159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Section 1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Placement 1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Placement 2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Alternate rotations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Section 2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Section 3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Section 4</a:t>
          </a:r>
        </a:p>
      </dsp:txBody>
      <dsp:txXfrm>
        <a:off x="3211471" y="2862436"/>
        <a:ext cx="1739279" cy="1159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3CAEE-C42F-994E-ADF0-073C1A2786CC}">
      <dsp:nvSpPr>
        <dsp:cNvPr id="0" name=""/>
        <dsp:cNvSpPr/>
      </dsp:nvSpPr>
      <dsp:spPr>
        <a:xfrm>
          <a:off x="319701" y="92"/>
          <a:ext cx="1341313" cy="670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Access for Schools</a:t>
          </a:r>
        </a:p>
      </dsp:txBody>
      <dsp:txXfrm>
        <a:off x="339344" y="19735"/>
        <a:ext cx="1302027" cy="631370"/>
      </dsp:txXfrm>
    </dsp:sp>
    <dsp:sp modelId="{E2E1564C-0D0A-EC43-8E19-3894974A58B0}">
      <dsp:nvSpPr>
        <dsp:cNvPr id="0" name=""/>
        <dsp:cNvSpPr/>
      </dsp:nvSpPr>
      <dsp:spPr>
        <a:xfrm>
          <a:off x="453832" y="670749"/>
          <a:ext cx="134131" cy="502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992"/>
              </a:lnTo>
              <a:lnTo>
                <a:pt x="134131" y="502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B8060-DF51-D440-B5A5-4C1CD33459CD}">
      <dsp:nvSpPr>
        <dsp:cNvPr id="0" name=""/>
        <dsp:cNvSpPr/>
      </dsp:nvSpPr>
      <dsp:spPr>
        <a:xfrm>
          <a:off x="587964" y="838413"/>
          <a:ext cx="1073050" cy="670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Each school has similar courses, each with multiple placement groups</a:t>
          </a:r>
        </a:p>
      </dsp:txBody>
      <dsp:txXfrm>
        <a:off x="607607" y="858056"/>
        <a:ext cx="1033764" cy="631370"/>
      </dsp:txXfrm>
    </dsp:sp>
    <dsp:sp modelId="{BDC6AA6D-E0CF-F74B-B5DD-6FE6B49983E6}">
      <dsp:nvSpPr>
        <dsp:cNvPr id="0" name=""/>
        <dsp:cNvSpPr/>
      </dsp:nvSpPr>
      <dsp:spPr>
        <a:xfrm>
          <a:off x="453832" y="670749"/>
          <a:ext cx="134131" cy="1341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1313"/>
              </a:lnTo>
              <a:lnTo>
                <a:pt x="134131" y="1341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BE264-A5D8-3A4C-B52B-8B6AC6E1FADC}">
      <dsp:nvSpPr>
        <dsp:cNvPr id="0" name=""/>
        <dsp:cNvSpPr/>
      </dsp:nvSpPr>
      <dsp:spPr>
        <a:xfrm>
          <a:off x="587964" y="1676734"/>
          <a:ext cx="1073050" cy="670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Each school requires access within the same semester timelines (16 weeks)</a:t>
          </a:r>
        </a:p>
      </dsp:txBody>
      <dsp:txXfrm>
        <a:off x="607607" y="1696377"/>
        <a:ext cx="1033764" cy="631370"/>
      </dsp:txXfrm>
    </dsp:sp>
    <dsp:sp modelId="{3E5DAF79-8D29-164E-885E-3FD500E32553}">
      <dsp:nvSpPr>
        <dsp:cNvPr id="0" name=""/>
        <dsp:cNvSpPr/>
      </dsp:nvSpPr>
      <dsp:spPr>
        <a:xfrm>
          <a:off x="453832" y="670749"/>
          <a:ext cx="134131" cy="2179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634"/>
              </a:lnTo>
              <a:lnTo>
                <a:pt x="134131" y="2179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427C-9D8C-384D-8109-0E60A08563F4}">
      <dsp:nvSpPr>
        <dsp:cNvPr id="0" name=""/>
        <dsp:cNvSpPr/>
      </dsp:nvSpPr>
      <dsp:spPr>
        <a:xfrm>
          <a:off x="587964" y="2515055"/>
          <a:ext cx="1073050" cy="670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Each school may schedule the clinical different day and times within the week</a:t>
          </a:r>
        </a:p>
      </dsp:txBody>
      <dsp:txXfrm>
        <a:off x="607607" y="2534698"/>
        <a:ext cx="1033764" cy="631370"/>
      </dsp:txXfrm>
    </dsp:sp>
    <dsp:sp modelId="{6E976ED8-D25D-9F40-9D10-48A85341D28B}">
      <dsp:nvSpPr>
        <dsp:cNvPr id="0" name=""/>
        <dsp:cNvSpPr/>
      </dsp:nvSpPr>
      <dsp:spPr>
        <a:xfrm>
          <a:off x="1996343" y="92"/>
          <a:ext cx="1341313" cy="670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Access for Placements</a:t>
          </a:r>
        </a:p>
      </dsp:txBody>
      <dsp:txXfrm>
        <a:off x="2015986" y="19735"/>
        <a:ext cx="1302027" cy="631370"/>
      </dsp:txXfrm>
    </dsp:sp>
    <dsp:sp modelId="{710350A6-940C-7142-9171-7AB81F6E57B1}">
      <dsp:nvSpPr>
        <dsp:cNvPr id="0" name=""/>
        <dsp:cNvSpPr/>
      </dsp:nvSpPr>
      <dsp:spPr>
        <a:xfrm>
          <a:off x="2130474" y="670749"/>
          <a:ext cx="134131" cy="502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992"/>
              </a:lnTo>
              <a:lnTo>
                <a:pt x="134131" y="502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63F57-DFA7-094A-B786-E7261EE8F025}">
      <dsp:nvSpPr>
        <dsp:cNvPr id="0" name=""/>
        <dsp:cNvSpPr/>
      </dsp:nvSpPr>
      <dsp:spPr>
        <a:xfrm>
          <a:off x="2264605" y="838413"/>
          <a:ext cx="1073050" cy="670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Learning Objectives matched to unit</a:t>
          </a:r>
        </a:p>
      </dsp:txBody>
      <dsp:txXfrm>
        <a:off x="2284248" y="858056"/>
        <a:ext cx="1033764" cy="631370"/>
      </dsp:txXfrm>
    </dsp:sp>
    <dsp:sp modelId="{CFEB8F8B-88AB-9547-80CE-D8FE7A81F825}">
      <dsp:nvSpPr>
        <dsp:cNvPr id="0" name=""/>
        <dsp:cNvSpPr/>
      </dsp:nvSpPr>
      <dsp:spPr>
        <a:xfrm>
          <a:off x="2130474" y="670749"/>
          <a:ext cx="134131" cy="1341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1313"/>
              </a:lnTo>
              <a:lnTo>
                <a:pt x="134131" y="1341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6E771-ABF4-F943-A42A-CE32B1B58F90}">
      <dsp:nvSpPr>
        <dsp:cNvPr id="0" name=""/>
        <dsp:cNvSpPr/>
      </dsp:nvSpPr>
      <dsp:spPr>
        <a:xfrm>
          <a:off x="2264605" y="1676734"/>
          <a:ext cx="1073050" cy="670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Health clearances for students (6) and instructor (1)</a:t>
          </a:r>
        </a:p>
      </dsp:txBody>
      <dsp:txXfrm>
        <a:off x="2284248" y="1696377"/>
        <a:ext cx="1033764" cy="631370"/>
      </dsp:txXfrm>
    </dsp:sp>
    <dsp:sp modelId="{B4BDEBB4-DB84-6643-8212-29884775DC6A}">
      <dsp:nvSpPr>
        <dsp:cNvPr id="0" name=""/>
        <dsp:cNvSpPr/>
      </dsp:nvSpPr>
      <dsp:spPr>
        <a:xfrm>
          <a:off x="2130474" y="670749"/>
          <a:ext cx="134131" cy="2179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634"/>
              </a:lnTo>
              <a:lnTo>
                <a:pt x="134131" y="2179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51BCB-D8ED-E549-840E-648ABC9F0B59}">
      <dsp:nvSpPr>
        <dsp:cNvPr id="0" name=""/>
        <dsp:cNvSpPr/>
      </dsp:nvSpPr>
      <dsp:spPr>
        <a:xfrm>
          <a:off x="2264605" y="2515055"/>
          <a:ext cx="1073050" cy="670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EHR for students (6) and instructor (1)</a:t>
          </a:r>
        </a:p>
      </dsp:txBody>
      <dsp:txXfrm>
        <a:off x="2284248" y="2534698"/>
        <a:ext cx="1033764" cy="631370"/>
      </dsp:txXfrm>
    </dsp:sp>
    <dsp:sp modelId="{45F87E8D-E951-A249-A901-E37B496C2D6D}">
      <dsp:nvSpPr>
        <dsp:cNvPr id="0" name=""/>
        <dsp:cNvSpPr/>
      </dsp:nvSpPr>
      <dsp:spPr>
        <a:xfrm>
          <a:off x="3672985" y="92"/>
          <a:ext cx="1341313" cy="670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Unit Considerations</a:t>
          </a:r>
        </a:p>
      </dsp:txBody>
      <dsp:txXfrm>
        <a:off x="3692628" y="19735"/>
        <a:ext cx="1302027" cy="631370"/>
      </dsp:txXfrm>
    </dsp:sp>
    <dsp:sp modelId="{110A29E3-2914-664D-9482-2D241B2633FC}">
      <dsp:nvSpPr>
        <dsp:cNvPr id="0" name=""/>
        <dsp:cNvSpPr/>
      </dsp:nvSpPr>
      <dsp:spPr>
        <a:xfrm>
          <a:off x="3807116" y="670749"/>
          <a:ext cx="134131" cy="502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992"/>
              </a:lnTo>
              <a:lnTo>
                <a:pt x="134131" y="5029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61B87-6A24-D348-9EC2-407B434D83AF}">
      <dsp:nvSpPr>
        <dsp:cNvPr id="0" name=""/>
        <dsp:cNvSpPr/>
      </dsp:nvSpPr>
      <dsp:spPr>
        <a:xfrm>
          <a:off x="3941247" y="838413"/>
          <a:ext cx="1073050" cy="670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Other student training on unit </a:t>
          </a:r>
        </a:p>
      </dsp:txBody>
      <dsp:txXfrm>
        <a:off x="3960890" y="858056"/>
        <a:ext cx="1033764" cy="631370"/>
      </dsp:txXfrm>
    </dsp:sp>
    <dsp:sp modelId="{988BD47E-0286-8C4C-9AF8-FFE558BD405A}">
      <dsp:nvSpPr>
        <dsp:cNvPr id="0" name=""/>
        <dsp:cNvSpPr/>
      </dsp:nvSpPr>
      <dsp:spPr>
        <a:xfrm>
          <a:off x="3807116" y="670749"/>
          <a:ext cx="134131" cy="1341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1313"/>
              </a:lnTo>
              <a:lnTo>
                <a:pt x="134131" y="1341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3BC760-8F53-BD4E-B988-0EEB467D33FA}">
      <dsp:nvSpPr>
        <dsp:cNvPr id="0" name=""/>
        <dsp:cNvSpPr/>
      </dsp:nvSpPr>
      <dsp:spPr>
        <a:xfrm>
          <a:off x="3941247" y="1676734"/>
          <a:ext cx="1073050" cy="670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Nurse residents on unit</a:t>
          </a:r>
        </a:p>
      </dsp:txBody>
      <dsp:txXfrm>
        <a:off x="3960890" y="1696377"/>
        <a:ext cx="1033764" cy="631370"/>
      </dsp:txXfrm>
    </dsp:sp>
    <dsp:sp modelId="{C5BC7A56-4C3A-5D43-BE69-440158BB71E0}">
      <dsp:nvSpPr>
        <dsp:cNvPr id="0" name=""/>
        <dsp:cNvSpPr/>
      </dsp:nvSpPr>
      <dsp:spPr>
        <a:xfrm>
          <a:off x="3807116" y="670749"/>
          <a:ext cx="134131" cy="2179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9634"/>
              </a:lnTo>
              <a:lnTo>
                <a:pt x="134131" y="2179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69F94-82C7-1A4A-A143-E4D26759DFE1}">
      <dsp:nvSpPr>
        <dsp:cNvPr id="0" name=""/>
        <dsp:cNvSpPr/>
      </dsp:nvSpPr>
      <dsp:spPr>
        <a:xfrm>
          <a:off x="3941247" y="2515055"/>
          <a:ext cx="1073050" cy="670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Nurse staffing on unit (number of nurses, availability of preceptors)</a:t>
          </a:r>
        </a:p>
      </dsp:txBody>
      <dsp:txXfrm>
        <a:off x="3960890" y="2534698"/>
        <a:ext cx="1033764" cy="631370"/>
      </dsp:txXfrm>
    </dsp:sp>
    <dsp:sp modelId="{B024CEFC-FB8B-3F4A-9770-CAABF2791869}">
      <dsp:nvSpPr>
        <dsp:cNvPr id="0" name=""/>
        <dsp:cNvSpPr/>
      </dsp:nvSpPr>
      <dsp:spPr>
        <a:xfrm>
          <a:off x="3807116" y="670749"/>
          <a:ext cx="134131" cy="3017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7955"/>
              </a:lnTo>
              <a:lnTo>
                <a:pt x="134131" y="3017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D34CB-DFE6-3741-A701-42A025803CF8}">
      <dsp:nvSpPr>
        <dsp:cNvPr id="0" name=""/>
        <dsp:cNvSpPr/>
      </dsp:nvSpPr>
      <dsp:spPr>
        <a:xfrm>
          <a:off x="3941247" y="3353375"/>
          <a:ext cx="1073050" cy="670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Patient number, illness severity and COVID status</a:t>
          </a:r>
        </a:p>
      </dsp:txBody>
      <dsp:txXfrm>
        <a:off x="3960890" y="3373018"/>
        <a:ext cx="1033764" cy="631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C3614-5236-AB4F-B33B-545ED663D36F}">
      <dsp:nvSpPr>
        <dsp:cNvPr id="0" name=""/>
        <dsp:cNvSpPr/>
      </dsp:nvSpPr>
      <dsp:spPr>
        <a:xfrm>
          <a:off x="9721750" y="1351404"/>
          <a:ext cx="105502" cy="132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302"/>
              </a:lnTo>
              <a:lnTo>
                <a:pt x="105502" y="132230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22C22-0074-D748-ABFF-A4687D1AF5F6}">
      <dsp:nvSpPr>
        <dsp:cNvPr id="0" name=""/>
        <dsp:cNvSpPr/>
      </dsp:nvSpPr>
      <dsp:spPr>
        <a:xfrm>
          <a:off x="9721750" y="1351404"/>
          <a:ext cx="105502" cy="82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922"/>
              </a:lnTo>
              <a:lnTo>
                <a:pt x="105502" y="82292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08FDE-C814-AF4C-8C72-11431F9604B0}">
      <dsp:nvSpPr>
        <dsp:cNvPr id="0" name=""/>
        <dsp:cNvSpPr/>
      </dsp:nvSpPr>
      <dsp:spPr>
        <a:xfrm>
          <a:off x="9721750" y="1351404"/>
          <a:ext cx="105502" cy="323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42"/>
              </a:lnTo>
              <a:lnTo>
                <a:pt x="105502" y="32354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B96BB-A133-B440-8EAD-42DAD094B196}">
      <dsp:nvSpPr>
        <dsp:cNvPr id="0" name=""/>
        <dsp:cNvSpPr/>
      </dsp:nvSpPr>
      <dsp:spPr>
        <a:xfrm>
          <a:off x="9152034" y="852024"/>
          <a:ext cx="851056" cy="147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52"/>
              </a:lnTo>
              <a:lnTo>
                <a:pt x="851056" y="73852"/>
              </a:lnTo>
              <a:lnTo>
                <a:pt x="851056" y="147704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155517-648E-2146-8437-13880FC68696}">
      <dsp:nvSpPr>
        <dsp:cNvPr id="0" name=""/>
        <dsp:cNvSpPr/>
      </dsp:nvSpPr>
      <dsp:spPr>
        <a:xfrm>
          <a:off x="8870693" y="1351404"/>
          <a:ext cx="105502" cy="132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302"/>
              </a:lnTo>
              <a:lnTo>
                <a:pt x="105502" y="132230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2188B-9DB4-4F40-8160-1A088E85CA89}">
      <dsp:nvSpPr>
        <dsp:cNvPr id="0" name=""/>
        <dsp:cNvSpPr/>
      </dsp:nvSpPr>
      <dsp:spPr>
        <a:xfrm>
          <a:off x="8870693" y="1351404"/>
          <a:ext cx="105502" cy="82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922"/>
              </a:lnTo>
              <a:lnTo>
                <a:pt x="105502" y="82292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7E4F0-E47C-4B4E-B485-68791349793C}">
      <dsp:nvSpPr>
        <dsp:cNvPr id="0" name=""/>
        <dsp:cNvSpPr/>
      </dsp:nvSpPr>
      <dsp:spPr>
        <a:xfrm>
          <a:off x="8870693" y="1351404"/>
          <a:ext cx="105502" cy="323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42"/>
              </a:lnTo>
              <a:lnTo>
                <a:pt x="105502" y="32354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ACD62-A32A-944E-8ECD-9D6F071748CF}">
      <dsp:nvSpPr>
        <dsp:cNvPr id="0" name=""/>
        <dsp:cNvSpPr/>
      </dsp:nvSpPr>
      <dsp:spPr>
        <a:xfrm>
          <a:off x="9106314" y="852024"/>
          <a:ext cx="91440" cy="147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704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09D7E-4AA7-AB4D-889C-3F097F4D3B01}">
      <dsp:nvSpPr>
        <dsp:cNvPr id="0" name=""/>
        <dsp:cNvSpPr/>
      </dsp:nvSpPr>
      <dsp:spPr>
        <a:xfrm>
          <a:off x="8019637" y="1351404"/>
          <a:ext cx="105502" cy="132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302"/>
              </a:lnTo>
              <a:lnTo>
                <a:pt x="105502" y="132230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AD95F-F3BC-1044-AC13-D3027ED17F77}">
      <dsp:nvSpPr>
        <dsp:cNvPr id="0" name=""/>
        <dsp:cNvSpPr/>
      </dsp:nvSpPr>
      <dsp:spPr>
        <a:xfrm>
          <a:off x="8019637" y="1351404"/>
          <a:ext cx="105502" cy="82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922"/>
              </a:lnTo>
              <a:lnTo>
                <a:pt x="105502" y="82292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53D30-6F0D-784F-9E66-740B27C35395}">
      <dsp:nvSpPr>
        <dsp:cNvPr id="0" name=""/>
        <dsp:cNvSpPr/>
      </dsp:nvSpPr>
      <dsp:spPr>
        <a:xfrm>
          <a:off x="8019637" y="1351404"/>
          <a:ext cx="105502" cy="323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42"/>
              </a:lnTo>
              <a:lnTo>
                <a:pt x="105502" y="32354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EF94F-C996-4749-844A-89F5D4EF38E1}">
      <dsp:nvSpPr>
        <dsp:cNvPr id="0" name=""/>
        <dsp:cNvSpPr/>
      </dsp:nvSpPr>
      <dsp:spPr>
        <a:xfrm>
          <a:off x="8300978" y="852024"/>
          <a:ext cx="851056" cy="147704"/>
        </a:xfrm>
        <a:custGeom>
          <a:avLst/>
          <a:gdLst/>
          <a:ahLst/>
          <a:cxnLst/>
          <a:rect l="0" t="0" r="0" b="0"/>
          <a:pathLst>
            <a:path>
              <a:moveTo>
                <a:pt x="851056" y="0"/>
              </a:moveTo>
              <a:lnTo>
                <a:pt x="851056" y="73852"/>
              </a:lnTo>
              <a:lnTo>
                <a:pt x="0" y="73852"/>
              </a:lnTo>
              <a:lnTo>
                <a:pt x="0" y="147704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EB1E5-CDCA-C04E-8767-42C99660BE63}">
      <dsp:nvSpPr>
        <dsp:cNvPr id="0" name=""/>
        <dsp:cNvSpPr/>
      </dsp:nvSpPr>
      <dsp:spPr>
        <a:xfrm>
          <a:off x="5322280" y="352644"/>
          <a:ext cx="3829753" cy="147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52"/>
              </a:lnTo>
              <a:lnTo>
                <a:pt x="3829753" y="73852"/>
              </a:lnTo>
              <a:lnTo>
                <a:pt x="3829753" y="14770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E57FA-D3C7-0A4A-A834-3DEF50666F41}">
      <dsp:nvSpPr>
        <dsp:cNvPr id="0" name=""/>
        <dsp:cNvSpPr/>
      </dsp:nvSpPr>
      <dsp:spPr>
        <a:xfrm>
          <a:off x="7168581" y="1351404"/>
          <a:ext cx="105502" cy="132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302"/>
              </a:lnTo>
              <a:lnTo>
                <a:pt x="105502" y="132230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B0C47-ED67-A64D-9ED2-88D1880193FC}">
      <dsp:nvSpPr>
        <dsp:cNvPr id="0" name=""/>
        <dsp:cNvSpPr/>
      </dsp:nvSpPr>
      <dsp:spPr>
        <a:xfrm>
          <a:off x="7168581" y="1351404"/>
          <a:ext cx="105502" cy="82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922"/>
              </a:lnTo>
              <a:lnTo>
                <a:pt x="105502" y="82292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CA200-FA90-C140-A57E-632E55A3CEEB}">
      <dsp:nvSpPr>
        <dsp:cNvPr id="0" name=""/>
        <dsp:cNvSpPr/>
      </dsp:nvSpPr>
      <dsp:spPr>
        <a:xfrm>
          <a:off x="7168581" y="1351404"/>
          <a:ext cx="105502" cy="323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42"/>
              </a:lnTo>
              <a:lnTo>
                <a:pt x="105502" y="32354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33B1E-5626-0149-9673-E2B51ACEDDDE}">
      <dsp:nvSpPr>
        <dsp:cNvPr id="0" name=""/>
        <dsp:cNvSpPr/>
      </dsp:nvSpPr>
      <dsp:spPr>
        <a:xfrm>
          <a:off x="6598865" y="852024"/>
          <a:ext cx="851056" cy="147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52"/>
              </a:lnTo>
              <a:lnTo>
                <a:pt x="851056" y="73852"/>
              </a:lnTo>
              <a:lnTo>
                <a:pt x="851056" y="147704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BB99E-6F0C-2C4E-A964-BFDB6604B85B}">
      <dsp:nvSpPr>
        <dsp:cNvPr id="0" name=""/>
        <dsp:cNvSpPr/>
      </dsp:nvSpPr>
      <dsp:spPr>
        <a:xfrm>
          <a:off x="6317524" y="1351404"/>
          <a:ext cx="105502" cy="132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302"/>
              </a:lnTo>
              <a:lnTo>
                <a:pt x="105502" y="132230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9F005-7C38-B142-B6D9-C98671B5C858}">
      <dsp:nvSpPr>
        <dsp:cNvPr id="0" name=""/>
        <dsp:cNvSpPr/>
      </dsp:nvSpPr>
      <dsp:spPr>
        <a:xfrm>
          <a:off x="6317524" y="1351404"/>
          <a:ext cx="105502" cy="82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922"/>
              </a:lnTo>
              <a:lnTo>
                <a:pt x="105502" y="82292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B9809-956F-9C42-869B-BC2C0D9B15D8}">
      <dsp:nvSpPr>
        <dsp:cNvPr id="0" name=""/>
        <dsp:cNvSpPr/>
      </dsp:nvSpPr>
      <dsp:spPr>
        <a:xfrm>
          <a:off x="6317524" y="1351404"/>
          <a:ext cx="105502" cy="323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42"/>
              </a:lnTo>
              <a:lnTo>
                <a:pt x="105502" y="32354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A8C1A-4B56-2641-A8F0-B9384B19E05C}">
      <dsp:nvSpPr>
        <dsp:cNvPr id="0" name=""/>
        <dsp:cNvSpPr/>
      </dsp:nvSpPr>
      <dsp:spPr>
        <a:xfrm>
          <a:off x="6553145" y="852024"/>
          <a:ext cx="91440" cy="147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704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238B5-B92E-0A4C-9748-9BB4C085BA4A}">
      <dsp:nvSpPr>
        <dsp:cNvPr id="0" name=""/>
        <dsp:cNvSpPr/>
      </dsp:nvSpPr>
      <dsp:spPr>
        <a:xfrm>
          <a:off x="5466468" y="1351404"/>
          <a:ext cx="105502" cy="132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302"/>
              </a:lnTo>
              <a:lnTo>
                <a:pt x="105502" y="132230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AB12A-33EC-0F40-A0B9-4C8A979B6681}">
      <dsp:nvSpPr>
        <dsp:cNvPr id="0" name=""/>
        <dsp:cNvSpPr/>
      </dsp:nvSpPr>
      <dsp:spPr>
        <a:xfrm>
          <a:off x="5466468" y="1351404"/>
          <a:ext cx="105502" cy="82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922"/>
              </a:lnTo>
              <a:lnTo>
                <a:pt x="105502" y="82292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34C6E-DA05-7340-81AB-07594896C6E8}">
      <dsp:nvSpPr>
        <dsp:cNvPr id="0" name=""/>
        <dsp:cNvSpPr/>
      </dsp:nvSpPr>
      <dsp:spPr>
        <a:xfrm>
          <a:off x="5466468" y="1351404"/>
          <a:ext cx="105502" cy="323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42"/>
              </a:lnTo>
              <a:lnTo>
                <a:pt x="105502" y="32354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FD4C8-6273-8443-A71D-D060C39BEAF9}">
      <dsp:nvSpPr>
        <dsp:cNvPr id="0" name=""/>
        <dsp:cNvSpPr/>
      </dsp:nvSpPr>
      <dsp:spPr>
        <a:xfrm>
          <a:off x="5747809" y="852024"/>
          <a:ext cx="851056" cy="147704"/>
        </a:xfrm>
        <a:custGeom>
          <a:avLst/>
          <a:gdLst/>
          <a:ahLst/>
          <a:cxnLst/>
          <a:rect l="0" t="0" r="0" b="0"/>
          <a:pathLst>
            <a:path>
              <a:moveTo>
                <a:pt x="851056" y="0"/>
              </a:moveTo>
              <a:lnTo>
                <a:pt x="851056" y="73852"/>
              </a:lnTo>
              <a:lnTo>
                <a:pt x="0" y="73852"/>
              </a:lnTo>
              <a:lnTo>
                <a:pt x="0" y="147704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04D1C-55FD-EC43-97D1-CBF8932CA59E}">
      <dsp:nvSpPr>
        <dsp:cNvPr id="0" name=""/>
        <dsp:cNvSpPr/>
      </dsp:nvSpPr>
      <dsp:spPr>
        <a:xfrm>
          <a:off x="5322280" y="352644"/>
          <a:ext cx="1276584" cy="147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52"/>
              </a:lnTo>
              <a:lnTo>
                <a:pt x="1276584" y="73852"/>
              </a:lnTo>
              <a:lnTo>
                <a:pt x="1276584" y="14770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C5404-A5EF-D046-A510-D96BC3D4027C}">
      <dsp:nvSpPr>
        <dsp:cNvPr id="0" name=""/>
        <dsp:cNvSpPr/>
      </dsp:nvSpPr>
      <dsp:spPr>
        <a:xfrm>
          <a:off x="4615411" y="1351404"/>
          <a:ext cx="105502" cy="132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302"/>
              </a:lnTo>
              <a:lnTo>
                <a:pt x="105502" y="132230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56617-C761-7C45-81A1-B52886975817}">
      <dsp:nvSpPr>
        <dsp:cNvPr id="0" name=""/>
        <dsp:cNvSpPr/>
      </dsp:nvSpPr>
      <dsp:spPr>
        <a:xfrm>
          <a:off x="4615411" y="1351404"/>
          <a:ext cx="105502" cy="82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922"/>
              </a:lnTo>
              <a:lnTo>
                <a:pt x="105502" y="82292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1B92F-38D2-0D49-B0AE-DF03C1421711}">
      <dsp:nvSpPr>
        <dsp:cNvPr id="0" name=""/>
        <dsp:cNvSpPr/>
      </dsp:nvSpPr>
      <dsp:spPr>
        <a:xfrm>
          <a:off x="4615411" y="1351404"/>
          <a:ext cx="105502" cy="323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42"/>
              </a:lnTo>
              <a:lnTo>
                <a:pt x="105502" y="32354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18057-A896-9843-AAE8-F0005310D6A0}">
      <dsp:nvSpPr>
        <dsp:cNvPr id="0" name=""/>
        <dsp:cNvSpPr/>
      </dsp:nvSpPr>
      <dsp:spPr>
        <a:xfrm>
          <a:off x="4045696" y="852024"/>
          <a:ext cx="851056" cy="147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52"/>
              </a:lnTo>
              <a:lnTo>
                <a:pt x="851056" y="73852"/>
              </a:lnTo>
              <a:lnTo>
                <a:pt x="851056" y="147704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8762-A6B9-8C4B-889C-8F8CF797ED75}">
      <dsp:nvSpPr>
        <dsp:cNvPr id="0" name=""/>
        <dsp:cNvSpPr/>
      </dsp:nvSpPr>
      <dsp:spPr>
        <a:xfrm>
          <a:off x="3764355" y="1351404"/>
          <a:ext cx="105502" cy="132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302"/>
              </a:lnTo>
              <a:lnTo>
                <a:pt x="105502" y="132230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C1185-42A1-624F-92CB-57559C4A9170}">
      <dsp:nvSpPr>
        <dsp:cNvPr id="0" name=""/>
        <dsp:cNvSpPr/>
      </dsp:nvSpPr>
      <dsp:spPr>
        <a:xfrm>
          <a:off x="3764355" y="1351404"/>
          <a:ext cx="105502" cy="82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922"/>
              </a:lnTo>
              <a:lnTo>
                <a:pt x="105502" y="82292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68777-5744-EA4D-B7B2-F471DA5FCA69}">
      <dsp:nvSpPr>
        <dsp:cNvPr id="0" name=""/>
        <dsp:cNvSpPr/>
      </dsp:nvSpPr>
      <dsp:spPr>
        <a:xfrm>
          <a:off x="3764355" y="1351404"/>
          <a:ext cx="105502" cy="323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42"/>
              </a:lnTo>
              <a:lnTo>
                <a:pt x="105502" y="32354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650DD-B175-244E-AEC4-20242F1FC8B7}">
      <dsp:nvSpPr>
        <dsp:cNvPr id="0" name=""/>
        <dsp:cNvSpPr/>
      </dsp:nvSpPr>
      <dsp:spPr>
        <a:xfrm>
          <a:off x="3999976" y="852024"/>
          <a:ext cx="91440" cy="147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704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DF10A-5B65-CA43-B0ED-930F51C7062A}">
      <dsp:nvSpPr>
        <dsp:cNvPr id="0" name=""/>
        <dsp:cNvSpPr/>
      </dsp:nvSpPr>
      <dsp:spPr>
        <a:xfrm>
          <a:off x="2913298" y="1351404"/>
          <a:ext cx="105502" cy="132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302"/>
              </a:lnTo>
              <a:lnTo>
                <a:pt x="105502" y="132230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003D7-D607-274B-B54F-1B9B3AF3FE48}">
      <dsp:nvSpPr>
        <dsp:cNvPr id="0" name=""/>
        <dsp:cNvSpPr/>
      </dsp:nvSpPr>
      <dsp:spPr>
        <a:xfrm>
          <a:off x="2913298" y="1351404"/>
          <a:ext cx="105502" cy="82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922"/>
              </a:lnTo>
              <a:lnTo>
                <a:pt x="105502" y="82292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BFDC0-7883-114C-8C08-781995E468BF}">
      <dsp:nvSpPr>
        <dsp:cNvPr id="0" name=""/>
        <dsp:cNvSpPr/>
      </dsp:nvSpPr>
      <dsp:spPr>
        <a:xfrm>
          <a:off x="2913298" y="1351404"/>
          <a:ext cx="105502" cy="323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42"/>
              </a:lnTo>
              <a:lnTo>
                <a:pt x="105502" y="32354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06D24-E605-BF44-8F6E-B2155B67C7DC}">
      <dsp:nvSpPr>
        <dsp:cNvPr id="0" name=""/>
        <dsp:cNvSpPr/>
      </dsp:nvSpPr>
      <dsp:spPr>
        <a:xfrm>
          <a:off x="3194639" y="852024"/>
          <a:ext cx="851056" cy="147704"/>
        </a:xfrm>
        <a:custGeom>
          <a:avLst/>
          <a:gdLst/>
          <a:ahLst/>
          <a:cxnLst/>
          <a:rect l="0" t="0" r="0" b="0"/>
          <a:pathLst>
            <a:path>
              <a:moveTo>
                <a:pt x="851056" y="0"/>
              </a:moveTo>
              <a:lnTo>
                <a:pt x="851056" y="73852"/>
              </a:lnTo>
              <a:lnTo>
                <a:pt x="0" y="73852"/>
              </a:lnTo>
              <a:lnTo>
                <a:pt x="0" y="147704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5B108-9719-1449-8D20-41BDD0D70641}">
      <dsp:nvSpPr>
        <dsp:cNvPr id="0" name=""/>
        <dsp:cNvSpPr/>
      </dsp:nvSpPr>
      <dsp:spPr>
        <a:xfrm>
          <a:off x="4045696" y="352644"/>
          <a:ext cx="1276584" cy="147704"/>
        </a:xfrm>
        <a:custGeom>
          <a:avLst/>
          <a:gdLst/>
          <a:ahLst/>
          <a:cxnLst/>
          <a:rect l="0" t="0" r="0" b="0"/>
          <a:pathLst>
            <a:path>
              <a:moveTo>
                <a:pt x="1276584" y="0"/>
              </a:moveTo>
              <a:lnTo>
                <a:pt x="1276584" y="73852"/>
              </a:lnTo>
              <a:lnTo>
                <a:pt x="0" y="73852"/>
              </a:lnTo>
              <a:lnTo>
                <a:pt x="0" y="14770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245A3-33DC-B046-A85F-BD8529C7559A}">
      <dsp:nvSpPr>
        <dsp:cNvPr id="0" name=""/>
        <dsp:cNvSpPr/>
      </dsp:nvSpPr>
      <dsp:spPr>
        <a:xfrm>
          <a:off x="2062242" y="1351404"/>
          <a:ext cx="105502" cy="132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302"/>
              </a:lnTo>
              <a:lnTo>
                <a:pt x="105502" y="132230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A8DFF-1B55-8E48-BCA6-0757A2456CA8}">
      <dsp:nvSpPr>
        <dsp:cNvPr id="0" name=""/>
        <dsp:cNvSpPr/>
      </dsp:nvSpPr>
      <dsp:spPr>
        <a:xfrm>
          <a:off x="2062242" y="1351404"/>
          <a:ext cx="105502" cy="82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922"/>
              </a:lnTo>
              <a:lnTo>
                <a:pt x="105502" y="82292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7A5BF-2C3F-4E42-9C5A-B26A94640200}">
      <dsp:nvSpPr>
        <dsp:cNvPr id="0" name=""/>
        <dsp:cNvSpPr/>
      </dsp:nvSpPr>
      <dsp:spPr>
        <a:xfrm>
          <a:off x="2062242" y="1351404"/>
          <a:ext cx="105502" cy="323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42"/>
              </a:lnTo>
              <a:lnTo>
                <a:pt x="105502" y="32354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36010-CEE3-644B-A639-9C8A144AA5CA}">
      <dsp:nvSpPr>
        <dsp:cNvPr id="0" name=""/>
        <dsp:cNvSpPr/>
      </dsp:nvSpPr>
      <dsp:spPr>
        <a:xfrm>
          <a:off x="1492527" y="852024"/>
          <a:ext cx="851056" cy="147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52"/>
              </a:lnTo>
              <a:lnTo>
                <a:pt x="851056" y="73852"/>
              </a:lnTo>
              <a:lnTo>
                <a:pt x="851056" y="147704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17007-0130-8E4F-B3D1-BE00C431D2CD}">
      <dsp:nvSpPr>
        <dsp:cNvPr id="0" name=""/>
        <dsp:cNvSpPr/>
      </dsp:nvSpPr>
      <dsp:spPr>
        <a:xfrm>
          <a:off x="1211186" y="1351404"/>
          <a:ext cx="105502" cy="132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302"/>
              </a:lnTo>
              <a:lnTo>
                <a:pt x="105502" y="132230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182F5-F746-4A4C-BBFD-2F4DD9A72D50}">
      <dsp:nvSpPr>
        <dsp:cNvPr id="0" name=""/>
        <dsp:cNvSpPr/>
      </dsp:nvSpPr>
      <dsp:spPr>
        <a:xfrm>
          <a:off x="1211186" y="1351404"/>
          <a:ext cx="105502" cy="82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922"/>
              </a:lnTo>
              <a:lnTo>
                <a:pt x="105502" y="82292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8E3E41-6D65-FF4D-9B96-1550C57886B1}">
      <dsp:nvSpPr>
        <dsp:cNvPr id="0" name=""/>
        <dsp:cNvSpPr/>
      </dsp:nvSpPr>
      <dsp:spPr>
        <a:xfrm>
          <a:off x="1211186" y="1351404"/>
          <a:ext cx="105502" cy="323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42"/>
              </a:lnTo>
              <a:lnTo>
                <a:pt x="105502" y="32354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4E0F3-712C-B147-8E30-CB54B71438CB}">
      <dsp:nvSpPr>
        <dsp:cNvPr id="0" name=""/>
        <dsp:cNvSpPr/>
      </dsp:nvSpPr>
      <dsp:spPr>
        <a:xfrm>
          <a:off x="1446807" y="852024"/>
          <a:ext cx="91440" cy="147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704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CCA7E-6032-F841-8D35-744C8AE33C43}">
      <dsp:nvSpPr>
        <dsp:cNvPr id="0" name=""/>
        <dsp:cNvSpPr/>
      </dsp:nvSpPr>
      <dsp:spPr>
        <a:xfrm>
          <a:off x="360129" y="1351404"/>
          <a:ext cx="105502" cy="132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2302"/>
              </a:lnTo>
              <a:lnTo>
                <a:pt x="105502" y="132230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9DB1B-6128-7F44-A368-CFA109410DA9}">
      <dsp:nvSpPr>
        <dsp:cNvPr id="0" name=""/>
        <dsp:cNvSpPr/>
      </dsp:nvSpPr>
      <dsp:spPr>
        <a:xfrm>
          <a:off x="360129" y="1351404"/>
          <a:ext cx="105502" cy="822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922"/>
              </a:lnTo>
              <a:lnTo>
                <a:pt x="105502" y="82292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5E018-11B0-A442-A131-262D2FA590A8}">
      <dsp:nvSpPr>
        <dsp:cNvPr id="0" name=""/>
        <dsp:cNvSpPr/>
      </dsp:nvSpPr>
      <dsp:spPr>
        <a:xfrm>
          <a:off x="360129" y="1351404"/>
          <a:ext cx="105502" cy="323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42"/>
              </a:lnTo>
              <a:lnTo>
                <a:pt x="105502" y="323542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2AEE8-9C69-5D4A-A10B-85216E8DC97A}">
      <dsp:nvSpPr>
        <dsp:cNvPr id="0" name=""/>
        <dsp:cNvSpPr/>
      </dsp:nvSpPr>
      <dsp:spPr>
        <a:xfrm>
          <a:off x="641470" y="852024"/>
          <a:ext cx="851056" cy="147704"/>
        </a:xfrm>
        <a:custGeom>
          <a:avLst/>
          <a:gdLst/>
          <a:ahLst/>
          <a:cxnLst/>
          <a:rect l="0" t="0" r="0" b="0"/>
          <a:pathLst>
            <a:path>
              <a:moveTo>
                <a:pt x="851056" y="0"/>
              </a:moveTo>
              <a:lnTo>
                <a:pt x="851056" y="73852"/>
              </a:lnTo>
              <a:lnTo>
                <a:pt x="0" y="73852"/>
              </a:lnTo>
              <a:lnTo>
                <a:pt x="0" y="147704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92203-D957-C347-BA78-D77FF6DA2644}">
      <dsp:nvSpPr>
        <dsp:cNvPr id="0" name=""/>
        <dsp:cNvSpPr/>
      </dsp:nvSpPr>
      <dsp:spPr>
        <a:xfrm>
          <a:off x="1492527" y="352644"/>
          <a:ext cx="3829753" cy="147704"/>
        </a:xfrm>
        <a:custGeom>
          <a:avLst/>
          <a:gdLst/>
          <a:ahLst/>
          <a:cxnLst/>
          <a:rect l="0" t="0" r="0" b="0"/>
          <a:pathLst>
            <a:path>
              <a:moveTo>
                <a:pt x="3829753" y="0"/>
              </a:moveTo>
              <a:lnTo>
                <a:pt x="3829753" y="73852"/>
              </a:lnTo>
              <a:lnTo>
                <a:pt x="0" y="73852"/>
              </a:lnTo>
              <a:lnTo>
                <a:pt x="0" y="14770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11F6C-AD51-7946-AED3-E93F95BADF9A}">
      <dsp:nvSpPr>
        <dsp:cNvPr id="0" name=""/>
        <dsp:cNvSpPr/>
      </dsp:nvSpPr>
      <dsp:spPr>
        <a:xfrm>
          <a:off x="4970604" y="968"/>
          <a:ext cx="703352" cy="35167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Course</a:t>
          </a:r>
        </a:p>
      </dsp:txBody>
      <dsp:txXfrm>
        <a:off x="4970604" y="968"/>
        <a:ext cx="703352" cy="351676"/>
      </dsp:txXfrm>
    </dsp:sp>
    <dsp:sp modelId="{57586581-9544-8A45-B71A-82350A6B7043}">
      <dsp:nvSpPr>
        <dsp:cNvPr id="0" name=""/>
        <dsp:cNvSpPr/>
      </dsp:nvSpPr>
      <dsp:spPr>
        <a:xfrm>
          <a:off x="1140850" y="500348"/>
          <a:ext cx="703352" cy="351676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School 1</a:t>
          </a:r>
        </a:p>
      </dsp:txBody>
      <dsp:txXfrm>
        <a:off x="1140850" y="500348"/>
        <a:ext cx="703352" cy="351676"/>
      </dsp:txXfrm>
    </dsp:sp>
    <dsp:sp modelId="{AE00A23C-3456-9942-B11A-56BA3F2D8369}">
      <dsp:nvSpPr>
        <dsp:cNvPr id="0" name=""/>
        <dsp:cNvSpPr/>
      </dsp:nvSpPr>
      <dsp:spPr>
        <a:xfrm>
          <a:off x="289794" y="999728"/>
          <a:ext cx="703352" cy="35167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 Section 1</a:t>
          </a:r>
        </a:p>
      </dsp:txBody>
      <dsp:txXfrm>
        <a:off x="289794" y="999728"/>
        <a:ext cx="703352" cy="351676"/>
      </dsp:txXfrm>
    </dsp:sp>
    <dsp:sp modelId="{32984C02-F146-C84A-92E0-C87121A08F1F}">
      <dsp:nvSpPr>
        <dsp:cNvPr id="0" name=""/>
        <dsp:cNvSpPr/>
      </dsp:nvSpPr>
      <dsp:spPr>
        <a:xfrm>
          <a:off x="465632" y="1499109"/>
          <a:ext cx="703352" cy="35167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1</a:t>
          </a:r>
        </a:p>
      </dsp:txBody>
      <dsp:txXfrm>
        <a:off x="465632" y="1499109"/>
        <a:ext cx="703352" cy="351676"/>
      </dsp:txXfrm>
    </dsp:sp>
    <dsp:sp modelId="{D2E27726-0697-1E4A-8B2F-AFAA3780DB69}">
      <dsp:nvSpPr>
        <dsp:cNvPr id="0" name=""/>
        <dsp:cNvSpPr/>
      </dsp:nvSpPr>
      <dsp:spPr>
        <a:xfrm>
          <a:off x="465632" y="199848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2</a:t>
          </a:r>
        </a:p>
      </dsp:txBody>
      <dsp:txXfrm>
        <a:off x="465632" y="1998489"/>
        <a:ext cx="703352" cy="351676"/>
      </dsp:txXfrm>
    </dsp:sp>
    <dsp:sp modelId="{F59E8A9A-4CA9-E849-A1E8-9D724D0A5496}">
      <dsp:nvSpPr>
        <dsp:cNvPr id="0" name=""/>
        <dsp:cNvSpPr/>
      </dsp:nvSpPr>
      <dsp:spPr>
        <a:xfrm>
          <a:off x="465632" y="2497869"/>
          <a:ext cx="703352" cy="35167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3</a:t>
          </a:r>
        </a:p>
      </dsp:txBody>
      <dsp:txXfrm>
        <a:off x="465632" y="2497869"/>
        <a:ext cx="703352" cy="351676"/>
      </dsp:txXfrm>
    </dsp:sp>
    <dsp:sp modelId="{BB6BE02B-8A61-5648-9ECB-64B3A473A4E0}">
      <dsp:nvSpPr>
        <dsp:cNvPr id="0" name=""/>
        <dsp:cNvSpPr/>
      </dsp:nvSpPr>
      <dsp:spPr>
        <a:xfrm>
          <a:off x="1140850" y="999728"/>
          <a:ext cx="703352" cy="35167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Section 2</a:t>
          </a:r>
        </a:p>
      </dsp:txBody>
      <dsp:txXfrm>
        <a:off x="1140850" y="999728"/>
        <a:ext cx="703352" cy="351676"/>
      </dsp:txXfrm>
    </dsp:sp>
    <dsp:sp modelId="{4AEFC90E-B0A2-974E-B2E8-38986EF915F2}">
      <dsp:nvSpPr>
        <dsp:cNvPr id="0" name=""/>
        <dsp:cNvSpPr/>
      </dsp:nvSpPr>
      <dsp:spPr>
        <a:xfrm>
          <a:off x="1316688" y="149910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1</a:t>
          </a:r>
        </a:p>
      </dsp:txBody>
      <dsp:txXfrm>
        <a:off x="1316688" y="1499109"/>
        <a:ext cx="703352" cy="351676"/>
      </dsp:txXfrm>
    </dsp:sp>
    <dsp:sp modelId="{14516AD9-51B7-314F-A327-677510A390D1}">
      <dsp:nvSpPr>
        <dsp:cNvPr id="0" name=""/>
        <dsp:cNvSpPr/>
      </dsp:nvSpPr>
      <dsp:spPr>
        <a:xfrm>
          <a:off x="1316688" y="199848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2</a:t>
          </a:r>
        </a:p>
      </dsp:txBody>
      <dsp:txXfrm>
        <a:off x="1316688" y="1998489"/>
        <a:ext cx="703352" cy="351676"/>
      </dsp:txXfrm>
    </dsp:sp>
    <dsp:sp modelId="{321EE7A7-6763-9745-9330-F830D99E85A2}">
      <dsp:nvSpPr>
        <dsp:cNvPr id="0" name=""/>
        <dsp:cNvSpPr/>
      </dsp:nvSpPr>
      <dsp:spPr>
        <a:xfrm>
          <a:off x="1316688" y="249786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3</a:t>
          </a:r>
        </a:p>
      </dsp:txBody>
      <dsp:txXfrm>
        <a:off x="1316688" y="2497869"/>
        <a:ext cx="703352" cy="351676"/>
      </dsp:txXfrm>
    </dsp:sp>
    <dsp:sp modelId="{FE341E38-6DF1-3044-8761-288B46373A83}">
      <dsp:nvSpPr>
        <dsp:cNvPr id="0" name=""/>
        <dsp:cNvSpPr/>
      </dsp:nvSpPr>
      <dsp:spPr>
        <a:xfrm>
          <a:off x="1991907" y="999728"/>
          <a:ext cx="703352" cy="35167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Section 3</a:t>
          </a:r>
        </a:p>
      </dsp:txBody>
      <dsp:txXfrm>
        <a:off x="1991907" y="999728"/>
        <a:ext cx="703352" cy="351676"/>
      </dsp:txXfrm>
    </dsp:sp>
    <dsp:sp modelId="{A50CB395-09E4-D343-B5AD-088030F3B32E}">
      <dsp:nvSpPr>
        <dsp:cNvPr id="0" name=""/>
        <dsp:cNvSpPr/>
      </dsp:nvSpPr>
      <dsp:spPr>
        <a:xfrm>
          <a:off x="2167745" y="149910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1</a:t>
          </a:r>
        </a:p>
      </dsp:txBody>
      <dsp:txXfrm>
        <a:off x="2167745" y="1499109"/>
        <a:ext cx="703352" cy="351676"/>
      </dsp:txXfrm>
    </dsp:sp>
    <dsp:sp modelId="{24C5DC3C-6F13-F84F-A5BA-7E3BF3A4AA3B}">
      <dsp:nvSpPr>
        <dsp:cNvPr id="0" name=""/>
        <dsp:cNvSpPr/>
      </dsp:nvSpPr>
      <dsp:spPr>
        <a:xfrm>
          <a:off x="2167745" y="1998489"/>
          <a:ext cx="703352" cy="35167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2</a:t>
          </a:r>
        </a:p>
      </dsp:txBody>
      <dsp:txXfrm>
        <a:off x="2167745" y="1998489"/>
        <a:ext cx="703352" cy="351676"/>
      </dsp:txXfrm>
    </dsp:sp>
    <dsp:sp modelId="{46777347-F3D1-CD41-AB9B-C62709891DB6}">
      <dsp:nvSpPr>
        <dsp:cNvPr id="0" name=""/>
        <dsp:cNvSpPr/>
      </dsp:nvSpPr>
      <dsp:spPr>
        <a:xfrm>
          <a:off x="2167745" y="249786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3</a:t>
          </a:r>
        </a:p>
      </dsp:txBody>
      <dsp:txXfrm>
        <a:off x="2167745" y="2497869"/>
        <a:ext cx="703352" cy="351676"/>
      </dsp:txXfrm>
    </dsp:sp>
    <dsp:sp modelId="{16C5C050-D780-4244-ADE8-487A81209448}">
      <dsp:nvSpPr>
        <dsp:cNvPr id="0" name=""/>
        <dsp:cNvSpPr/>
      </dsp:nvSpPr>
      <dsp:spPr>
        <a:xfrm>
          <a:off x="3694020" y="500348"/>
          <a:ext cx="703352" cy="351676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School 2</a:t>
          </a:r>
        </a:p>
      </dsp:txBody>
      <dsp:txXfrm>
        <a:off x="3694020" y="500348"/>
        <a:ext cx="703352" cy="351676"/>
      </dsp:txXfrm>
    </dsp:sp>
    <dsp:sp modelId="{7521AD7D-C891-FA4C-B634-DB06C8887430}">
      <dsp:nvSpPr>
        <dsp:cNvPr id="0" name=""/>
        <dsp:cNvSpPr/>
      </dsp:nvSpPr>
      <dsp:spPr>
        <a:xfrm>
          <a:off x="2842963" y="999728"/>
          <a:ext cx="703352" cy="35167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Section 1</a:t>
          </a:r>
        </a:p>
      </dsp:txBody>
      <dsp:txXfrm>
        <a:off x="2842963" y="999728"/>
        <a:ext cx="703352" cy="351676"/>
      </dsp:txXfrm>
    </dsp:sp>
    <dsp:sp modelId="{265E59EC-2551-0146-817B-571AC21009A0}">
      <dsp:nvSpPr>
        <dsp:cNvPr id="0" name=""/>
        <dsp:cNvSpPr/>
      </dsp:nvSpPr>
      <dsp:spPr>
        <a:xfrm>
          <a:off x="3018801" y="1499109"/>
          <a:ext cx="703352" cy="35167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1</a:t>
          </a:r>
        </a:p>
      </dsp:txBody>
      <dsp:txXfrm>
        <a:off x="3018801" y="1499109"/>
        <a:ext cx="703352" cy="351676"/>
      </dsp:txXfrm>
    </dsp:sp>
    <dsp:sp modelId="{DEE390F4-7446-4746-8229-E816F8814C18}">
      <dsp:nvSpPr>
        <dsp:cNvPr id="0" name=""/>
        <dsp:cNvSpPr/>
      </dsp:nvSpPr>
      <dsp:spPr>
        <a:xfrm>
          <a:off x="3018801" y="199848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2</a:t>
          </a:r>
        </a:p>
      </dsp:txBody>
      <dsp:txXfrm>
        <a:off x="3018801" y="1998489"/>
        <a:ext cx="703352" cy="351676"/>
      </dsp:txXfrm>
    </dsp:sp>
    <dsp:sp modelId="{342F90CF-03B4-D548-A4A4-D17CB18B9269}">
      <dsp:nvSpPr>
        <dsp:cNvPr id="0" name=""/>
        <dsp:cNvSpPr/>
      </dsp:nvSpPr>
      <dsp:spPr>
        <a:xfrm>
          <a:off x="3018801" y="249786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3</a:t>
          </a:r>
        </a:p>
      </dsp:txBody>
      <dsp:txXfrm>
        <a:off x="3018801" y="2497869"/>
        <a:ext cx="703352" cy="351676"/>
      </dsp:txXfrm>
    </dsp:sp>
    <dsp:sp modelId="{DB7DF705-86A3-2446-9D0F-E589DF4DF423}">
      <dsp:nvSpPr>
        <dsp:cNvPr id="0" name=""/>
        <dsp:cNvSpPr/>
      </dsp:nvSpPr>
      <dsp:spPr>
        <a:xfrm>
          <a:off x="3694020" y="999728"/>
          <a:ext cx="703352" cy="35167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Section 2</a:t>
          </a:r>
        </a:p>
      </dsp:txBody>
      <dsp:txXfrm>
        <a:off x="3694020" y="999728"/>
        <a:ext cx="703352" cy="351676"/>
      </dsp:txXfrm>
    </dsp:sp>
    <dsp:sp modelId="{62CE0B51-F1B0-8E4F-9321-799C660FA071}">
      <dsp:nvSpPr>
        <dsp:cNvPr id="0" name=""/>
        <dsp:cNvSpPr/>
      </dsp:nvSpPr>
      <dsp:spPr>
        <a:xfrm>
          <a:off x="3869858" y="149910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1</a:t>
          </a:r>
        </a:p>
      </dsp:txBody>
      <dsp:txXfrm>
        <a:off x="3869858" y="1499109"/>
        <a:ext cx="703352" cy="351676"/>
      </dsp:txXfrm>
    </dsp:sp>
    <dsp:sp modelId="{5C4C9505-A1E9-214C-AA05-DD0198474C69}">
      <dsp:nvSpPr>
        <dsp:cNvPr id="0" name=""/>
        <dsp:cNvSpPr/>
      </dsp:nvSpPr>
      <dsp:spPr>
        <a:xfrm>
          <a:off x="3869858" y="199848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2</a:t>
          </a:r>
        </a:p>
      </dsp:txBody>
      <dsp:txXfrm>
        <a:off x="3869858" y="1998489"/>
        <a:ext cx="703352" cy="351676"/>
      </dsp:txXfrm>
    </dsp:sp>
    <dsp:sp modelId="{3A65C98A-D871-0D44-9C3C-CA7689044838}">
      <dsp:nvSpPr>
        <dsp:cNvPr id="0" name=""/>
        <dsp:cNvSpPr/>
      </dsp:nvSpPr>
      <dsp:spPr>
        <a:xfrm>
          <a:off x="3869858" y="2497869"/>
          <a:ext cx="703352" cy="35167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3</a:t>
          </a:r>
        </a:p>
      </dsp:txBody>
      <dsp:txXfrm>
        <a:off x="3869858" y="2497869"/>
        <a:ext cx="703352" cy="351676"/>
      </dsp:txXfrm>
    </dsp:sp>
    <dsp:sp modelId="{E6782B86-A436-2145-A25E-6909587FE30C}">
      <dsp:nvSpPr>
        <dsp:cNvPr id="0" name=""/>
        <dsp:cNvSpPr/>
      </dsp:nvSpPr>
      <dsp:spPr>
        <a:xfrm>
          <a:off x="4545076" y="999728"/>
          <a:ext cx="703352" cy="35167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Section 3</a:t>
          </a:r>
        </a:p>
      </dsp:txBody>
      <dsp:txXfrm>
        <a:off x="4545076" y="999728"/>
        <a:ext cx="703352" cy="351676"/>
      </dsp:txXfrm>
    </dsp:sp>
    <dsp:sp modelId="{F35C9EED-ED40-4D4A-A7FB-1B53677061CB}">
      <dsp:nvSpPr>
        <dsp:cNvPr id="0" name=""/>
        <dsp:cNvSpPr/>
      </dsp:nvSpPr>
      <dsp:spPr>
        <a:xfrm>
          <a:off x="4720914" y="149910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1</a:t>
          </a:r>
        </a:p>
      </dsp:txBody>
      <dsp:txXfrm>
        <a:off x="4720914" y="1499109"/>
        <a:ext cx="703352" cy="351676"/>
      </dsp:txXfrm>
    </dsp:sp>
    <dsp:sp modelId="{26639F8D-A56A-FA40-A118-C3CE6B4882C9}">
      <dsp:nvSpPr>
        <dsp:cNvPr id="0" name=""/>
        <dsp:cNvSpPr/>
      </dsp:nvSpPr>
      <dsp:spPr>
        <a:xfrm>
          <a:off x="4720914" y="199848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2</a:t>
          </a:r>
        </a:p>
      </dsp:txBody>
      <dsp:txXfrm>
        <a:off x="4720914" y="1998489"/>
        <a:ext cx="703352" cy="351676"/>
      </dsp:txXfrm>
    </dsp:sp>
    <dsp:sp modelId="{4BF72B6E-C8CF-084C-99A5-0952E6EC24DA}">
      <dsp:nvSpPr>
        <dsp:cNvPr id="0" name=""/>
        <dsp:cNvSpPr/>
      </dsp:nvSpPr>
      <dsp:spPr>
        <a:xfrm>
          <a:off x="4720914" y="249786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3</a:t>
          </a:r>
        </a:p>
      </dsp:txBody>
      <dsp:txXfrm>
        <a:off x="4720914" y="2497869"/>
        <a:ext cx="703352" cy="351676"/>
      </dsp:txXfrm>
    </dsp:sp>
    <dsp:sp modelId="{45944690-AB5B-0044-944E-F47DCCEBEE63}">
      <dsp:nvSpPr>
        <dsp:cNvPr id="0" name=""/>
        <dsp:cNvSpPr/>
      </dsp:nvSpPr>
      <dsp:spPr>
        <a:xfrm>
          <a:off x="6247189" y="500348"/>
          <a:ext cx="703352" cy="351676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School 3</a:t>
          </a:r>
        </a:p>
      </dsp:txBody>
      <dsp:txXfrm>
        <a:off x="6247189" y="500348"/>
        <a:ext cx="703352" cy="351676"/>
      </dsp:txXfrm>
    </dsp:sp>
    <dsp:sp modelId="{8257E30C-7A3E-FF42-A54C-93194ED3F45C}">
      <dsp:nvSpPr>
        <dsp:cNvPr id="0" name=""/>
        <dsp:cNvSpPr/>
      </dsp:nvSpPr>
      <dsp:spPr>
        <a:xfrm>
          <a:off x="5396132" y="999728"/>
          <a:ext cx="703352" cy="35167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Section 1</a:t>
          </a:r>
        </a:p>
      </dsp:txBody>
      <dsp:txXfrm>
        <a:off x="5396132" y="999728"/>
        <a:ext cx="703352" cy="351676"/>
      </dsp:txXfrm>
    </dsp:sp>
    <dsp:sp modelId="{E5218CB4-F15F-E34D-A25D-C597BC61FBBA}">
      <dsp:nvSpPr>
        <dsp:cNvPr id="0" name=""/>
        <dsp:cNvSpPr/>
      </dsp:nvSpPr>
      <dsp:spPr>
        <a:xfrm>
          <a:off x="5571971" y="1499109"/>
          <a:ext cx="703352" cy="35167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1</a:t>
          </a:r>
        </a:p>
      </dsp:txBody>
      <dsp:txXfrm>
        <a:off x="5571971" y="1499109"/>
        <a:ext cx="703352" cy="351676"/>
      </dsp:txXfrm>
    </dsp:sp>
    <dsp:sp modelId="{6C7915D4-A031-FD42-BBBB-053DB028EF05}">
      <dsp:nvSpPr>
        <dsp:cNvPr id="0" name=""/>
        <dsp:cNvSpPr/>
      </dsp:nvSpPr>
      <dsp:spPr>
        <a:xfrm>
          <a:off x="5571971" y="1998489"/>
          <a:ext cx="703352" cy="35167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2</a:t>
          </a:r>
        </a:p>
      </dsp:txBody>
      <dsp:txXfrm>
        <a:off x="5571971" y="1998489"/>
        <a:ext cx="703352" cy="351676"/>
      </dsp:txXfrm>
    </dsp:sp>
    <dsp:sp modelId="{EA4EB271-E4F8-EB4D-95A4-68BA4EAF0F59}">
      <dsp:nvSpPr>
        <dsp:cNvPr id="0" name=""/>
        <dsp:cNvSpPr/>
      </dsp:nvSpPr>
      <dsp:spPr>
        <a:xfrm>
          <a:off x="5571971" y="249786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3</a:t>
          </a:r>
        </a:p>
      </dsp:txBody>
      <dsp:txXfrm>
        <a:off x="5571971" y="2497869"/>
        <a:ext cx="703352" cy="351676"/>
      </dsp:txXfrm>
    </dsp:sp>
    <dsp:sp modelId="{0B4B2D19-51F0-684D-BC9C-A4B25B7674B9}">
      <dsp:nvSpPr>
        <dsp:cNvPr id="0" name=""/>
        <dsp:cNvSpPr/>
      </dsp:nvSpPr>
      <dsp:spPr>
        <a:xfrm>
          <a:off x="6247189" y="999728"/>
          <a:ext cx="703352" cy="35167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Section 2</a:t>
          </a:r>
        </a:p>
      </dsp:txBody>
      <dsp:txXfrm>
        <a:off x="6247189" y="999728"/>
        <a:ext cx="703352" cy="351676"/>
      </dsp:txXfrm>
    </dsp:sp>
    <dsp:sp modelId="{E38AD992-2A19-324D-AAF7-CC6EAF3790D5}">
      <dsp:nvSpPr>
        <dsp:cNvPr id="0" name=""/>
        <dsp:cNvSpPr/>
      </dsp:nvSpPr>
      <dsp:spPr>
        <a:xfrm>
          <a:off x="6423027" y="1499109"/>
          <a:ext cx="703352" cy="35167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1</a:t>
          </a:r>
        </a:p>
      </dsp:txBody>
      <dsp:txXfrm>
        <a:off x="6423027" y="1499109"/>
        <a:ext cx="703352" cy="351676"/>
      </dsp:txXfrm>
    </dsp:sp>
    <dsp:sp modelId="{C7F9DE59-F717-2F4B-8248-2F7584E67E63}">
      <dsp:nvSpPr>
        <dsp:cNvPr id="0" name=""/>
        <dsp:cNvSpPr/>
      </dsp:nvSpPr>
      <dsp:spPr>
        <a:xfrm>
          <a:off x="6423027" y="199848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2</a:t>
          </a:r>
        </a:p>
      </dsp:txBody>
      <dsp:txXfrm>
        <a:off x="6423027" y="1998489"/>
        <a:ext cx="703352" cy="351676"/>
      </dsp:txXfrm>
    </dsp:sp>
    <dsp:sp modelId="{EC3D46EE-040C-C043-8F70-FAFEFCECEE42}">
      <dsp:nvSpPr>
        <dsp:cNvPr id="0" name=""/>
        <dsp:cNvSpPr/>
      </dsp:nvSpPr>
      <dsp:spPr>
        <a:xfrm>
          <a:off x="6423027" y="249786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3</a:t>
          </a:r>
        </a:p>
      </dsp:txBody>
      <dsp:txXfrm>
        <a:off x="6423027" y="2497869"/>
        <a:ext cx="703352" cy="351676"/>
      </dsp:txXfrm>
    </dsp:sp>
    <dsp:sp modelId="{EC6B52FA-F89C-0847-8160-0530B593B5D6}">
      <dsp:nvSpPr>
        <dsp:cNvPr id="0" name=""/>
        <dsp:cNvSpPr/>
      </dsp:nvSpPr>
      <dsp:spPr>
        <a:xfrm>
          <a:off x="7098245" y="999728"/>
          <a:ext cx="703352" cy="35167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Section 3</a:t>
          </a:r>
        </a:p>
      </dsp:txBody>
      <dsp:txXfrm>
        <a:off x="7098245" y="999728"/>
        <a:ext cx="703352" cy="351676"/>
      </dsp:txXfrm>
    </dsp:sp>
    <dsp:sp modelId="{8FC578B6-66C2-A44A-950B-3D7A0B5BFAD0}">
      <dsp:nvSpPr>
        <dsp:cNvPr id="0" name=""/>
        <dsp:cNvSpPr/>
      </dsp:nvSpPr>
      <dsp:spPr>
        <a:xfrm>
          <a:off x="7274083" y="149910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1</a:t>
          </a:r>
        </a:p>
      </dsp:txBody>
      <dsp:txXfrm>
        <a:off x="7274083" y="1499109"/>
        <a:ext cx="703352" cy="351676"/>
      </dsp:txXfrm>
    </dsp:sp>
    <dsp:sp modelId="{D7B4FC6F-8B08-5B4C-A4B9-902C629C8321}">
      <dsp:nvSpPr>
        <dsp:cNvPr id="0" name=""/>
        <dsp:cNvSpPr/>
      </dsp:nvSpPr>
      <dsp:spPr>
        <a:xfrm>
          <a:off x="7274083" y="199848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2</a:t>
          </a:r>
        </a:p>
      </dsp:txBody>
      <dsp:txXfrm>
        <a:off x="7274083" y="1998489"/>
        <a:ext cx="703352" cy="351676"/>
      </dsp:txXfrm>
    </dsp:sp>
    <dsp:sp modelId="{FF91FC2C-19A4-4648-9B0C-9BD18FBC2304}">
      <dsp:nvSpPr>
        <dsp:cNvPr id="0" name=""/>
        <dsp:cNvSpPr/>
      </dsp:nvSpPr>
      <dsp:spPr>
        <a:xfrm>
          <a:off x="7274083" y="249786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3</a:t>
          </a:r>
        </a:p>
      </dsp:txBody>
      <dsp:txXfrm>
        <a:off x="7274083" y="2497869"/>
        <a:ext cx="703352" cy="351676"/>
      </dsp:txXfrm>
    </dsp:sp>
    <dsp:sp modelId="{DD6E6CDD-282A-664A-A7E2-331FFCE79EDC}">
      <dsp:nvSpPr>
        <dsp:cNvPr id="0" name=""/>
        <dsp:cNvSpPr/>
      </dsp:nvSpPr>
      <dsp:spPr>
        <a:xfrm>
          <a:off x="8800358" y="500348"/>
          <a:ext cx="703352" cy="351676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School 4</a:t>
          </a:r>
        </a:p>
      </dsp:txBody>
      <dsp:txXfrm>
        <a:off x="8800358" y="500348"/>
        <a:ext cx="703352" cy="351676"/>
      </dsp:txXfrm>
    </dsp:sp>
    <dsp:sp modelId="{C69DAC2C-3529-1A4F-8463-B327E873279D}">
      <dsp:nvSpPr>
        <dsp:cNvPr id="0" name=""/>
        <dsp:cNvSpPr/>
      </dsp:nvSpPr>
      <dsp:spPr>
        <a:xfrm>
          <a:off x="7949302" y="999728"/>
          <a:ext cx="703352" cy="35167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Section 1</a:t>
          </a:r>
          <a:endParaRPr lang="en-US" sz="1100" kern="1200" dirty="0"/>
        </a:p>
      </dsp:txBody>
      <dsp:txXfrm>
        <a:off x="7949302" y="999728"/>
        <a:ext cx="703352" cy="351676"/>
      </dsp:txXfrm>
    </dsp:sp>
    <dsp:sp modelId="{20CBFFE5-DCEA-DE47-9EBD-C7A89A24BBE9}">
      <dsp:nvSpPr>
        <dsp:cNvPr id="0" name=""/>
        <dsp:cNvSpPr/>
      </dsp:nvSpPr>
      <dsp:spPr>
        <a:xfrm>
          <a:off x="8125140" y="149910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1</a:t>
          </a:r>
        </a:p>
      </dsp:txBody>
      <dsp:txXfrm>
        <a:off x="8125140" y="1499109"/>
        <a:ext cx="703352" cy="351676"/>
      </dsp:txXfrm>
    </dsp:sp>
    <dsp:sp modelId="{AAC4B1CB-8CDE-0B41-96D6-98F94612459E}">
      <dsp:nvSpPr>
        <dsp:cNvPr id="0" name=""/>
        <dsp:cNvSpPr/>
      </dsp:nvSpPr>
      <dsp:spPr>
        <a:xfrm>
          <a:off x="8125140" y="1998489"/>
          <a:ext cx="703352" cy="35167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2</a:t>
          </a:r>
        </a:p>
      </dsp:txBody>
      <dsp:txXfrm>
        <a:off x="8125140" y="1998489"/>
        <a:ext cx="703352" cy="351676"/>
      </dsp:txXfrm>
    </dsp:sp>
    <dsp:sp modelId="{01102957-B14B-5B4E-B4C9-F746F40AF94C}">
      <dsp:nvSpPr>
        <dsp:cNvPr id="0" name=""/>
        <dsp:cNvSpPr/>
      </dsp:nvSpPr>
      <dsp:spPr>
        <a:xfrm>
          <a:off x="8125140" y="249786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3</a:t>
          </a:r>
        </a:p>
      </dsp:txBody>
      <dsp:txXfrm>
        <a:off x="8125140" y="2497869"/>
        <a:ext cx="703352" cy="351676"/>
      </dsp:txXfrm>
    </dsp:sp>
    <dsp:sp modelId="{0294E704-9A73-2548-9721-C301B6666056}">
      <dsp:nvSpPr>
        <dsp:cNvPr id="0" name=""/>
        <dsp:cNvSpPr/>
      </dsp:nvSpPr>
      <dsp:spPr>
        <a:xfrm>
          <a:off x="8800358" y="999728"/>
          <a:ext cx="703352" cy="35167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Section 2</a:t>
          </a:r>
        </a:p>
      </dsp:txBody>
      <dsp:txXfrm>
        <a:off x="8800358" y="999728"/>
        <a:ext cx="703352" cy="351676"/>
      </dsp:txXfrm>
    </dsp:sp>
    <dsp:sp modelId="{A4F240A7-5EB5-AE47-B9F5-BFD3C484A671}">
      <dsp:nvSpPr>
        <dsp:cNvPr id="0" name=""/>
        <dsp:cNvSpPr/>
      </dsp:nvSpPr>
      <dsp:spPr>
        <a:xfrm>
          <a:off x="8976196" y="149910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1</a:t>
          </a:r>
        </a:p>
      </dsp:txBody>
      <dsp:txXfrm>
        <a:off x="8976196" y="1499109"/>
        <a:ext cx="703352" cy="351676"/>
      </dsp:txXfrm>
    </dsp:sp>
    <dsp:sp modelId="{DB24E97B-E60E-D447-A4B1-5E65A1887EB5}">
      <dsp:nvSpPr>
        <dsp:cNvPr id="0" name=""/>
        <dsp:cNvSpPr/>
      </dsp:nvSpPr>
      <dsp:spPr>
        <a:xfrm>
          <a:off x="8976196" y="199848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2</a:t>
          </a:r>
        </a:p>
      </dsp:txBody>
      <dsp:txXfrm>
        <a:off x="8976196" y="1998489"/>
        <a:ext cx="703352" cy="351676"/>
      </dsp:txXfrm>
    </dsp:sp>
    <dsp:sp modelId="{B93F7A57-86F4-1D4D-98A1-19B7CD1D433D}">
      <dsp:nvSpPr>
        <dsp:cNvPr id="0" name=""/>
        <dsp:cNvSpPr/>
      </dsp:nvSpPr>
      <dsp:spPr>
        <a:xfrm>
          <a:off x="8976196" y="249786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3</a:t>
          </a:r>
        </a:p>
      </dsp:txBody>
      <dsp:txXfrm>
        <a:off x="8976196" y="2497869"/>
        <a:ext cx="703352" cy="351676"/>
      </dsp:txXfrm>
    </dsp:sp>
    <dsp:sp modelId="{D504E810-56EF-D34F-BECE-1C97F45BC48D}">
      <dsp:nvSpPr>
        <dsp:cNvPr id="0" name=""/>
        <dsp:cNvSpPr/>
      </dsp:nvSpPr>
      <dsp:spPr>
        <a:xfrm>
          <a:off x="9651415" y="999728"/>
          <a:ext cx="703352" cy="351676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Section 3</a:t>
          </a:r>
        </a:p>
      </dsp:txBody>
      <dsp:txXfrm>
        <a:off x="9651415" y="999728"/>
        <a:ext cx="703352" cy="351676"/>
      </dsp:txXfrm>
    </dsp:sp>
    <dsp:sp modelId="{B2D7DB51-11B6-5B48-A101-D81BC5681451}">
      <dsp:nvSpPr>
        <dsp:cNvPr id="0" name=""/>
        <dsp:cNvSpPr/>
      </dsp:nvSpPr>
      <dsp:spPr>
        <a:xfrm>
          <a:off x="9827253" y="1499109"/>
          <a:ext cx="703352" cy="351676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1</a:t>
          </a:r>
        </a:p>
      </dsp:txBody>
      <dsp:txXfrm>
        <a:off x="9827253" y="1499109"/>
        <a:ext cx="703352" cy="351676"/>
      </dsp:txXfrm>
    </dsp:sp>
    <dsp:sp modelId="{C90E0272-A60C-C149-91AB-C5DBCE8F1A96}">
      <dsp:nvSpPr>
        <dsp:cNvPr id="0" name=""/>
        <dsp:cNvSpPr/>
      </dsp:nvSpPr>
      <dsp:spPr>
        <a:xfrm>
          <a:off x="9827253" y="1998489"/>
          <a:ext cx="703352" cy="35167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2</a:t>
          </a:r>
        </a:p>
      </dsp:txBody>
      <dsp:txXfrm>
        <a:off x="9827253" y="1998489"/>
        <a:ext cx="703352" cy="351676"/>
      </dsp:txXfrm>
    </dsp:sp>
    <dsp:sp modelId="{3E311EF3-23B7-6642-8B28-96B7EAAF6F08}">
      <dsp:nvSpPr>
        <dsp:cNvPr id="0" name=""/>
        <dsp:cNvSpPr/>
      </dsp:nvSpPr>
      <dsp:spPr>
        <a:xfrm>
          <a:off x="9827253" y="2497869"/>
          <a:ext cx="703352" cy="35167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Placement 3</a:t>
          </a:r>
        </a:p>
      </dsp:txBody>
      <dsp:txXfrm>
        <a:off x="9827253" y="2497869"/>
        <a:ext cx="703352" cy="351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D6C01-037B-D24F-9164-413C288D4A44}">
      <dsp:nvSpPr>
        <dsp:cNvPr id="0" name=""/>
        <dsp:cNvSpPr/>
      </dsp:nvSpPr>
      <dsp:spPr>
        <a:xfrm>
          <a:off x="4908144" y="2053927"/>
          <a:ext cx="1443167" cy="1443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Complexity</a:t>
          </a:r>
        </a:p>
      </dsp:txBody>
      <dsp:txXfrm>
        <a:off x="5119491" y="2265274"/>
        <a:ext cx="1020473" cy="1020473"/>
      </dsp:txXfrm>
    </dsp:sp>
    <dsp:sp modelId="{8867552D-DCEC-E342-8A03-80BAF6A3D7AD}">
      <dsp:nvSpPr>
        <dsp:cNvPr id="0" name=""/>
        <dsp:cNvSpPr/>
      </dsp:nvSpPr>
      <dsp:spPr>
        <a:xfrm rot="16200000">
          <a:off x="5392333" y="1374111"/>
          <a:ext cx="474789" cy="490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463552" y="1543465"/>
        <a:ext cx="332352" cy="294407"/>
      </dsp:txXfrm>
    </dsp:sp>
    <dsp:sp modelId="{B17A2CF6-214B-2B4B-A1FE-429A4389AF56}">
      <dsp:nvSpPr>
        <dsp:cNvPr id="0" name=""/>
        <dsp:cNvSpPr/>
      </dsp:nvSpPr>
      <dsp:spPr>
        <a:xfrm>
          <a:off x="5052461" y="3563"/>
          <a:ext cx="1154534" cy="115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multiple schools</a:t>
          </a:r>
        </a:p>
      </dsp:txBody>
      <dsp:txXfrm>
        <a:off x="5221539" y="172641"/>
        <a:ext cx="816378" cy="816378"/>
      </dsp:txXfrm>
    </dsp:sp>
    <dsp:sp modelId="{27A113AE-CA5C-4A42-975D-A4E24A0DD8DF}">
      <dsp:nvSpPr>
        <dsp:cNvPr id="0" name=""/>
        <dsp:cNvSpPr/>
      </dsp:nvSpPr>
      <dsp:spPr>
        <a:xfrm rot="18600000">
          <a:off x="6135435" y="1644578"/>
          <a:ext cx="474789" cy="490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160875" y="1797270"/>
        <a:ext cx="332352" cy="294407"/>
      </dsp:txXfrm>
    </dsp:sp>
    <dsp:sp modelId="{61C982C2-F315-D94F-826B-11DF76AEB6C7}">
      <dsp:nvSpPr>
        <dsp:cNvPr id="0" name=""/>
        <dsp:cNvSpPr/>
      </dsp:nvSpPr>
      <dsp:spPr>
        <a:xfrm>
          <a:off x="6463174" y="517021"/>
          <a:ext cx="1154534" cy="115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multiple courses</a:t>
          </a:r>
        </a:p>
      </dsp:txBody>
      <dsp:txXfrm>
        <a:off x="6632252" y="686099"/>
        <a:ext cx="816378" cy="816378"/>
      </dsp:txXfrm>
    </dsp:sp>
    <dsp:sp modelId="{F5C07E6A-9C3E-D24A-A9D1-F0921165BC1D}">
      <dsp:nvSpPr>
        <dsp:cNvPr id="0" name=""/>
        <dsp:cNvSpPr/>
      </dsp:nvSpPr>
      <dsp:spPr>
        <a:xfrm rot="21000000">
          <a:off x="6530831" y="2329424"/>
          <a:ext cx="474789" cy="490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531913" y="2439926"/>
        <a:ext cx="332352" cy="294407"/>
      </dsp:txXfrm>
    </dsp:sp>
    <dsp:sp modelId="{68EDF496-9BDA-9B48-8121-8DF027C7635C}">
      <dsp:nvSpPr>
        <dsp:cNvPr id="0" name=""/>
        <dsp:cNvSpPr/>
      </dsp:nvSpPr>
      <dsp:spPr>
        <a:xfrm>
          <a:off x="7213799" y="1817141"/>
          <a:ext cx="1154534" cy="115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multiple placements</a:t>
          </a:r>
        </a:p>
      </dsp:txBody>
      <dsp:txXfrm>
        <a:off x="7382877" y="1986219"/>
        <a:ext cx="816378" cy="816378"/>
      </dsp:txXfrm>
    </dsp:sp>
    <dsp:sp modelId="{7A5C412F-9008-7341-84CC-6CD1388040AB}">
      <dsp:nvSpPr>
        <dsp:cNvPr id="0" name=""/>
        <dsp:cNvSpPr/>
      </dsp:nvSpPr>
      <dsp:spPr>
        <a:xfrm rot="1800000">
          <a:off x="6393512" y="3108203"/>
          <a:ext cx="474789" cy="490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403053" y="3170729"/>
        <a:ext cx="332352" cy="294407"/>
      </dsp:txXfrm>
    </dsp:sp>
    <dsp:sp modelId="{D6708928-2870-9640-B7E8-635612BA1E84}">
      <dsp:nvSpPr>
        <dsp:cNvPr id="0" name=""/>
        <dsp:cNvSpPr/>
      </dsp:nvSpPr>
      <dsp:spPr>
        <a:xfrm>
          <a:off x="6953110" y="3295584"/>
          <a:ext cx="1154534" cy="115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primary and alternate clinical unit assignments</a:t>
          </a:r>
        </a:p>
      </dsp:txBody>
      <dsp:txXfrm>
        <a:off x="7122188" y="3464662"/>
        <a:ext cx="816378" cy="816378"/>
      </dsp:txXfrm>
    </dsp:sp>
    <dsp:sp modelId="{A2249B51-BC63-6C47-8751-325711E00BC8}">
      <dsp:nvSpPr>
        <dsp:cNvPr id="0" name=""/>
        <dsp:cNvSpPr/>
      </dsp:nvSpPr>
      <dsp:spPr>
        <a:xfrm rot="4200000">
          <a:off x="5787729" y="3616514"/>
          <a:ext cx="474789" cy="490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834589" y="3647726"/>
        <a:ext cx="332352" cy="294407"/>
      </dsp:txXfrm>
    </dsp:sp>
    <dsp:sp modelId="{DB61E6D5-EA02-5347-8682-31229694F921}">
      <dsp:nvSpPr>
        <dsp:cNvPr id="0" name=""/>
        <dsp:cNvSpPr/>
      </dsp:nvSpPr>
      <dsp:spPr>
        <a:xfrm>
          <a:off x="5803086" y="4260569"/>
          <a:ext cx="1154534" cy="115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multiple training locations  </a:t>
          </a:r>
        </a:p>
      </dsp:txBody>
      <dsp:txXfrm>
        <a:off x="5972164" y="4429647"/>
        <a:ext cx="816378" cy="816378"/>
      </dsp:txXfrm>
    </dsp:sp>
    <dsp:sp modelId="{B5901726-2EBE-D44B-B9C7-0D268AEF5C92}">
      <dsp:nvSpPr>
        <dsp:cNvPr id="0" name=""/>
        <dsp:cNvSpPr/>
      </dsp:nvSpPr>
      <dsp:spPr>
        <a:xfrm rot="6600000">
          <a:off x="4996937" y="3616514"/>
          <a:ext cx="474789" cy="490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5092514" y="3647726"/>
        <a:ext cx="332352" cy="294407"/>
      </dsp:txXfrm>
    </dsp:sp>
    <dsp:sp modelId="{E686CA70-4E5C-A04D-AD00-AB681A945674}">
      <dsp:nvSpPr>
        <dsp:cNvPr id="0" name=""/>
        <dsp:cNvSpPr/>
      </dsp:nvSpPr>
      <dsp:spPr>
        <a:xfrm>
          <a:off x="4301836" y="4260569"/>
          <a:ext cx="1154534" cy="115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unique EHR and health requirements for access to the facility</a:t>
          </a:r>
        </a:p>
      </dsp:txBody>
      <dsp:txXfrm>
        <a:off x="4470914" y="4429647"/>
        <a:ext cx="816378" cy="816378"/>
      </dsp:txXfrm>
    </dsp:sp>
    <dsp:sp modelId="{464934BB-C15E-FE4D-9E55-75B3A0F0CA75}">
      <dsp:nvSpPr>
        <dsp:cNvPr id="0" name=""/>
        <dsp:cNvSpPr/>
      </dsp:nvSpPr>
      <dsp:spPr>
        <a:xfrm rot="9000000">
          <a:off x="4391155" y="3108203"/>
          <a:ext cx="474789" cy="490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4524051" y="3170729"/>
        <a:ext cx="332352" cy="294407"/>
      </dsp:txXfrm>
    </dsp:sp>
    <dsp:sp modelId="{048AB351-CED7-F542-AEA2-2B7F94D5578F}">
      <dsp:nvSpPr>
        <dsp:cNvPr id="0" name=""/>
        <dsp:cNvSpPr/>
      </dsp:nvSpPr>
      <dsp:spPr>
        <a:xfrm>
          <a:off x="3151812" y="3295584"/>
          <a:ext cx="1154534" cy="115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unique constraints to access</a:t>
          </a:r>
        </a:p>
      </dsp:txBody>
      <dsp:txXfrm>
        <a:off x="3320890" y="3464662"/>
        <a:ext cx="816378" cy="816378"/>
      </dsp:txXfrm>
    </dsp:sp>
    <dsp:sp modelId="{9AD92CC1-80B0-7846-ABFF-A243449D4495}">
      <dsp:nvSpPr>
        <dsp:cNvPr id="0" name=""/>
        <dsp:cNvSpPr/>
      </dsp:nvSpPr>
      <dsp:spPr>
        <a:xfrm rot="11400000">
          <a:off x="4253835" y="2329424"/>
          <a:ext cx="474789" cy="490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4395190" y="2439926"/>
        <a:ext cx="332352" cy="294407"/>
      </dsp:txXfrm>
    </dsp:sp>
    <dsp:sp modelId="{D9E76151-B4BE-0C4C-BC1C-D813FBEF1E06}">
      <dsp:nvSpPr>
        <dsp:cNvPr id="0" name=""/>
        <dsp:cNvSpPr/>
      </dsp:nvSpPr>
      <dsp:spPr>
        <a:xfrm>
          <a:off x="2891123" y="1817141"/>
          <a:ext cx="1154534" cy="115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unique schedules</a:t>
          </a:r>
        </a:p>
      </dsp:txBody>
      <dsp:txXfrm>
        <a:off x="3060201" y="1986219"/>
        <a:ext cx="816378" cy="816378"/>
      </dsp:txXfrm>
    </dsp:sp>
    <dsp:sp modelId="{14519A69-ABAF-F748-B19D-0BB1EC94DFB5}">
      <dsp:nvSpPr>
        <dsp:cNvPr id="0" name=""/>
        <dsp:cNvSpPr/>
      </dsp:nvSpPr>
      <dsp:spPr>
        <a:xfrm rot="13800000">
          <a:off x="4649231" y="1644578"/>
          <a:ext cx="474789" cy="490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10800000">
        <a:off x="4766228" y="1797270"/>
        <a:ext cx="332352" cy="294407"/>
      </dsp:txXfrm>
    </dsp:sp>
    <dsp:sp modelId="{3FE878F1-BC36-AD40-843F-0BB4588280EA}">
      <dsp:nvSpPr>
        <dsp:cNvPr id="0" name=""/>
        <dsp:cNvSpPr/>
      </dsp:nvSpPr>
      <dsp:spPr>
        <a:xfrm>
          <a:off x="3641748" y="517021"/>
          <a:ext cx="1154534" cy="115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Hawaii Board of Nursing, The Joint Commission and nursing education accreditation</a:t>
          </a:r>
        </a:p>
      </dsp:txBody>
      <dsp:txXfrm>
        <a:off x="3810826" y="686099"/>
        <a:ext cx="816378" cy="8163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D6C01-037B-D24F-9164-413C288D4A44}">
      <dsp:nvSpPr>
        <dsp:cNvPr id="0" name=""/>
        <dsp:cNvSpPr/>
      </dsp:nvSpPr>
      <dsp:spPr>
        <a:xfrm>
          <a:off x="2299485" y="1657632"/>
          <a:ext cx="735029" cy="735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Complexity</a:t>
          </a:r>
        </a:p>
      </dsp:txBody>
      <dsp:txXfrm>
        <a:off x="2407128" y="1765275"/>
        <a:ext cx="519743" cy="519743"/>
      </dsp:txXfrm>
    </dsp:sp>
    <dsp:sp modelId="{8867552D-DCEC-E342-8A03-80BAF6A3D7AD}">
      <dsp:nvSpPr>
        <dsp:cNvPr id="0" name=""/>
        <dsp:cNvSpPr/>
      </dsp:nvSpPr>
      <dsp:spPr>
        <a:xfrm rot="16200000">
          <a:off x="2470329" y="1190096"/>
          <a:ext cx="393342" cy="215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502607" y="1265411"/>
        <a:ext cx="328787" cy="129109"/>
      </dsp:txXfrm>
    </dsp:sp>
    <dsp:sp modelId="{B17A2CF6-214B-2B4B-A1FE-429A4389AF56}">
      <dsp:nvSpPr>
        <dsp:cNvPr id="0" name=""/>
        <dsp:cNvSpPr/>
      </dsp:nvSpPr>
      <dsp:spPr>
        <a:xfrm>
          <a:off x="2212775" y="7026"/>
          <a:ext cx="908450" cy="908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multiple schools</a:t>
          </a:r>
        </a:p>
      </dsp:txBody>
      <dsp:txXfrm>
        <a:off x="2345814" y="140065"/>
        <a:ext cx="642372" cy="642372"/>
      </dsp:txXfrm>
    </dsp:sp>
    <dsp:sp modelId="{27A113AE-CA5C-4A42-975D-A4E24A0DD8DF}">
      <dsp:nvSpPr>
        <dsp:cNvPr id="0" name=""/>
        <dsp:cNvSpPr/>
      </dsp:nvSpPr>
      <dsp:spPr>
        <a:xfrm rot="18600000">
          <a:off x="2937931" y="1360289"/>
          <a:ext cx="393342" cy="215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949461" y="1428052"/>
        <a:ext cx="328787" cy="129109"/>
      </dsp:txXfrm>
    </dsp:sp>
    <dsp:sp modelId="{61C982C2-F315-D94F-826B-11DF76AEB6C7}">
      <dsp:nvSpPr>
        <dsp:cNvPr id="0" name=""/>
        <dsp:cNvSpPr/>
      </dsp:nvSpPr>
      <dsp:spPr>
        <a:xfrm>
          <a:off x="3218027" y="372908"/>
          <a:ext cx="908450" cy="908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multiple courses</a:t>
          </a:r>
        </a:p>
      </dsp:txBody>
      <dsp:txXfrm>
        <a:off x="3351066" y="505947"/>
        <a:ext cx="642372" cy="642372"/>
      </dsp:txXfrm>
    </dsp:sp>
    <dsp:sp modelId="{F5C07E6A-9C3E-D24A-A9D1-F0921165BC1D}">
      <dsp:nvSpPr>
        <dsp:cNvPr id="0" name=""/>
        <dsp:cNvSpPr/>
      </dsp:nvSpPr>
      <dsp:spPr>
        <a:xfrm rot="21000000">
          <a:off x="3186737" y="1791234"/>
          <a:ext cx="393342" cy="215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187227" y="1839876"/>
        <a:ext cx="328787" cy="129109"/>
      </dsp:txXfrm>
    </dsp:sp>
    <dsp:sp modelId="{68EDF496-9BDA-9B48-8121-8DF027C7635C}">
      <dsp:nvSpPr>
        <dsp:cNvPr id="0" name=""/>
        <dsp:cNvSpPr/>
      </dsp:nvSpPr>
      <dsp:spPr>
        <a:xfrm>
          <a:off x="3752911" y="1299354"/>
          <a:ext cx="908450" cy="908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multiple placements</a:t>
          </a:r>
        </a:p>
      </dsp:txBody>
      <dsp:txXfrm>
        <a:off x="3885950" y="1432393"/>
        <a:ext cx="642372" cy="642372"/>
      </dsp:txXfrm>
    </dsp:sp>
    <dsp:sp modelId="{7A5C412F-9008-7341-84CC-6CD1388040AB}">
      <dsp:nvSpPr>
        <dsp:cNvPr id="0" name=""/>
        <dsp:cNvSpPr/>
      </dsp:nvSpPr>
      <dsp:spPr>
        <a:xfrm rot="1800000">
          <a:off x="3100328" y="2281286"/>
          <a:ext cx="393342" cy="215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104652" y="2308184"/>
        <a:ext cx="328787" cy="129109"/>
      </dsp:txXfrm>
    </dsp:sp>
    <dsp:sp modelId="{D6708928-2870-9640-B7E8-635612BA1E84}">
      <dsp:nvSpPr>
        <dsp:cNvPr id="0" name=""/>
        <dsp:cNvSpPr/>
      </dsp:nvSpPr>
      <dsp:spPr>
        <a:xfrm>
          <a:off x="3567148" y="2352870"/>
          <a:ext cx="908450" cy="908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primary and alternate clinical unit assignments</a:t>
          </a:r>
        </a:p>
      </dsp:txBody>
      <dsp:txXfrm>
        <a:off x="3700187" y="2485909"/>
        <a:ext cx="642372" cy="642372"/>
      </dsp:txXfrm>
    </dsp:sp>
    <dsp:sp modelId="{A2249B51-BC63-6C47-8751-325711E00BC8}">
      <dsp:nvSpPr>
        <dsp:cNvPr id="0" name=""/>
        <dsp:cNvSpPr/>
      </dsp:nvSpPr>
      <dsp:spPr>
        <a:xfrm rot="4200000">
          <a:off x="2719135" y="2601145"/>
          <a:ext cx="393342" cy="215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740373" y="2613851"/>
        <a:ext cx="328787" cy="129109"/>
      </dsp:txXfrm>
    </dsp:sp>
    <dsp:sp modelId="{DB61E6D5-EA02-5347-8682-31229694F921}">
      <dsp:nvSpPr>
        <dsp:cNvPr id="0" name=""/>
        <dsp:cNvSpPr/>
      </dsp:nvSpPr>
      <dsp:spPr>
        <a:xfrm>
          <a:off x="2747658" y="3040503"/>
          <a:ext cx="908450" cy="908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multiple training locations  </a:t>
          </a:r>
        </a:p>
      </dsp:txBody>
      <dsp:txXfrm>
        <a:off x="2880697" y="3173542"/>
        <a:ext cx="642372" cy="642372"/>
      </dsp:txXfrm>
    </dsp:sp>
    <dsp:sp modelId="{B5901726-2EBE-D44B-B9C7-0D268AEF5C92}">
      <dsp:nvSpPr>
        <dsp:cNvPr id="0" name=""/>
        <dsp:cNvSpPr/>
      </dsp:nvSpPr>
      <dsp:spPr>
        <a:xfrm rot="6600000">
          <a:off x="2221523" y="2601145"/>
          <a:ext cx="393342" cy="215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2264840" y="2613851"/>
        <a:ext cx="328787" cy="129109"/>
      </dsp:txXfrm>
    </dsp:sp>
    <dsp:sp modelId="{E686CA70-4E5C-A04D-AD00-AB681A945674}">
      <dsp:nvSpPr>
        <dsp:cNvPr id="0" name=""/>
        <dsp:cNvSpPr/>
      </dsp:nvSpPr>
      <dsp:spPr>
        <a:xfrm>
          <a:off x="1677891" y="3040503"/>
          <a:ext cx="908450" cy="908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unique EHR and health requirements for access to the facility</a:t>
          </a:r>
        </a:p>
      </dsp:txBody>
      <dsp:txXfrm>
        <a:off x="1810930" y="3173542"/>
        <a:ext cx="642372" cy="642372"/>
      </dsp:txXfrm>
    </dsp:sp>
    <dsp:sp modelId="{464934BB-C15E-FE4D-9E55-75B3A0F0CA75}">
      <dsp:nvSpPr>
        <dsp:cNvPr id="0" name=""/>
        <dsp:cNvSpPr/>
      </dsp:nvSpPr>
      <dsp:spPr>
        <a:xfrm rot="9000000">
          <a:off x="1840330" y="2281286"/>
          <a:ext cx="393342" cy="215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1900561" y="2308184"/>
        <a:ext cx="328787" cy="129109"/>
      </dsp:txXfrm>
    </dsp:sp>
    <dsp:sp modelId="{048AB351-CED7-F542-AEA2-2B7F94D5578F}">
      <dsp:nvSpPr>
        <dsp:cNvPr id="0" name=""/>
        <dsp:cNvSpPr/>
      </dsp:nvSpPr>
      <dsp:spPr>
        <a:xfrm>
          <a:off x="858401" y="2352870"/>
          <a:ext cx="908450" cy="908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unique constraints to access</a:t>
          </a:r>
        </a:p>
      </dsp:txBody>
      <dsp:txXfrm>
        <a:off x="991440" y="2485909"/>
        <a:ext cx="642372" cy="642372"/>
      </dsp:txXfrm>
    </dsp:sp>
    <dsp:sp modelId="{9AD92CC1-80B0-7846-ABFF-A243449D4495}">
      <dsp:nvSpPr>
        <dsp:cNvPr id="0" name=""/>
        <dsp:cNvSpPr/>
      </dsp:nvSpPr>
      <dsp:spPr>
        <a:xfrm rot="11400000">
          <a:off x="1753921" y="1791234"/>
          <a:ext cx="393342" cy="215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1817986" y="1839876"/>
        <a:ext cx="328787" cy="129109"/>
      </dsp:txXfrm>
    </dsp:sp>
    <dsp:sp modelId="{D9E76151-B4BE-0C4C-BC1C-D813FBEF1E06}">
      <dsp:nvSpPr>
        <dsp:cNvPr id="0" name=""/>
        <dsp:cNvSpPr/>
      </dsp:nvSpPr>
      <dsp:spPr>
        <a:xfrm>
          <a:off x="672638" y="1299354"/>
          <a:ext cx="908450" cy="908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unique schedules</a:t>
          </a:r>
        </a:p>
      </dsp:txBody>
      <dsp:txXfrm>
        <a:off x="805677" y="1432393"/>
        <a:ext cx="642372" cy="642372"/>
      </dsp:txXfrm>
    </dsp:sp>
    <dsp:sp modelId="{14519A69-ABAF-F748-B19D-0BB1EC94DFB5}">
      <dsp:nvSpPr>
        <dsp:cNvPr id="0" name=""/>
        <dsp:cNvSpPr/>
      </dsp:nvSpPr>
      <dsp:spPr>
        <a:xfrm rot="13800000">
          <a:off x="2002727" y="1360289"/>
          <a:ext cx="393342" cy="2151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2055752" y="1428052"/>
        <a:ext cx="328787" cy="129109"/>
      </dsp:txXfrm>
    </dsp:sp>
    <dsp:sp modelId="{3FE878F1-BC36-AD40-843F-0BB4588280EA}">
      <dsp:nvSpPr>
        <dsp:cNvPr id="0" name=""/>
        <dsp:cNvSpPr/>
      </dsp:nvSpPr>
      <dsp:spPr>
        <a:xfrm>
          <a:off x="1207522" y="372908"/>
          <a:ext cx="908450" cy="908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Hawaii Board of Nursing, The Joint Commission and nursing education accreditation</a:t>
          </a:r>
        </a:p>
      </dsp:txBody>
      <dsp:txXfrm>
        <a:off x="1340561" y="505947"/>
        <a:ext cx="642372" cy="642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9E9D20-DA6C-EA15-22AB-08E51E40D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D02E9-486B-7A9F-E312-3D85B0583B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7BBF0-09AB-4340-8486-EE185A00C5DA}" type="datetimeFigureOut">
              <a:rPr lang="en-US" smtClean="0"/>
              <a:t>9/6/22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17E4E-196F-03C0-89A2-EA42D1B5A7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94F72-2C4F-00D4-2F55-0DCA9CCB95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73285-BDE9-2846-9D96-14E96FB5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10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4981b2d7e2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14981b2d7e2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0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0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0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entury Gothic" panose="020B050202020202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entury Gothic" panose="020B0502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7BC49B1-FC5A-D742-B008-D2BDF6B9A1B3}" type="datetime8">
              <a:rPr lang="en-US" smtClean="0"/>
              <a:pPr/>
              <a:t>9/6/22 11:44 AM</a:t>
            </a:fld>
            <a:endParaRPr lang="en-US"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entury Gothic" panose="020B0502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Century Gothic" panose="020B0502020202020204" pitchFamily="34" charset="0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54A2621-57CA-334A-89FD-033024C4D4B4}" type="datetime8">
              <a:rPr lang="en-US" smtClean="0"/>
              <a:t>9/6/22 11:44 AM</a:t>
            </a:fld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AE1DC1B-B51B-2043-8DB9-3F498F305C34}" type="datetime8">
              <a:rPr lang="en-US" smtClean="0"/>
              <a:t>9/6/22 11:44 AM</a:t>
            </a:fld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1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7D6DF33-2DAB-BD49-B19B-2949508101EC}" type="datetime8">
              <a:rPr lang="en-US" smtClean="0"/>
              <a:t>9/6/22 11:44 AM</a:t>
            </a:fld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2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65B3D1A-7468-BB4C-929D-35BFFD615E48}" type="datetime8">
              <a:rPr lang="en-US" smtClean="0"/>
              <a:t>9/6/22 11:44 AM</a:t>
            </a:fld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22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en-US" sz="8000" b="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1" name="Google Shape;101;p22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en-US" sz="8000" b="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5FBD94E-68DC-E544-9BF8-391EECC7C9D5}" type="datetime8">
              <a:rPr lang="en-US" smtClean="0"/>
              <a:t>9/6/22 11:44 AM</a:t>
            </a:fld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4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7" name="Google Shape;117;p24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4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0" name="Google Shape;120;p24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4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3" name="Google Shape;123;p24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D7A3559-AEA4-154E-A057-F584B66B15C7}" type="datetime8">
              <a:rPr lang="en-US" smtClean="0"/>
              <a:t>9/6/22 11:44 AM</a:t>
            </a:fld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 rot="5400000">
            <a:off x="4083938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9A71781-96DE-604D-8E08-8FE150AE22C1}" type="datetime8">
              <a:rPr lang="en-US" smtClean="0"/>
              <a:t>9/6/22 11:44 AM</a:t>
            </a:fld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 rot="5400000">
            <a:off x="8525934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54965FA-85CB-6A46-9334-CA290F0DCCC3}" type="datetime8">
              <a:rPr lang="en-US" smtClean="0"/>
              <a:t>9/6/22 11:44 AM</a:t>
            </a:fld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7426DE4-A982-094C-AFAD-B2BFB0927A85}" type="datetime8">
              <a:rPr lang="en-US" smtClean="0"/>
              <a:t>9/6/22 11:44 AM</a:t>
            </a:fld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2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0E74C51-946E-DD4F-AB42-7A5D58FD99F2}" type="datetime8">
              <a:rPr lang="en-US" smtClean="0"/>
              <a:t>9/6/22 11:44 AM</a:t>
            </a:fld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3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3CC11F4-D990-4A4A-B688-6E814505B5BD}" type="datetime8">
              <a:rPr lang="en-US" smtClean="0"/>
              <a:t>9/6/22 11:44 AM</a:t>
            </a:fld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C25C949-F43B-1049-BE14-72FA0D2C7E92}" type="datetime8">
              <a:rPr lang="en-US" smtClean="0"/>
              <a:t>9/6/22 11:44 AM</a:t>
            </a:fld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CC4ED22-EB97-EA4D-9B85-0A13287E7DF1}" type="datetime8">
              <a:rPr lang="en-US" smtClean="0"/>
              <a:t>9/6/22 11:44 AM</a:t>
            </a:fld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6" descr="C3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E7E1348-D00B-3543-AFA4-802E3D67A174}" type="datetime8">
              <a:rPr lang="en-US" smtClean="0"/>
              <a:t>9/6/22 11:44 AM</a:t>
            </a:fld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6415359-6ACD-6E48-AABB-5BBB7050C3EC}" type="datetime8">
              <a:rPr lang="en-US" smtClean="0"/>
              <a:t>9/6/22 11:44 AM</a:t>
            </a:fld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E172909-575C-304E-A5DB-88FA24ABFDFC}" type="datetime8">
              <a:rPr lang="en-US" smtClean="0"/>
              <a:t>9/6/22 11:44 AM</a:t>
            </a:fld>
            <a:endParaRPr dirty="0"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 descr="C3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fld id="{07BDD6EB-4162-6B47-A26B-D4FF29AC483B}" type="datetime8">
              <a:rPr lang="en-US" smtClean="0"/>
              <a:t>9/6/22 11:44 AM</a:t>
            </a:fld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awaiicenterfornursing.org/wp-content/uploads/2021/12/Clinical-Placement-Cap.-Brief-Dec-2021_Final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dn.pixabay.com/photo/2015/09/20/21/53/sunrise-948898_1280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en-US" dirty="0"/>
              <a:t>HAWAI`I CLINICAL PLACEMENT COLLABORATIVE</a:t>
            </a:r>
            <a:endParaRPr dirty="0"/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Expanding to sister islands and allied health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Hawaii State Center for Nursing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September 1,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ACTIVITIES TO ACHIEVE GOAL</a:t>
            </a: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751487" y="2294188"/>
            <a:ext cx="10689024" cy="3823786"/>
            <a:chOff x="65687" y="100263"/>
            <a:chExt cx="10689024" cy="3823786"/>
          </a:xfrm>
        </p:grpSpPr>
        <p:sp>
          <p:nvSpPr>
            <p:cNvPr id="213" name="Google Shape;213;p6"/>
            <p:cNvSpPr/>
            <p:nvPr/>
          </p:nvSpPr>
          <p:spPr>
            <a:xfrm rot="-5400000">
              <a:off x="-1244392" y="2095165"/>
              <a:ext cx="3138964" cy="51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 txBox="1"/>
            <p:nvPr/>
          </p:nvSpPr>
          <p:spPr>
            <a:xfrm rot="-5400000">
              <a:off x="-1244392" y="2095165"/>
              <a:ext cx="3138964" cy="51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5755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entury Gothic"/>
                <a:buNone/>
              </a:pPr>
              <a:r>
                <a:rPr lang="en-US" sz="3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Onboarding</a:t>
              </a: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584492" y="785085"/>
              <a:ext cx="2584195" cy="3138964"/>
            </a:xfrm>
            <a:prstGeom prst="rect">
              <a:avLst/>
            </a:prstGeom>
            <a:solidFill>
              <a:srgbClr val="C4220A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 txBox="1"/>
            <p:nvPr/>
          </p:nvSpPr>
          <p:spPr>
            <a:xfrm>
              <a:off x="584492" y="785085"/>
              <a:ext cx="2584195" cy="3138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457550" rIns="156450" bIns="1564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Char char="•"/>
              </a:pPr>
              <a:r>
                <a:rPr lang="en-US" sz="1700" b="0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Establish HCPC Allied Health Workgroup</a:t>
              </a:r>
              <a:endParaRPr dirty="0"/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Char char="•"/>
              </a:pPr>
              <a:r>
                <a:rPr lang="en-US" sz="1700" b="0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Contract new partners</a:t>
              </a:r>
              <a:endParaRPr dirty="0"/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Char char="•"/>
              </a:pPr>
              <a:r>
                <a:rPr lang="en-US" sz="1700" b="0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Train new partners</a:t>
              </a:r>
              <a:endParaRPr dirty="0"/>
            </a:p>
            <a:p>
              <a:pPr marL="342900" marR="0" lvl="2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Char char="•"/>
              </a:pPr>
              <a:r>
                <a:rPr lang="en-US" sz="1700" b="0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Establish allied clinical placement cycle</a:t>
              </a:r>
              <a:endParaRPr dirty="0"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65687" y="100263"/>
              <a:ext cx="1037608" cy="1037608"/>
            </a:xfrm>
            <a:prstGeom prst="rect">
              <a:avLst/>
            </a:prstGeom>
            <a:solidFill>
              <a:srgbClr val="E4BAB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 rot="-5400000">
              <a:off x="2548619" y="2095165"/>
              <a:ext cx="3138964" cy="51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 txBox="1"/>
            <p:nvPr/>
          </p:nvSpPr>
          <p:spPr>
            <a:xfrm rot="-5400000">
              <a:off x="2548619" y="2095165"/>
              <a:ext cx="3138964" cy="51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5755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entury Gothic"/>
                <a:buNone/>
              </a:pPr>
              <a:r>
                <a:rPr lang="en-US" sz="3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Phases 1 &amp; 2</a:t>
              </a: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4377504" y="785085"/>
              <a:ext cx="2584195" cy="3138964"/>
            </a:xfrm>
            <a:prstGeom prst="rect">
              <a:avLst/>
            </a:prstGeom>
            <a:solidFill>
              <a:srgbClr val="C4220A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 txBox="1"/>
            <p:nvPr/>
          </p:nvSpPr>
          <p:spPr>
            <a:xfrm>
              <a:off x="4377504" y="785085"/>
              <a:ext cx="2584195" cy="3138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457550" rIns="156450" bIns="1564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Char char="•"/>
              </a:pPr>
              <a:r>
                <a:rPr lang="en-US" sz="1700" b="0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Continue and expand nursing</a:t>
              </a:r>
              <a:endParaRPr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Char char="•"/>
              </a:pPr>
              <a:r>
                <a:rPr lang="en-US" sz="1700" b="0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Launch and test placement cycle for pilot professions</a:t>
              </a:r>
              <a:endParaRPr dirty="0"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Char char="•"/>
              </a:pPr>
              <a:r>
                <a:rPr lang="en-US" sz="1700" b="0" i="0" u="none" strike="noStrike" cap="none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Establish framework to scale to additional professions and islands. </a:t>
              </a:r>
              <a:endParaRPr dirty="0"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858699" y="100263"/>
              <a:ext cx="1037608" cy="1037608"/>
            </a:xfrm>
            <a:prstGeom prst="rect">
              <a:avLst/>
            </a:prstGeom>
            <a:solidFill>
              <a:srgbClr val="E4BAB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 rot="-5400000">
              <a:off x="6341632" y="2095165"/>
              <a:ext cx="3138964" cy="51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 txBox="1"/>
            <p:nvPr/>
          </p:nvSpPr>
          <p:spPr>
            <a:xfrm rot="-5400000">
              <a:off x="6341632" y="2095165"/>
              <a:ext cx="3138964" cy="518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57550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entury Gothic"/>
                <a:buNone/>
              </a:pPr>
              <a:r>
                <a:rPr lang="en-US" sz="3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Sustainability </a:t>
              </a: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8170516" y="785085"/>
              <a:ext cx="2584195" cy="3138964"/>
            </a:xfrm>
            <a:prstGeom prst="rect">
              <a:avLst/>
            </a:prstGeom>
            <a:solidFill>
              <a:srgbClr val="C4220A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 txBox="1"/>
            <p:nvPr/>
          </p:nvSpPr>
          <p:spPr>
            <a:xfrm>
              <a:off x="8170516" y="785085"/>
              <a:ext cx="2584195" cy="3138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457550" rIns="156450" bIns="15645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Char char="•"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Scale to full list of identified professions and islands</a:t>
              </a:r>
              <a:endParaRPr/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55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Char char="•"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Establish academic-practice sustained funding model</a:t>
              </a: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7651712" y="100263"/>
              <a:ext cx="1037608" cy="1037608"/>
            </a:xfrm>
            <a:prstGeom prst="rect">
              <a:avLst/>
            </a:prstGeom>
            <a:solidFill>
              <a:srgbClr val="E4BAB9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4FE66F-C680-1C59-AA9B-8D33569E943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60C38DC-751F-454C-8CD3-49D6A7C87107}" type="datetime8">
              <a:rPr lang="en-US" smtClean="0"/>
              <a:t>9/6/22 11:44 AM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9DA4E-888B-A008-F30B-4407153824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367B-0ACE-736E-2595-909CCEA8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Resources to Support Success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3BE4A5-F7E5-B842-6802-981E986A127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34857" y="2194559"/>
            <a:ext cx="7010400" cy="402412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0.15 FTE (Director; current staff, in kind)</a:t>
            </a:r>
          </a:p>
          <a:p>
            <a:pPr lvl="1"/>
            <a:r>
              <a:rPr lang="en-US" dirty="0"/>
              <a:t>Oversee strategy</a:t>
            </a:r>
          </a:p>
          <a:p>
            <a:pPr lvl="1"/>
            <a:r>
              <a:rPr lang="en-US" dirty="0"/>
              <a:t>Ensure partner buy-in</a:t>
            </a:r>
          </a:p>
          <a:p>
            <a:pPr lvl="1"/>
            <a:r>
              <a:rPr lang="en-US" dirty="0"/>
              <a:t>Facilitate MOU negotiation</a:t>
            </a:r>
          </a:p>
          <a:p>
            <a:r>
              <a:rPr lang="en-US" dirty="0"/>
              <a:t>0.6 FTE (Nursing Coordinator; current staff)</a:t>
            </a:r>
          </a:p>
          <a:p>
            <a:pPr lvl="1"/>
            <a:r>
              <a:rPr lang="en-US" dirty="0"/>
              <a:t>Maintain nursing efforts</a:t>
            </a:r>
          </a:p>
          <a:p>
            <a:pPr lvl="1"/>
            <a:r>
              <a:rPr lang="en-US" dirty="0"/>
              <a:t>Establish workplan. Train new staff.</a:t>
            </a:r>
          </a:p>
          <a:p>
            <a:pPr lvl="1"/>
            <a:r>
              <a:rPr lang="en-US" dirty="0"/>
              <a:t>Provide expertise on setting up collaborative</a:t>
            </a:r>
          </a:p>
          <a:p>
            <a:r>
              <a:rPr lang="en-US" dirty="0"/>
              <a:t>1.0 FTE (Allied Health Program Coordinator) – January 2023 start with continued effort</a:t>
            </a:r>
          </a:p>
          <a:p>
            <a:pPr lvl="1"/>
            <a:r>
              <a:rPr lang="en-US" dirty="0"/>
              <a:t>Onboard to program</a:t>
            </a:r>
          </a:p>
          <a:p>
            <a:pPr lvl="1"/>
            <a:r>
              <a:rPr lang="en-US" dirty="0"/>
              <a:t>Train new partners</a:t>
            </a:r>
          </a:p>
          <a:p>
            <a:pPr lvl="1"/>
            <a:r>
              <a:rPr lang="en-US" dirty="0"/>
              <a:t>Implement allied health collaborative workplan</a:t>
            </a:r>
          </a:p>
          <a:p>
            <a:pPr lvl="1"/>
            <a:r>
              <a:rPr lang="en-US" dirty="0"/>
              <a:t>Engage in training for new partners</a:t>
            </a:r>
          </a:p>
          <a:p>
            <a:pPr lvl="1"/>
            <a:r>
              <a:rPr lang="en-US" dirty="0"/>
              <a:t>Phase 3: Seek partner funding to sustain this role</a:t>
            </a:r>
          </a:p>
          <a:p>
            <a:r>
              <a:rPr lang="en-US" dirty="0"/>
              <a:t>1.0 FTE (Contracts and Data Support) - January –December 2023 </a:t>
            </a:r>
          </a:p>
          <a:p>
            <a:pPr lvl="1"/>
            <a:r>
              <a:rPr lang="en-US" dirty="0"/>
              <a:t>Onboard to program</a:t>
            </a:r>
          </a:p>
          <a:p>
            <a:pPr lvl="1"/>
            <a:r>
              <a:rPr lang="en-US" dirty="0"/>
              <a:t>Train new partners</a:t>
            </a:r>
          </a:p>
          <a:p>
            <a:pPr lvl="1"/>
            <a:r>
              <a:rPr lang="en-US" dirty="0"/>
              <a:t>Support MOU and contracting efforts across islands and program types</a:t>
            </a:r>
          </a:p>
          <a:p>
            <a:pPr lvl="1"/>
            <a:r>
              <a:rPr lang="en-US" dirty="0"/>
              <a:t>Engage in data entry for clinical placements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4226D-B1B0-E4C2-1B7C-3FFF79AA01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426DE4-A982-094C-AFAD-B2BFB0927A85}" type="datetime8">
              <a:rPr lang="en-US" smtClean="0"/>
              <a:t>9/26/22 11:55 AM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69C75-910B-CCB2-1DAA-3D01108E12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0B1B070-7BEA-1B34-9AED-E9198A215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660010"/>
              </p:ext>
            </p:extLst>
          </p:nvPr>
        </p:nvGraphicFramePr>
        <p:xfrm>
          <a:off x="246743" y="2182352"/>
          <a:ext cx="5334001" cy="395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351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PROPOSED BUDGET</a:t>
            </a:r>
            <a:endParaRPr/>
          </a:p>
        </p:txBody>
      </p:sp>
      <p:graphicFrame>
        <p:nvGraphicFramePr>
          <p:cNvPr id="233" name="Google Shape;233;p7"/>
          <p:cNvGraphicFramePr/>
          <p:nvPr>
            <p:extLst>
              <p:ext uri="{D42A27DB-BD31-4B8C-83A1-F6EECF244321}">
                <p14:modId xmlns:p14="http://schemas.microsoft.com/office/powerpoint/2010/main" val="1876911050"/>
              </p:ext>
            </p:extLst>
          </p:nvPr>
        </p:nvGraphicFramePr>
        <p:xfrm>
          <a:off x="974075" y="1828800"/>
          <a:ext cx="10532125" cy="4585125"/>
        </p:xfrm>
        <a:graphic>
          <a:graphicData uri="http://schemas.openxmlformats.org/drawingml/2006/table">
            <a:tbl>
              <a:tblPr>
                <a:noFill/>
                <a:tableStyleId>{A1E01641-D10B-4CD6-B88C-BAADDE4F5EF6}</a:tableStyleId>
              </a:tblPr>
              <a:tblGrid>
                <a:gridCol w="27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5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 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entury Gothic" panose="020B0502020202020204" pitchFamily="34" charset="0"/>
                        </a:rPr>
                        <a:t>Phase 1 (6mo)</a:t>
                      </a:r>
                      <a:endParaRPr sz="1000" b="1">
                        <a:latin typeface="Century Gothic" panose="020B0502020202020204" pitchFamily="34" charset="0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entury Gothic" panose="020B0502020202020204" pitchFamily="34" charset="0"/>
                        </a:rPr>
                        <a:t>1/1/23-6/30/23</a:t>
                      </a:r>
                      <a:endParaRPr sz="1000" b="1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entury Gothic" panose="020B0502020202020204" pitchFamily="34" charset="0"/>
                        </a:rPr>
                        <a:t>Phase 2 (6 mo)</a:t>
                      </a:r>
                      <a:endParaRPr sz="1000" b="1">
                        <a:latin typeface="Century Gothic" panose="020B0502020202020204" pitchFamily="34" charset="0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entury Gothic" panose="020B0502020202020204" pitchFamily="34" charset="0"/>
                        </a:rPr>
                        <a:t>7/1/23-12/31/23</a:t>
                      </a:r>
                      <a:endParaRPr sz="1000" b="1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433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entury Gothic" panose="020B0502020202020204" pitchFamily="34" charset="0"/>
                        </a:rPr>
                        <a:t>Phase 3 (CY)</a:t>
                      </a:r>
                      <a:endParaRPr sz="1000" b="1">
                        <a:latin typeface="Century Gothic" panose="020B0502020202020204" pitchFamily="34" charset="0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entury Gothic" panose="020B0502020202020204" pitchFamily="34" charset="0"/>
                        </a:rPr>
                        <a:t>1/1/24-12/31/24</a:t>
                      </a:r>
                      <a:endParaRPr sz="1000" b="1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43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entury Gothic" panose="020B0502020202020204" pitchFamily="34" charset="0"/>
                        </a:rPr>
                        <a:t>Director</a:t>
                      </a:r>
                      <a:endParaRPr sz="1000" b="1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8E8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0.15 FTE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In Kind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-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-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-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entury Gothic" panose="020B0502020202020204" pitchFamily="34" charset="0"/>
                        </a:rPr>
                        <a:t>HCPC Program Coordinator</a:t>
                      </a:r>
                      <a:endParaRPr sz="1000" b="1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8E8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0.6 FTE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Current Effort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-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-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-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Sister Island Program Staff 1</a:t>
                      </a:r>
                      <a:endParaRPr sz="1000" b="1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8E8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1.0 FTE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62,000/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yr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+ Fringe (53%)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$47,384.58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$49,753.81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Century Gothic" panose="020B0502020202020204" pitchFamily="34" charset="0"/>
                          <a:ea typeface="Times New Roman"/>
                          <a:cs typeface="Times New Roman"/>
                          <a:sym typeface="Times New Roman"/>
                        </a:rPr>
                        <a:t>$101,995.31</a:t>
                      </a:r>
                      <a:endParaRPr sz="1100" dirty="0">
                        <a:latin typeface="Century Gothic" panose="020B0502020202020204" pitchFamily="34" charset="0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Sister Island Program Staff 2</a:t>
                      </a:r>
                      <a:endParaRPr sz="1000" b="1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8E8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1.0 FTE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62,000/</a:t>
                      </a:r>
                      <a:r>
                        <a:rPr lang="en-US" sz="1000" dirty="0" err="1">
                          <a:latin typeface="Century Gothic" panose="020B0502020202020204" pitchFamily="34" charset="0"/>
                        </a:rPr>
                        <a:t>yr</a:t>
                      </a: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 + Fringe (53%)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$47,384.58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$49,753.81</a:t>
                      </a: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$0.00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Century Gothic" panose="020B0502020202020204" pitchFamily="34" charset="0"/>
                        </a:rPr>
                        <a:t>CCPS Licenses</a:t>
                      </a:r>
                      <a:endParaRPr sz="1000" b="1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8E8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10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$1,000/yr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$10,000.00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-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Partner Covers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entury Gothic" panose="020B0502020202020204" pitchFamily="34" charset="0"/>
                        </a:rPr>
                        <a:t>Subtotal</a:t>
                      </a:r>
                      <a:endParaRPr sz="1000" b="1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 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 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$104,769.16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$99,507.62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$101,995.31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entury Gothic" panose="020B0502020202020204" pitchFamily="34" charset="0"/>
                        </a:rPr>
                        <a:t>Indirect</a:t>
                      </a:r>
                      <a:endParaRPr sz="1000" b="1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36.50%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 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$38,240.74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$36,320.28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$37,228.29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Century Gothic" panose="020B0502020202020204" pitchFamily="34" charset="0"/>
                        </a:rPr>
                        <a:t>Total</a:t>
                      </a:r>
                      <a:endParaRPr sz="1000" b="1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 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 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$143,009.90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latin typeface="Century Gothic" panose="020B0502020202020204" pitchFamily="34" charset="0"/>
                        </a:rPr>
                        <a:t>$135,827.90</a:t>
                      </a:r>
                      <a:endParaRPr sz="100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entury Gothic" panose="020B0502020202020204" pitchFamily="34" charset="0"/>
                        </a:rPr>
                        <a:t>$139,223.59</a:t>
                      </a:r>
                      <a:endParaRPr sz="1000" dirty="0">
                        <a:latin typeface="Century Gothic" panose="020B0502020202020204" pitchFamily="34" charset="0"/>
                      </a:endParaRPr>
                    </a:p>
                  </a:txBody>
                  <a:tcPr marL="68575" marR="68575" marT="91425" marB="91425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892C5-C631-6482-884E-427DC7B693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582C89B-CEAA-8041-B94A-D3309BC0BB6D}" type="datetime8">
              <a:rPr lang="en-US" smtClean="0"/>
              <a:t>9/6/22 11:44 AM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0A35B-CC89-C23F-CB60-F33CD960DD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dirty="0"/>
              <a:t>Laura Reichhardt, MS, APRN, AGPCNP-BC (she/her)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dirty="0"/>
              <a:t>Director, Hawai`i State Center for Nursing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dirty="0" err="1"/>
              <a:t>LRNR@hawaii.edu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dirty="0"/>
              <a:t>Office: 808-956-0524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dirty="0"/>
              <a:t>Mobile: 808-341-0808</a:t>
            </a:r>
            <a:endParaRPr dirty="0"/>
          </a:p>
        </p:txBody>
      </p:sp>
      <p:sp>
        <p:nvSpPr>
          <p:cNvPr id="240" name="Google Shape;240;p8"/>
          <p:cNvSpPr txBox="1">
            <a:spLocks noGrp="1"/>
          </p:cNvSpPr>
          <p:nvPr>
            <p:ph type="body" idx="2"/>
          </p:nvPr>
        </p:nvSpPr>
        <p:spPr>
          <a:xfrm>
            <a:off x="6172200" y="2194550"/>
            <a:ext cx="5519100" cy="40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dirty="0"/>
              <a:t>Brianne Atwood </a:t>
            </a:r>
            <a:r>
              <a:rPr lang="en-US" dirty="0" err="1"/>
              <a:t>Kuwabara</a:t>
            </a:r>
            <a:r>
              <a:rPr lang="en-US" dirty="0"/>
              <a:t> (she/her)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dirty="0"/>
              <a:t>Program Coordinator, Hawai`i State Center for Nursing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u="sng" dirty="0">
                <a:solidFill>
                  <a:schemeClr val="hlink"/>
                </a:solidFill>
              </a:rPr>
              <a:t>Hawaii Clinical Placement Collaborative</a:t>
            </a:r>
            <a:r>
              <a:rPr lang="en-US" dirty="0"/>
              <a:t> (HCPC) &amp; </a:t>
            </a:r>
            <a:r>
              <a:rPr lang="en-US" u="sng" dirty="0">
                <a:solidFill>
                  <a:schemeClr val="hlink"/>
                </a:solidFill>
              </a:rPr>
              <a:t>The Hawaii Nurse Residency Program Collaborative</a:t>
            </a:r>
            <a:r>
              <a:rPr lang="en-US" dirty="0"/>
              <a:t> (HNRP)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dirty="0"/>
              <a:t>Mobile: </a:t>
            </a:r>
            <a:r>
              <a:rPr lang="en-US" u="sng" dirty="0">
                <a:solidFill>
                  <a:schemeClr val="hlink"/>
                </a:solidFill>
              </a:rPr>
              <a:t>(254) 654-5138</a:t>
            </a:r>
            <a:r>
              <a:rPr lang="en-US" dirty="0"/>
              <a:t> 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B67B33-ACAA-041E-B48A-3776A354FAA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6E1A000-2DD3-B14A-84E2-7123A3F795FE}" type="datetime8">
              <a:rPr lang="en-US" smtClean="0"/>
              <a:t>9/6/22 11:44 AM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980BC7-B0C0-D5D0-52D2-9797FEE007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16DD09-ADC7-23EF-F67F-2F113A20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Confirming clinical education is complex and arduous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AF035CF-9321-3DA7-CB2F-81F2DCD50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178283"/>
              </p:ext>
            </p:extLst>
          </p:nvPr>
        </p:nvGraphicFramePr>
        <p:xfrm>
          <a:off x="685800" y="2194559"/>
          <a:ext cx="53340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A79BB37-0764-928B-0E27-F68B46008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476538"/>
              </p:ext>
            </p:extLst>
          </p:nvPr>
        </p:nvGraphicFramePr>
        <p:xfrm>
          <a:off x="6172200" y="2194559"/>
          <a:ext cx="53340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9AF45-5BD5-5A5F-083E-0761C904E7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C25C949-F43B-1049-BE14-72FA0D2C7E92}" type="datetime8">
              <a:rPr lang="en-US" smtClean="0"/>
              <a:t>9/26/22 11:34 AM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AABD7-B414-F389-C75D-53D1920BCE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8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0B634D-7370-F689-D0AE-5E29C4E2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Complexity Requires Strategy and Resources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BD4D997-5AAE-8592-2FEF-89B446520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167597"/>
              </p:ext>
            </p:extLst>
          </p:nvPr>
        </p:nvGraphicFramePr>
        <p:xfrm>
          <a:off x="685800" y="2194561"/>
          <a:ext cx="10820400" cy="285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396DF-8CB8-80D7-1DB5-C5C03BA503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CC4ED22-EB97-EA4D-9B85-0A13287E7DF1}" type="datetime8">
              <a:rPr lang="en-US" smtClean="0"/>
              <a:t>9/26/22 12:11 PM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06EC2-BFEB-6553-4B50-4AE1350DDB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741AD7-BD86-5FE2-ACB9-7120D52B60B9}"/>
              </a:ext>
            </a:extLst>
          </p:cNvPr>
          <p:cNvSpPr/>
          <p:nvPr/>
        </p:nvSpPr>
        <p:spPr>
          <a:xfrm>
            <a:off x="1872343" y="5631543"/>
            <a:ext cx="1349828" cy="406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Facility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AFBEA0-7C82-FBDF-DE7C-80FB60781687}"/>
              </a:ext>
            </a:extLst>
          </p:cNvPr>
          <p:cNvSpPr/>
          <p:nvPr/>
        </p:nvSpPr>
        <p:spPr>
          <a:xfrm>
            <a:off x="4122058" y="5655826"/>
            <a:ext cx="1349828" cy="406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Facility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1A5035-91E3-E223-682E-80962A926F64}"/>
              </a:ext>
            </a:extLst>
          </p:cNvPr>
          <p:cNvSpPr/>
          <p:nvPr/>
        </p:nvSpPr>
        <p:spPr>
          <a:xfrm>
            <a:off x="8345716" y="5631543"/>
            <a:ext cx="1349828" cy="4064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Facility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EE8888-6993-51E6-95D1-7A590942C98C}"/>
              </a:ext>
            </a:extLst>
          </p:cNvPr>
          <p:cNvSpPr/>
          <p:nvPr/>
        </p:nvSpPr>
        <p:spPr>
          <a:xfrm>
            <a:off x="6371773" y="5624286"/>
            <a:ext cx="1349828" cy="406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Facility 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6114A0-6BC6-7C13-7F3F-3AF659857569}"/>
              </a:ext>
            </a:extLst>
          </p:cNvPr>
          <p:cNvCxnSpPr>
            <a:endCxn id="10" idx="0"/>
          </p:cNvCxnSpPr>
          <p:nvPr/>
        </p:nvCxnSpPr>
        <p:spPr>
          <a:xfrm>
            <a:off x="1872343" y="4002354"/>
            <a:ext cx="674914" cy="1629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1813B41-0025-5047-0965-AE102A078D53}"/>
              </a:ext>
            </a:extLst>
          </p:cNvPr>
          <p:cNvCxnSpPr>
            <a:endCxn id="10" idx="0"/>
          </p:cNvCxnSpPr>
          <p:nvPr/>
        </p:nvCxnSpPr>
        <p:spPr>
          <a:xfrm flipH="1">
            <a:off x="2547257" y="4535856"/>
            <a:ext cx="787400" cy="1095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008062-DCED-68D5-829C-89499A180E1F}"/>
              </a:ext>
            </a:extLst>
          </p:cNvPr>
          <p:cNvCxnSpPr>
            <a:endCxn id="10" idx="0"/>
          </p:cNvCxnSpPr>
          <p:nvPr/>
        </p:nvCxnSpPr>
        <p:spPr>
          <a:xfrm flipH="1">
            <a:off x="2547257" y="4002354"/>
            <a:ext cx="4898572" cy="1629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E585AE-0B57-B362-35F7-C3E6C4901FCD}"/>
              </a:ext>
            </a:extLst>
          </p:cNvPr>
          <p:cNvCxnSpPr/>
          <p:nvPr/>
        </p:nvCxnSpPr>
        <p:spPr>
          <a:xfrm flipH="1">
            <a:off x="2403929" y="4486243"/>
            <a:ext cx="6709228" cy="1138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60133A-D5B3-190C-BBB1-769C6F1EEDB5}"/>
              </a:ext>
            </a:extLst>
          </p:cNvPr>
          <p:cNvCxnSpPr>
            <a:endCxn id="10" idx="0"/>
          </p:cNvCxnSpPr>
          <p:nvPr/>
        </p:nvCxnSpPr>
        <p:spPr>
          <a:xfrm flipH="1">
            <a:off x="2547257" y="5045075"/>
            <a:ext cx="8352972" cy="586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A0E99A-26F7-7206-2E92-ED31B7AB37F6}"/>
              </a:ext>
            </a:extLst>
          </p:cNvPr>
          <p:cNvCxnSpPr>
            <a:endCxn id="11" idx="0"/>
          </p:cNvCxnSpPr>
          <p:nvPr/>
        </p:nvCxnSpPr>
        <p:spPr>
          <a:xfrm>
            <a:off x="1582057" y="5055264"/>
            <a:ext cx="3214915" cy="600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3EA4A8-0D6B-255D-30E4-53BDAF038C46}"/>
              </a:ext>
            </a:extLst>
          </p:cNvPr>
          <p:cNvCxnSpPr>
            <a:endCxn id="11" idx="0"/>
          </p:cNvCxnSpPr>
          <p:nvPr/>
        </p:nvCxnSpPr>
        <p:spPr>
          <a:xfrm>
            <a:off x="4122058" y="4079843"/>
            <a:ext cx="674914" cy="1575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8068A6D-1D5D-CE79-ED68-3A484FBB87D9}"/>
              </a:ext>
            </a:extLst>
          </p:cNvPr>
          <p:cNvCxnSpPr>
            <a:endCxn id="11" idx="0"/>
          </p:cNvCxnSpPr>
          <p:nvPr/>
        </p:nvCxnSpPr>
        <p:spPr>
          <a:xfrm flipH="1">
            <a:off x="4796972" y="4002354"/>
            <a:ext cx="1718129" cy="1653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2AAF07A-44CD-FD89-9764-5AF505B59BF9}"/>
              </a:ext>
            </a:extLst>
          </p:cNvPr>
          <p:cNvCxnSpPr>
            <a:endCxn id="11" idx="0"/>
          </p:cNvCxnSpPr>
          <p:nvPr/>
        </p:nvCxnSpPr>
        <p:spPr>
          <a:xfrm flipH="1">
            <a:off x="4796972" y="4507945"/>
            <a:ext cx="1846035" cy="1147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DC25047-1140-186D-72A5-E9D97F526FDE}"/>
              </a:ext>
            </a:extLst>
          </p:cNvPr>
          <p:cNvCxnSpPr>
            <a:endCxn id="11" idx="0"/>
          </p:cNvCxnSpPr>
          <p:nvPr/>
        </p:nvCxnSpPr>
        <p:spPr>
          <a:xfrm flipH="1">
            <a:off x="4796972" y="4483276"/>
            <a:ext cx="6123668" cy="1172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83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4226D-B1B0-E4C2-1B7C-3FFF79AA01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426DE4-A982-094C-AFAD-B2BFB0927A85}" type="datetime8">
              <a:rPr lang="en-US" smtClean="0"/>
              <a:t>9/24/22 9:06 AM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69C75-910B-CCB2-1DAA-3D01108E12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0B1B070-7BEA-1B34-9AED-E9198A215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2066"/>
              </p:ext>
            </p:extLst>
          </p:nvPr>
        </p:nvGraphicFramePr>
        <p:xfrm>
          <a:off x="246743" y="719666"/>
          <a:ext cx="112594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36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4981b2d7e2_1_7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CURRENT ENVIRONMENT </a:t>
            </a:r>
            <a:endParaRPr/>
          </a:p>
        </p:txBody>
      </p:sp>
      <p:sp>
        <p:nvSpPr>
          <p:cNvPr id="151" name="Google Shape;151;g14981b2d7e2_1_7"/>
          <p:cNvSpPr txBox="1">
            <a:spLocks noGrp="1"/>
          </p:cNvSpPr>
          <p:nvPr>
            <p:ph type="body" idx="2"/>
          </p:nvPr>
        </p:nvSpPr>
        <p:spPr>
          <a:xfrm>
            <a:off x="685800" y="3124200"/>
            <a:ext cx="10761300" cy="30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Prevailing barriers to expanding healthcare education programs: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/>
              <a:t>Too few clinical placements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Too few faculty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Barriers to facilitating current healthcare education: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Disorganized pathways to securing clinical placements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Lack of standardization across facilities, professions, and islands.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Duplication of work and human resources within schools and facilities.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BB0BA-2BD5-9448-1BDD-5BD7AE07B6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4ED9091-4504-4746-8E67-951FB72CD330}" type="datetime8">
              <a:rPr lang="en-US" smtClean="0"/>
              <a:t>9/6/22 11:44 AM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F3E9D2-543E-E097-B72E-338EFF8447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210" y="1418576"/>
            <a:ext cx="7050014" cy="426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685800" y="12464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CURRENT ENVIRONMENT </a:t>
            </a:r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2"/>
          </p:nvPr>
        </p:nvSpPr>
        <p:spPr>
          <a:xfrm>
            <a:off x="685800" y="2846600"/>
            <a:ext cx="4543200" cy="3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Nursing – </a:t>
            </a:r>
            <a:r>
              <a:rPr lang="en-US" dirty="0" err="1"/>
              <a:t>O`ahu</a:t>
            </a:r>
            <a:r>
              <a:rPr lang="en-US" dirty="0"/>
              <a:t> and </a:t>
            </a:r>
            <a:r>
              <a:rPr lang="en-US" dirty="0" err="1"/>
              <a:t>Kaua`i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dirty="0"/>
              <a:t>Launched in 2012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dirty="0"/>
              <a:t>Supports nursing education at all levels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dirty="0"/>
              <a:t>Certificate (LPN)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dirty="0"/>
              <a:t>Associate Degree (ADN RN)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dirty="0"/>
              <a:t>Bachelor’s Degree (BSN, GEPN RN)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 dirty="0"/>
              <a:t>Master’s and Doctoral Degree (MS and DNP for Nurse Practitioner education)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Schools of Nursing - 8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Contributing Clinical Partners - 12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highlight>
                  <a:schemeClr val="lt1"/>
                </a:highlight>
              </a:rPr>
              <a:t>Supporting Clinical Partners  -  30*</a:t>
            </a:r>
            <a:endParaRPr dirty="0"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>
                <a:highlight>
                  <a:schemeClr val="lt1"/>
                </a:highlight>
              </a:rPr>
              <a:t>Enrolled Students: 1040^</a:t>
            </a:r>
            <a:endParaRPr dirty="0">
              <a:highlight>
                <a:schemeClr val="lt1"/>
              </a:highlight>
            </a:endParaRPr>
          </a:p>
          <a:p>
            <a:pPr marL="285750" lvl="0" indent="-1917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dirty="0"/>
          </a:p>
          <a:p>
            <a:pPr marL="285750" lvl="0" indent="-1917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dirty="0"/>
          </a:p>
        </p:txBody>
      </p:sp>
      <p:sp>
        <p:nvSpPr>
          <p:cNvPr id="158" name="Google Shape;158;p2"/>
          <p:cNvSpPr txBox="1"/>
          <p:nvPr/>
        </p:nvSpPr>
        <p:spPr>
          <a:xfrm>
            <a:off x="6794500" y="5912950"/>
            <a:ext cx="5212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1">
                <a:latin typeface="Century Gothic"/>
                <a:ea typeface="Century Gothic"/>
                <a:cs typeface="Century Gothic"/>
                <a:sym typeface="Century Gothic"/>
              </a:rPr>
              <a:t>Table: 2021 Clinical Placement Capacity Information Brief, retrieved from: </a:t>
            </a:r>
            <a:r>
              <a:rPr lang="en-US" sz="900" i="1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https://www.hawaiicenterfornursing.org</a:t>
            </a:r>
            <a:endParaRPr sz="900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1">
                <a:latin typeface="Century Gothic"/>
                <a:ea typeface="Century Gothic"/>
                <a:cs typeface="Century Gothic"/>
                <a:sym typeface="Century Gothic"/>
              </a:rPr>
              <a:t>*Supporting clinical partners varies by year. HSCN provides administrative support to supporting partners, which are small facilities with few clinical placements per semester</a:t>
            </a:r>
            <a:endParaRPr sz="900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i="1">
                <a:latin typeface="Century Gothic"/>
                <a:ea typeface="Century Gothic"/>
                <a:cs typeface="Century Gothic"/>
                <a:sym typeface="Century Gothic"/>
              </a:rPr>
              <a:t>^Enrolled students vary by year. </a:t>
            </a:r>
            <a:endParaRPr sz="900" i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840DD-2BE4-D871-0DDA-05C816C8D8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E33B630-9F4E-C942-BC53-4665D5959501}" type="datetime8">
              <a:rPr lang="en-US" smtClean="0"/>
              <a:t>9/6/22 11:44 AM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B62169-8216-CE35-9413-3D36D4DEEA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/>
              <a:t>CURRENT ENVIRONMENT </a:t>
            </a:r>
            <a:endParaRPr/>
          </a:p>
        </p:txBody>
      </p:sp>
      <p:grpSp>
        <p:nvGrpSpPr>
          <p:cNvPr id="165" name="Google Shape;165;p3"/>
          <p:cNvGrpSpPr/>
          <p:nvPr/>
        </p:nvGrpSpPr>
        <p:grpSpPr>
          <a:xfrm>
            <a:off x="7191625" y="910601"/>
            <a:ext cx="4557300" cy="5143163"/>
            <a:chOff x="976562" y="164476"/>
            <a:chExt cx="4557300" cy="5143163"/>
          </a:xfrm>
        </p:grpSpPr>
        <p:sp>
          <p:nvSpPr>
            <p:cNvPr id="166" name="Google Shape;166;p3"/>
            <p:cNvSpPr/>
            <p:nvPr/>
          </p:nvSpPr>
          <p:spPr>
            <a:xfrm>
              <a:off x="1149074" y="343507"/>
              <a:ext cx="4199167" cy="1458315"/>
            </a:xfrm>
            <a:prstGeom prst="ellipse">
              <a:avLst/>
            </a:prstGeom>
            <a:solidFill>
              <a:srgbClr val="E4BAB9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848272" y="3914427"/>
              <a:ext cx="813792" cy="52082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DEA9A8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302067" y="4331089"/>
              <a:ext cx="3906202" cy="97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 txBox="1"/>
            <p:nvPr/>
          </p:nvSpPr>
          <p:spPr>
            <a:xfrm>
              <a:off x="1302067" y="4331089"/>
              <a:ext cx="3906202" cy="97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entury Gothic"/>
                <a:buNone/>
              </a:pPr>
              <a:r>
                <a:rPr lang="en-US" sz="17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Increase</a:t>
              </a:r>
              <a:r>
                <a:rPr lang="en-US" sz="17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</a:t>
              </a:r>
              <a:r>
                <a:rPr lang="en-US" sz="17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Efficiency, Accuracy, and Timeliness of Clinical Placement Coordination</a:t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675748" y="1914451"/>
              <a:ext cx="1464825" cy="1464825"/>
            </a:xfrm>
            <a:prstGeom prst="ellipse">
              <a:avLst/>
            </a:prstGeom>
            <a:solidFill>
              <a:srgbClr val="C4220A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2890267" y="2128970"/>
              <a:ext cx="1035787" cy="1035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Cross-</a:t>
              </a:r>
              <a:endPara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Partner Platform</a:t>
              </a: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627584" y="815507"/>
              <a:ext cx="1464825" cy="1464825"/>
            </a:xfrm>
            <a:prstGeom prst="ellipse">
              <a:avLst/>
            </a:prstGeom>
            <a:solidFill>
              <a:srgbClr val="C4220A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 txBox="1"/>
            <p:nvPr/>
          </p:nvSpPr>
          <p:spPr>
            <a:xfrm>
              <a:off x="1842103" y="1030026"/>
              <a:ext cx="1035787" cy="1035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Facility’s Training Capacity</a:t>
              </a: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124961" y="461344"/>
              <a:ext cx="1464825" cy="1464825"/>
            </a:xfrm>
            <a:prstGeom prst="ellipse">
              <a:avLst/>
            </a:prstGeom>
            <a:solidFill>
              <a:srgbClr val="C4220A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 txBox="1"/>
            <p:nvPr/>
          </p:nvSpPr>
          <p:spPr>
            <a:xfrm>
              <a:off x="3339480" y="675863"/>
              <a:ext cx="1035787" cy="1035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lang="en-US" sz="17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School’s Clinical Needs</a:t>
              </a: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976562" y="164476"/>
              <a:ext cx="4557300" cy="375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937" y="30000"/>
                  </a:moveTo>
                  <a:lnTo>
                    <a:pt x="4937" y="30000"/>
                  </a:lnTo>
                  <a:cubicBezTo>
                    <a:pt x="4937" y="43255"/>
                    <a:pt x="29590" y="54000"/>
                    <a:pt x="60000" y="54000"/>
                  </a:cubicBezTo>
                  <a:cubicBezTo>
                    <a:pt x="90410" y="54000"/>
                    <a:pt x="115063" y="43255"/>
                    <a:pt x="115063" y="30000"/>
                  </a:cubicBezTo>
                  <a:cubicBezTo>
                    <a:pt x="115063" y="16745"/>
                    <a:pt x="90410" y="6000"/>
                    <a:pt x="60000" y="6000"/>
                  </a:cubicBezTo>
                  <a:cubicBezTo>
                    <a:pt x="29590" y="6000"/>
                    <a:pt x="4937" y="16745"/>
                    <a:pt x="4937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rgbClr val="C422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3"/>
          <p:cNvSpPr txBox="1">
            <a:spLocks noGrp="1"/>
          </p:cNvSpPr>
          <p:nvPr>
            <p:ph type="body" idx="2"/>
          </p:nvPr>
        </p:nvSpPr>
        <p:spPr>
          <a:xfrm>
            <a:off x="685800" y="3124200"/>
            <a:ext cx="5886600" cy="30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Nursing – O`ahu and Kaua`i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/>
              <a:t>Improves Efficiency: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US"/>
              <a:t>Example: Processing of 4 Nurse Aide Students </a:t>
            </a:r>
            <a:endParaRPr/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/>
              <a:t>Manual Entry= 20 hours of work</a:t>
            </a:r>
            <a:endParaRPr/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/>
              <a:t>Coordinated Clinical Placements = &lt;15 minutes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/>
              <a:t>Improves Accuracy: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US"/>
              <a:t>Enables facilities to coordinate student placements on units in an orderly and organized fashion and balance training commitments across the organization.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</a:pPr>
            <a:r>
              <a:rPr lang="en-US"/>
              <a:t>Enables standardized comprehensive reporting.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US"/>
              <a:t>Improves Timeliness: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US"/>
              <a:t>Maintains a schedule for securing placements before academic semesters begin to enable curricular planning, student admissions, and faculty resource planning, etc.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D54692-3F1E-E0DF-E0B0-74EEDC3F96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36A5857-FFE1-0948-A926-AF126FC44282}" type="datetime8">
              <a:rPr lang="en-US" smtClean="0"/>
              <a:t>9/6/22 11:44 AM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364347-2119-F33E-E427-F3F00D10CA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dirty="0"/>
              <a:t>GOAL: Increase Healthcare Education Capacity</a:t>
            </a:r>
            <a:endParaRPr dirty="0"/>
          </a:p>
        </p:txBody>
      </p:sp>
      <p:pic>
        <p:nvPicPr>
          <p:cNvPr id="183" name="Google Shape;183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5885" b="25885"/>
          <a:stretch/>
        </p:blipFill>
        <p:spPr>
          <a:xfrm>
            <a:off x="872227" y="1197990"/>
            <a:ext cx="10821840" cy="34781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4" name="Google Shape;184;p4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dirty="0"/>
              <a:t>To expand support of nursing clinical placements across the state.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dirty="0"/>
              <a:t>To apply the centralized and collaborative clinical placement model to allied health.</a:t>
            </a:r>
            <a:endParaRPr dirty="0"/>
          </a:p>
        </p:txBody>
      </p:sp>
      <p:sp>
        <p:nvSpPr>
          <p:cNvPr id="185" name="Google Shape;185;p4"/>
          <p:cNvSpPr txBox="1"/>
          <p:nvPr/>
        </p:nvSpPr>
        <p:spPr>
          <a:xfrm>
            <a:off x="7273666" y="6510179"/>
            <a:ext cx="491833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 accessed through creative commons from: 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https://cdn.pixabay.com</a:t>
            </a:r>
            <a:endParaRPr sz="1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D58A9-212B-045C-BC4F-010371EB7A4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8F0C59-B1EF-BF4E-9609-05EF46552B2A}" type="datetime8">
              <a:rPr lang="en-US" smtClean="0"/>
              <a:t>9/6/22 11:44 AM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C0200E-35D4-434D-876A-CABC977A43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5"/>
          <p:cNvGrpSpPr/>
          <p:nvPr/>
        </p:nvGrpSpPr>
        <p:grpSpPr>
          <a:xfrm>
            <a:off x="1060677" y="371196"/>
            <a:ext cx="9867445" cy="5183501"/>
            <a:chOff x="1708377" y="46000"/>
            <a:chExt cx="9867445" cy="5183501"/>
          </a:xfrm>
        </p:grpSpPr>
        <p:sp>
          <p:nvSpPr>
            <p:cNvPr id="191" name="Google Shape;191;p5"/>
            <p:cNvSpPr/>
            <p:nvPr/>
          </p:nvSpPr>
          <p:spPr>
            <a:xfrm>
              <a:off x="1708377" y="46000"/>
              <a:ext cx="9867445" cy="143655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4220A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1708377" y="405138"/>
              <a:ext cx="9508307" cy="718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254000" bIns="228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en-US" sz="1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Current</a:t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708377" y="1156132"/>
              <a:ext cx="2274446" cy="265718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C422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 txBox="1"/>
            <p:nvPr/>
          </p:nvSpPr>
          <p:spPr>
            <a:xfrm>
              <a:off x="1708377" y="1156132"/>
              <a:ext cx="2274446" cy="2657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entury Gothic"/>
                <a:buNone/>
              </a:pPr>
              <a:r>
                <a:rPr lang="en-US" sz="15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Nursing</a:t>
              </a:r>
              <a:endParaRPr dirty="0"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Char char="•"/>
              </a:pPr>
              <a:r>
                <a:rPr lang="en-US" sz="1200" b="0" i="0" u="none" strike="noStrike" cap="none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</a:t>
              </a:r>
              <a:r>
                <a:rPr lang="en-US" sz="12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`</a:t>
              </a:r>
              <a:r>
                <a:rPr lang="en-US" sz="1200" b="0" i="0" u="none" strike="noStrike" cap="none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ahu</a:t>
              </a:r>
              <a:r>
                <a:rPr lang="en-US" sz="12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&amp; </a:t>
              </a:r>
              <a:r>
                <a:rPr lang="en-US" sz="1200" b="0" i="0" u="none" strike="noStrike" cap="none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Kaua</a:t>
              </a:r>
              <a:r>
                <a:rPr lang="en-US" sz="12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`</a:t>
              </a:r>
              <a:r>
                <a:rPr lang="en-US" sz="1200" b="0" i="0" u="none" strike="noStrike" cap="none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</a:t>
              </a:r>
              <a:endParaRPr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3982823" y="524681"/>
              <a:ext cx="7592999" cy="143655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 txBox="1"/>
            <p:nvPr/>
          </p:nvSpPr>
          <p:spPr>
            <a:xfrm>
              <a:off x="3982823" y="883819"/>
              <a:ext cx="7233861" cy="718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57150" tIns="57150" rIns="254000" bIns="228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en-US" sz="1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Onboarding and Phase 1 (January 1-June 30, 2023)</a:t>
              </a: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3982823" y="1634813"/>
              <a:ext cx="2274446" cy="2589459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C422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3982823" y="1634813"/>
              <a:ext cx="2274446" cy="25894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entury Gothic"/>
                <a:buNone/>
              </a:pPr>
              <a:r>
                <a:rPr lang="en-US" sz="15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Onboard</a:t>
              </a:r>
              <a:endParaRPr dirty="0"/>
            </a:p>
            <a:p>
              <a:pPr marL="0" marR="0" lvl="0" indent="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entury Gothic"/>
                <a:buNone/>
              </a:pPr>
              <a:r>
                <a:rPr lang="en-US" sz="15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Expand to Maui and Pilot Allied Health on Maui and </a:t>
              </a:r>
              <a:r>
                <a:rPr lang="en-US" sz="1500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O`ahu</a:t>
              </a:r>
              <a:r>
                <a:rPr lang="en-US" sz="15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endParaRPr sz="15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14300" lvl="1" indent="-11430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Char char="•"/>
              </a:pPr>
              <a:r>
                <a:rPr lang="en-US" sz="12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Establish allied health HCPC Workgroup.</a:t>
              </a:r>
              <a:endParaRPr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14300" lvl="1" indent="-11430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Char char="•"/>
              </a:pPr>
              <a:r>
                <a:rPr lang="en-US" sz="12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Evaluate allied health cycle Implementation</a:t>
              </a:r>
              <a:r>
                <a:rPr lang="en-US" sz="1500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endParaRPr dirty="0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6257269" y="1003361"/>
              <a:ext cx="5318553" cy="143655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4220A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 txBox="1"/>
            <p:nvPr/>
          </p:nvSpPr>
          <p:spPr>
            <a:xfrm>
              <a:off x="6257269" y="1362499"/>
              <a:ext cx="4959415" cy="718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254000" bIns="228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en-US" sz="1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Phase 2 (July 1-December 31, 2023)</a:t>
              </a: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257269" y="2113494"/>
              <a:ext cx="2274446" cy="260677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C422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 txBox="1"/>
            <p:nvPr/>
          </p:nvSpPr>
          <p:spPr>
            <a:xfrm>
              <a:off x="6257269" y="2113494"/>
              <a:ext cx="2274446" cy="26067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entury Gothic"/>
                <a:buNone/>
              </a:pPr>
              <a:r>
                <a:rPr lang="en-US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Nursing (continue)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entury Gothic"/>
                <a:buNone/>
              </a:pPr>
              <a:r>
                <a:rPr lang="en-US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Allied 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Char char="•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Expand professions based on workforce demand needs.</a:t>
              </a: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8531715" y="1482042"/>
              <a:ext cx="3044106" cy="143655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4220A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 txBox="1"/>
            <p:nvPr/>
          </p:nvSpPr>
          <p:spPr>
            <a:xfrm>
              <a:off x="8531715" y="1841180"/>
              <a:ext cx="2684968" cy="718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254000" bIns="228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entury Gothic"/>
                <a:buNone/>
              </a:pPr>
              <a:r>
                <a:rPr lang="en-US" sz="15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Phase 3 (January 1-December 31, 2024)</a:t>
              </a: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8531715" y="2592174"/>
              <a:ext cx="2295167" cy="263732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C422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 txBox="1"/>
            <p:nvPr/>
          </p:nvSpPr>
          <p:spPr>
            <a:xfrm>
              <a:off x="8531715" y="2592174"/>
              <a:ext cx="2295167" cy="2637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entury Gothic"/>
                <a:buNone/>
              </a:pPr>
              <a:r>
                <a:rPr lang="en-US" sz="15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Scale and sustain</a:t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14300" lvl="1" indent="-11430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entury Gothic"/>
                <a:buChar char="•"/>
              </a:pPr>
              <a:r>
                <a:rPr lang="en-US" sz="12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Expand to additional islands and professions. </a:t>
              </a:r>
              <a:endParaRPr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B89D84-2CCD-A0BF-EAAF-FAE13BADF85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CFE2AD4-4171-2040-8790-7111E0711572}" type="datetime8">
              <a:rPr lang="en-US" smtClean="0"/>
              <a:t>9/6/22 11:44 AM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8E8D55-1F6D-0C20-C2DF-0E531D93D7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7415</TotalTime>
  <Words>1224</Words>
  <Application>Microsoft Macintosh PowerPoint</Application>
  <PresentationFormat>Widescreen</PresentationFormat>
  <Paragraphs>305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Noto Sans Symbols</vt:lpstr>
      <vt:lpstr>Vapor Trail</vt:lpstr>
      <vt:lpstr>HAWAI`I CLINICAL PLACEMENT COLLABORATIVE</vt:lpstr>
      <vt:lpstr>Confirming clinical education is complex and arduous</vt:lpstr>
      <vt:lpstr>Managing Complexity Requires Strategy and Resources</vt:lpstr>
      <vt:lpstr>PowerPoint Presentation</vt:lpstr>
      <vt:lpstr>CURRENT ENVIRONMENT </vt:lpstr>
      <vt:lpstr>CURRENT ENVIRONMENT </vt:lpstr>
      <vt:lpstr>CURRENT ENVIRONMENT </vt:lpstr>
      <vt:lpstr>GOAL: Increase Healthcare Education Capacity</vt:lpstr>
      <vt:lpstr>PowerPoint Presentation</vt:lpstr>
      <vt:lpstr>ACTIVITIES TO ACHIEVE GOAL</vt:lpstr>
      <vt:lpstr>Human Resources to Support Success</vt:lpstr>
      <vt:lpstr>PROPOSED BUDGET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HAWAI`I CLINICAL PLACEMENT COLLABORATIVE</dc:title>
  <dc:creator>Laura Reichhardt</dc:creator>
  <cp:lastModifiedBy>Laura Reichhardt, HSCN</cp:lastModifiedBy>
  <cp:revision>2</cp:revision>
  <dcterms:created xsi:type="dcterms:W3CDTF">2022-08-31T00:19:01Z</dcterms:created>
  <dcterms:modified xsi:type="dcterms:W3CDTF">2022-09-26T22:40:22Z</dcterms:modified>
</cp:coreProperties>
</file>