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73F9B-205C-A272-CCA3-D0796424E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F490C9-0E32-0D11-4C07-137A8DF97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6D0E9-D574-02D2-9DE3-F90C4894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16B01-1032-06A9-98A8-DF0C6D28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DBCA4-A7CD-7EA3-C1F8-0D194B8A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7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CE59-A462-ACCA-EB12-BCD00A8E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2500A-8884-77A1-33BA-411983515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FFD4A-EB9E-2398-6343-A992F8AAE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15300-B7AD-D809-2328-042225D8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2920B-2E4E-7F84-B3DE-F7AC1C22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DA3F40-3785-1B6B-206B-9A11BE864A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1AF642-35B8-C5C7-A771-28651C462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4C5CD-8EBE-685A-F776-43B112B8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46A5A-D92D-CECD-0E28-95F7F8F9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8AFE1-690B-A765-B65D-6B61464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8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88E5-4CEA-F5DA-6DE1-1E7D1151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47753-5688-A17F-011E-2C868F09A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724A8-68E6-34CC-2134-6EE34A25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A8AED-0CCF-7A3D-6408-434134E4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D0FEE-4EDC-16D3-EDDF-5924AD09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3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1B0EF-9731-500E-8234-45077B8C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3E5C6-583D-3242-39DB-896EFC904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AC4A2-83C2-5C58-AF5A-8C68ABF49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16FA9-E824-5D4B-886F-714AE6D0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43E70-CA2C-BE56-8412-61A0F081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5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89179-48C3-CEAA-20E5-D7479C30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3B4A-E2AE-65FC-5C04-0C1739927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B2023-7B64-E0CE-B510-22814D7BB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18B0D-A7E0-9B1A-43AE-6E8B3A89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FAD35-3A18-14DA-5930-CCA4922BE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632F0-DF31-E47A-CC1A-B27CADCB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6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DBDC9-B133-626F-B86E-6C3D0EFB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BF83D-A1E9-6A0E-11A3-342DF0C28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9AE63-02D7-F8C6-FB15-992125BEC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F109F-DC70-2FF0-AB41-DE0F50081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891B0-6598-22B3-9550-FC4E903DC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3E8E05-2738-A343-B1B7-F1F93512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69A919-685D-4F32-43CD-7B44F02BA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0C25B-D3B4-4722-7D86-61944B48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9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65272-7084-9611-CEFE-E79A3868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8515CB-5085-113A-F83F-CC9E00387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B13D0-14AE-F700-8D36-1EE732E1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289C0-A68D-D399-B411-8C0624A8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3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1D394B-ECD7-E290-35B4-39BBFC217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8B8147-C919-8052-66C9-9EAFF8577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43AFF-7040-D7E3-BA55-E86EA3BF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7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2946-2625-E23F-D74E-DA92403B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FEB48-A1C5-7FDC-9379-F02701B71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D62EE-C90B-D3DC-F8D9-4DE26021F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B0E9E-D936-FFB9-DEB6-F6304CE6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8F858-10E4-4889-639B-5B4D3961C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E2647-038C-5977-91FA-6752C6DD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1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C5D6F-9A2F-C1C3-2217-1C05C860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05A623-CCA3-5398-B246-F905771FB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6B336-F8FD-BD90-FB58-38EC24917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2CC15-02F0-CF57-078E-F3E9D80E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AE5E8-8A3D-62BF-3BF7-3B139F55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941A4-E1AD-1B42-E98A-0ECC1093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1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89291D-F199-C902-E29A-045AF218C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1FFC3-8A2B-26FB-0967-94CD6AFBC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75F1E-C903-9F49-B26C-DC3B278A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80BD1-CE8E-4685-87F6-73ED07F99AE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DB016-7DF8-33FE-A6E3-1A9E927C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7F6B7-797B-7E12-535B-E972FC29D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DE72B-A18A-4DD7-AD1C-2BB3C58A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1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6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78365BA-1EA8-900E-F743-5C571683D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6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7077254-31D9-5C31-4DD8-ED288F3C7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795"/>
            <a:ext cx="11277600" cy="558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7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7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4712A1F6-6D70-7B1C-CBFB-352DB4FCE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852679"/>
            <a:ext cx="10905066" cy="515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1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2F0E0852-8832-B560-203A-230134FDB6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00" b="-1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33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1DAB-F91C-E90B-3E1A-B1B7DD5F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EF558-0469-115A-879D-AA0170CC5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33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Kuranishi, Harrison</dc:creator>
  <cp:lastModifiedBy>Kuranishi, Harrison</cp:lastModifiedBy>
  <cp:revision>1</cp:revision>
  <dcterms:created xsi:type="dcterms:W3CDTF">2022-10-12T23:45:01Z</dcterms:created>
  <dcterms:modified xsi:type="dcterms:W3CDTF">2022-10-13T00:08:57Z</dcterms:modified>
</cp:coreProperties>
</file>