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150C0-8B3F-946C-3C34-50F75F2096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07E48C-CF2C-8358-07C2-286DF8293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63D83-8013-DF78-CC34-EC5F78F7B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E2F5-51DA-4122-9CB5-26590C2291A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67AD1-4D72-8ED5-E4DC-0D9725773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8EC82-B8B0-9716-EC8A-F037A8956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CCAA-7BE2-4600-9DDE-B6582E1A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1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5266F-E257-4CF0-526C-3E3C2D845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16D9CC-408A-33DB-809C-A509AE360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AA396-8F6B-BAC8-A9F1-50B6368B5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E2F5-51DA-4122-9CB5-26590C2291A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96F52-2AD5-4645-0FE3-B1AD46C1E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7F456-0C4C-A4AA-B5FE-0DF9CF07B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CCAA-7BE2-4600-9DDE-B6582E1A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1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373C7E-2977-3205-81DD-19EFBCF455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1B4A58-A5AE-8F17-5650-4AD20AA2F2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23918-BAFE-03BD-DBAB-52777B20D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E2F5-51DA-4122-9CB5-26590C2291A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1AF7A-805F-2920-FDD8-AEA1866B7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00BD7-6DFC-0967-F1C9-FBB9CB91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CCAA-7BE2-4600-9DDE-B6582E1A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8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5F080-4A33-C858-A24E-A7F8C55B2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CE673-96AD-7F30-5BB8-DA1514FCE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95A15-F404-2B18-5F97-2C338C6B8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E2F5-51DA-4122-9CB5-26590C2291A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68F71-F7C1-F9B8-5AD3-44E839E12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216DB-A396-C324-3914-26E5232C9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CCAA-7BE2-4600-9DDE-B6582E1A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3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6DBD6-181B-C01A-5584-82811BD8B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24058-AB1B-1A06-D38D-E1CAB86BD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0E9CA-992D-43B9-0CB3-28B0E04FD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E2F5-51DA-4122-9CB5-26590C2291A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D13BB-4638-DD0B-3630-B05392377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CA2CF-48E1-99C4-CC80-85D0C0AB2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CCAA-7BE2-4600-9DDE-B6582E1A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4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7F7CE-6FFC-3559-EC1F-E0A48BB37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F5EAF-9462-4C55-645D-51E7E21A1D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6CEBCD-3FB4-B0EC-6AAF-B98E56A42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05A56-948F-C09F-F20E-D6A26CFC4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E2F5-51DA-4122-9CB5-26590C2291A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4BC35-33E6-B929-1CB7-C4014DACB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3AF6E-4236-EAEF-A728-A9B024C2F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CCAA-7BE2-4600-9DDE-B6582E1A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5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8D5C2-6BD8-3B64-1D1A-73AFEDA94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1FF22-EFF7-81E7-94A5-6949C7F87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B49716-2828-EE85-E4BC-925571AC0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CAF8C0-A616-7D2A-193C-EB34700843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10831A-9F52-C6B5-98B0-9AF753CDA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65FC38-8994-EFD9-8D7F-53F4C9A60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E2F5-51DA-4122-9CB5-26590C2291A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84F377-1C34-8B1B-D0E9-CE573BCA0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4E0930-23A4-B7AD-DCA9-951EF92F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CCAA-7BE2-4600-9DDE-B6582E1A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C1B1C-8445-EED1-ADFE-6F206D4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6E9BD0-1DD2-94CC-10E1-C67D22957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E2F5-51DA-4122-9CB5-26590C2291A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E7059-7EB8-E5C6-9D09-A7464DB56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BAC226-F287-2101-08F9-33C9EBF4F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CCAA-7BE2-4600-9DDE-B6582E1A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17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BA9975-DCA6-9F76-3632-CB47FBD73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E2F5-51DA-4122-9CB5-26590C2291A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98B380-14E9-EF1C-CD96-A99E30457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DC5CD2-780F-A11A-476A-5953A3FC1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CCAA-7BE2-4600-9DDE-B6582E1A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2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A8E12-9050-9E36-80F1-1596CECF2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1B7F2-5D55-96C0-6D9F-D85FFD750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B980D5-3E81-C197-2133-696840444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3330B-9FDA-5247-FDF4-64C7A849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E2F5-51DA-4122-9CB5-26590C2291A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032019-4C09-FC73-EB71-97BBCAF8C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C17DC-9AE5-99FC-950D-64B3E82D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CCAA-7BE2-4600-9DDE-B6582E1A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7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4DE46-DCCD-8C08-228E-290DE5863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27A6D5-AE6C-B235-C2D5-C5C22183D6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A8A2E8-2548-097B-A0A1-1DB74E1F9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B9D7D4-6DED-FCDA-BF3B-50990E9C7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E2F5-51DA-4122-9CB5-26590C2291A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20949-5DD9-08FB-3688-D3A29280A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1B2C3-966D-7A43-5669-E746B6D65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CCAA-7BE2-4600-9DDE-B6582E1A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5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518F59-A2EB-604D-5B34-F5E632AD3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E8AF0-2F36-DF50-73A6-53B9AFE6C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B84FE-20E4-AD24-B739-47766C3A3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0E2F5-51DA-4122-9CB5-26590C2291A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492F6-A9B8-C39D-1626-60CDD96137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3D18B-C6E1-AB57-6738-F212C2A5C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7CCAA-7BE2-4600-9DDE-B6582E1A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5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blue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4966E32D-35A8-37EA-0ADB-19AE681D9C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2" b="-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678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BA3E1F28-E171-919D-F656-81A3693E85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0" r="709" b="1"/>
          <a:stretch/>
        </p:blipFill>
        <p:spPr>
          <a:xfrm>
            <a:off x="643466" y="0"/>
            <a:ext cx="11548534" cy="621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603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4B737510-EB33-9FB2-8A48-2F84C30A04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" r="2863" b="1"/>
          <a:stretch/>
        </p:blipFill>
        <p:spPr>
          <a:xfrm>
            <a:off x="307775" y="261437"/>
            <a:ext cx="11576450" cy="63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967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Timeline&#10;&#10;Description automatically generated">
            <a:extLst>
              <a:ext uri="{FF2B5EF4-FFF2-40B4-BE49-F238E27FC236}">
                <a16:creationId xmlns:a16="http://schemas.microsoft.com/office/drawing/2014/main" id="{759A1690-C337-E250-CB6A-14005EA0B2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56" y="457200"/>
            <a:ext cx="10905687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16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EFF0B5F-57E2-8D33-C6E1-18CB812E9F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534614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0AC78F9F-F279-7130-B99B-60DC0331AC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3" b="1"/>
          <a:stretch/>
        </p:blipFill>
        <p:spPr>
          <a:xfrm>
            <a:off x="307775" y="261437"/>
            <a:ext cx="11576450" cy="63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481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F9510E37-A002-8378-F6A6-3D1AFA3B37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7" r="6552" b="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414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Kuranishi, Harrison</dc:creator>
  <cp:lastModifiedBy>Kuranishi, Harrison</cp:lastModifiedBy>
  <cp:revision>2</cp:revision>
  <dcterms:created xsi:type="dcterms:W3CDTF">2022-10-12T21:26:51Z</dcterms:created>
  <dcterms:modified xsi:type="dcterms:W3CDTF">2022-10-12T23:42:33Z</dcterms:modified>
</cp:coreProperties>
</file>