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3.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80" r:id="rId1"/>
    <p:sldMasterId id="2147483781" r:id="rId2"/>
    <p:sldMasterId id="2147483782" r:id="rId3"/>
    <p:sldMasterId id="2147483783" r:id="rId4"/>
  </p:sldMasterIdLst>
  <p:notesMasterIdLst>
    <p:notesMasterId r:id="rId2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9144000" cy="5715000" type="screen16x10"/>
  <p:notesSz cx="6858000" cy="9144000"/>
  <p:embeddedFontLst>
    <p:embeddedFont>
      <p:font typeface="Lato" panose="020F0502020204030203" pitchFamily="34" charset="0"/>
      <p:regular r:id="rId28"/>
      <p:bold r:id="rId29"/>
      <p:italic r:id="rId30"/>
      <p:boldItalic r:id="rId31"/>
    </p:embeddedFont>
    <p:embeddedFont>
      <p:font typeface="Montserrat" panose="00000500000000000000" pitchFamily="2" charset="0"/>
      <p:regular r:id="rId32"/>
      <p:bold r:id="rId33"/>
      <p:italic r:id="rId34"/>
      <p:boldItalic r:id="rId35"/>
    </p:embeddedFont>
    <p:embeddedFont>
      <p:font typeface="Proxima Nova" panose="020B0604020202020204" charset="0"/>
      <p:regular r:id="rId36"/>
      <p:bold r:id="rId37"/>
      <p:italic r:id="rId38"/>
      <p:boldItalic r:id="rId39"/>
    </p:embeddedFont>
    <p:embeddedFont>
      <p:font typeface="Verdana" panose="020B060403050404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04">
          <p15:clr>
            <a:srgbClr val="A4A3A4"/>
          </p15:clr>
        </p15:guide>
        <p15:guide id="2" pos="1848">
          <p15:clr>
            <a:srgbClr val="A4A3A4"/>
          </p15:clr>
        </p15:guide>
        <p15:guide id="3" pos="69">
          <p15:clr>
            <a:srgbClr val="A4A3A4"/>
          </p15:clr>
        </p15:guide>
        <p15:guide id="4" pos="1989">
          <p15:clr>
            <a:srgbClr val="A4A3A4"/>
          </p15:clr>
        </p15:guide>
        <p15:guide id="5" pos="5691">
          <p15:clr>
            <a:srgbClr val="A4A3A4"/>
          </p15:clr>
        </p15:guide>
        <p15:guide id="6" pos="888">
          <p15:clr>
            <a:srgbClr val="A4A3A4"/>
          </p15:clr>
        </p15:guide>
        <p15:guide id="7" pos="1029">
          <p15:clr>
            <a:srgbClr val="A4A3A4"/>
          </p15:clr>
        </p15:guide>
        <p15:guide id="8" pos="2808">
          <p15:clr>
            <a:srgbClr val="A4A3A4"/>
          </p15:clr>
        </p15:guide>
        <p15:guide id="9" pos="2949">
          <p15:clr>
            <a:srgbClr val="A4A3A4"/>
          </p15:clr>
        </p15:guide>
        <p15:guide id="10" pos="3768">
          <p15:clr>
            <a:srgbClr val="A4A3A4"/>
          </p15:clr>
        </p15:guide>
        <p15:guide id="11" pos="3909">
          <p15:clr>
            <a:srgbClr val="A4A3A4"/>
          </p15:clr>
        </p15:guide>
        <p15:guide id="12" pos="4869">
          <p15:clr>
            <a:srgbClr val="A4A3A4"/>
          </p15:clr>
        </p15:guide>
        <p15:guide id="13" pos="4728">
          <p15:clr>
            <a:srgbClr val="A4A3A4"/>
          </p15:clr>
        </p15:guide>
        <p15:guide id="14" orient="horz" pos="658">
          <p15:clr>
            <a:srgbClr val="A4A3A4"/>
          </p15:clr>
        </p15:guide>
        <p15:guide id="15" orient="horz" pos="1200">
          <p15:clr>
            <a:srgbClr val="A4A3A4"/>
          </p15:clr>
        </p15:guide>
        <p15:guide id="16" orient="horz" pos="599">
          <p15:clr>
            <a:srgbClr val="A4A3A4"/>
          </p15:clr>
        </p15:guide>
        <p15:guide id="17" orient="horz" pos="1141">
          <p15:clr>
            <a:srgbClr val="A4A3A4"/>
          </p15:clr>
        </p15:guide>
        <p15:guide id="18" orient="horz" pos="1258">
          <p15:clr>
            <a:srgbClr val="A4A3A4"/>
          </p15:clr>
        </p15:guide>
        <p15:guide id="19" orient="horz" pos="1859">
          <p15:clr>
            <a:srgbClr val="A4A3A4"/>
          </p15:clr>
        </p15:guide>
        <p15:guide id="20" orient="horz" pos="2400">
          <p15:clr>
            <a:srgbClr val="A4A3A4"/>
          </p15:clr>
        </p15:guide>
        <p15:guide id="21" orient="horz" pos="3542">
          <p15:clr>
            <a:srgbClr val="A4A3A4"/>
          </p15:clr>
        </p15:guide>
        <p15:guide id="22" pos="961">
          <p15:clr>
            <a:srgbClr val="A4A3A4"/>
          </p15:clr>
        </p15:guide>
        <p15:guide id="23" orient="horz" pos="2342">
          <p15:clr>
            <a:srgbClr val="A4A3A4"/>
          </p15:clr>
        </p15:guide>
        <p15:guide id="24" orient="horz" pos="58">
          <p15:clr>
            <a:srgbClr val="A4A3A4"/>
          </p15:clr>
        </p15:guide>
        <p15:guide id="25" pos="1920">
          <p15:clr>
            <a:srgbClr val="A4A3A4"/>
          </p15:clr>
        </p15:guide>
        <p15:guide id="26" pos="2880">
          <p15:clr>
            <a:srgbClr val="A4A3A4"/>
          </p15:clr>
        </p15:guide>
        <p15:guide id="27" pos="4798">
          <p15:clr>
            <a:srgbClr val="A4A3A4"/>
          </p15:clr>
        </p15:guide>
        <p15:guide id="28" orient="horz" pos="1741">
          <p15:clr>
            <a:srgbClr val="A4A3A4"/>
          </p15:clr>
        </p15:guide>
        <p15:guide id="29" pos="3839">
          <p15:clr>
            <a:srgbClr val="A4A3A4"/>
          </p15:clr>
        </p15:guide>
        <p15:guide id="30" orient="horz" pos="2459">
          <p15:clr>
            <a:srgbClr val="A4A3A4"/>
          </p15:clr>
        </p15:guide>
        <p15:guide id="31" orient="horz" pos="541">
          <p15:clr>
            <a:srgbClr val="A4A3A4"/>
          </p15:clr>
        </p15:guide>
        <p15:guide id="32" orient="horz" pos="3059">
          <p15:clr>
            <a:srgbClr val="A4A3A4"/>
          </p15:clr>
        </p15:guide>
        <p15:guide id="33" orient="horz" pos="2942">
          <p15:clr>
            <a:srgbClr val="A4A3A4"/>
          </p15:clr>
        </p15:guide>
        <p15:guide id="34" orient="horz" pos="3001">
          <p15:clr>
            <a:srgbClr val="A4A3A4"/>
          </p15:clr>
        </p15:guide>
        <p15:guide id="35" orient="horz" pos="180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859CD1-60C8-4BFF-B002-1CB07A11FFCC}">
  <a:tblStyle styleId="{36859CD1-60C8-4BFF-B002-1CB07A11FF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9" d="100"/>
          <a:sy n="129" d="100"/>
        </p:scale>
        <p:origin x="1104" y="114"/>
      </p:cViewPr>
      <p:guideLst>
        <p:guide orient="horz" pos="1804"/>
        <p:guide pos="1848"/>
        <p:guide pos="69"/>
        <p:guide pos="1989"/>
        <p:guide pos="5691"/>
        <p:guide pos="888"/>
        <p:guide pos="1029"/>
        <p:guide pos="2808"/>
        <p:guide pos="2949"/>
        <p:guide pos="3768"/>
        <p:guide pos="3909"/>
        <p:guide pos="4869"/>
        <p:guide pos="4728"/>
        <p:guide orient="horz" pos="658"/>
        <p:guide orient="horz" pos="1200"/>
        <p:guide orient="horz" pos="599"/>
        <p:guide orient="horz" pos="1141"/>
        <p:guide orient="horz" pos="1258"/>
        <p:guide orient="horz" pos="1859"/>
        <p:guide orient="horz" pos="2400"/>
        <p:guide orient="horz" pos="3542"/>
        <p:guide pos="961"/>
        <p:guide orient="horz" pos="2342"/>
        <p:guide orient="horz" pos="58"/>
        <p:guide pos="1920"/>
        <p:guide pos="2880"/>
        <p:guide pos="4798"/>
        <p:guide orient="horz" pos="1741"/>
        <p:guide pos="3839"/>
        <p:guide orient="horz" pos="2459"/>
        <p:guide orient="horz" pos="541"/>
        <p:guide orient="horz" pos="3059"/>
        <p:guide orient="horz" pos="2942"/>
        <p:guide orient="horz" pos="3001"/>
        <p:guide orient="horz" pos="18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6109"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awaiipublicschools.org/Reports/EmploymentReport2020-21.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8"/>
        <p:cNvGrpSpPr/>
        <p:nvPr/>
      </p:nvGrpSpPr>
      <p:grpSpPr>
        <a:xfrm>
          <a:off x="0" y="0"/>
          <a:ext cx="0" cy="0"/>
          <a:chOff x="0" y="0"/>
          <a:chExt cx="0" cy="0"/>
        </a:xfrm>
      </p:grpSpPr>
      <p:sp>
        <p:nvSpPr>
          <p:cNvPr id="1779" name="Google Shape;1779;g3cb2b6c42d_0_42:notes"/>
          <p:cNvSpPr>
            <a:spLocks noGrp="1" noRot="1" noChangeAspect="1"/>
          </p:cNvSpPr>
          <p:nvPr>
            <p:ph type="sldImg" idx="2"/>
          </p:nvPr>
        </p:nvSpPr>
        <p:spPr>
          <a:xfrm>
            <a:off x="686109"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0" name="Google Shape;1780;g3cb2b6c42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3"/>
        <p:cNvGrpSpPr/>
        <p:nvPr/>
      </p:nvGrpSpPr>
      <p:grpSpPr>
        <a:xfrm>
          <a:off x="0" y="0"/>
          <a:ext cx="0" cy="0"/>
          <a:chOff x="0" y="0"/>
          <a:chExt cx="0" cy="0"/>
        </a:xfrm>
      </p:grpSpPr>
      <p:sp>
        <p:nvSpPr>
          <p:cNvPr id="1904" name="Google Shape;1904;gb161e4d4d1_0_95:notes"/>
          <p:cNvSpPr>
            <a:spLocks noGrp="1" noRot="1" noChangeAspect="1"/>
          </p:cNvSpPr>
          <p:nvPr>
            <p:ph type="sldImg" idx="2"/>
          </p:nvPr>
        </p:nvSpPr>
        <p:spPr>
          <a:xfrm>
            <a:off x="686109"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5" name="Google Shape;1905;gb161e4d4d1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4"/>
        <p:cNvGrpSpPr/>
        <p:nvPr/>
      </p:nvGrpSpPr>
      <p:grpSpPr>
        <a:xfrm>
          <a:off x="0" y="0"/>
          <a:ext cx="0" cy="0"/>
          <a:chOff x="0" y="0"/>
          <a:chExt cx="0" cy="0"/>
        </a:xfrm>
      </p:grpSpPr>
      <p:sp>
        <p:nvSpPr>
          <p:cNvPr id="1915" name="Google Shape;1915;ga7f1cf0a4b_0_19:notes"/>
          <p:cNvSpPr>
            <a:spLocks noGrp="1" noRot="1" noChangeAspect="1"/>
          </p:cNvSpPr>
          <p:nvPr>
            <p:ph type="sldImg" idx="2"/>
          </p:nvPr>
        </p:nvSpPr>
        <p:spPr>
          <a:xfrm>
            <a:off x="686109"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6" name="Google Shape;1916;ga7f1cf0a4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6"/>
        <p:cNvGrpSpPr/>
        <p:nvPr/>
      </p:nvGrpSpPr>
      <p:grpSpPr>
        <a:xfrm>
          <a:off x="0" y="0"/>
          <a:ext cx="0" cy="0"/>
          <a:chOff x="0" y="0"/>
          <a:chExt cx="0" cy="0"/>
        </a:xfrm>
      </p:grpSpPr>
      <p:sp>
        <p:nvSpPr>
          <p:cNvPr id="1927" name="Google Shape;1927;gb95e8719ef_0_1640:notes"/>
          <p:cNvSpPr>
            <a:spLocks noGrp="1" noRot="1" noChangeAspect="1"/>
          </p:cNvSpPr>
          <p:nvPr>
            <p:ph type="sldImg" idx="2"/>
          </p:nvPr>
        </p:nvSpPr>
        <p:spPr>
          <a:xfrm>
            <a:off x="686109"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8" name="Google Shape;1928;gb95e8719ef_0_1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Google Shape;1940;g10a9a8e67f0_0_1862:notes"/>
          <p:cNvSpPr>
            <a:spLocks noGrp="1" noRot="1" noChangeAspect="1"/>
          </p:cNvSpPr>
          <p:nvPr>
            <p:ph type="sldImg" idx="2"/>
          </p:nvPr>
        </p:nvSpPr>
        <p:spPr>
          <a:xfrm>
            <a:off x="686109"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1" name="Google Shape;1941;g10a9a8e67f0_0_18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7"/>
        <p:cNvGrpSpPr/>
        <p:nvPr/>
      </p:nvGrpSpPr>
      <p:grpSpPr>
        <a:xfrm>
          <a:off x="0" y="0"/>
          <a:ext cx="0" cy="0"/>
          <a:chOff x="0" y="0"/>
          <a:chExt cx="0" cy="0"/>
        </a:xfrm>
      </p:grpSpPr>
      <p:sp>
        <p:nvSpPr>
          <p:cNvPr id="1948" name="Google Shape;1948;g3a2962c36b_0_4:notes"/>
          <p:cNvSpPr>
            <a:spLocks noGrp="1" noRot="1" noChangeAspect="1"/>
          </p:cNvSpPr>
          <p:nvPr>
            <p:ph type="sldImg" idx="2"/>
          </p:nvPr>
        </p:nvSpPr>
        <p:spPr>
          <a:xfrm>
            <a:off x="686109"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9" name="Google Shape;1949;g3a2962c36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4"/>
        <p:cNvGrpSpPr/>
        <p:nvPr/>
      </p:nvGrpSpPr>
      <p:grpSpPr>
        <a:xfrm>
          <a:off x="0" y="0"/>
          <a:ext cx="0" cy="0"/>
          <a:chOff x="0" y="0"/>
          <a:chExt cx="0" cy="0"/>
        </a:xfrm>
      </p:grpSpPr>
      <p:sp>
        <p:nvSpPr>
          <p:cNvPr id="1965" name="Google Shape;1965;g4510a44bdb_0_48:notes"/>
          <p:cNvSpPr>
            <a:spLocks noGrp="1" noRot="1" noChangeAspect="1"/>
          </p:cNvSpPr>
          <p:nvPr>
            <p:ph type="sldImg" idx="2"/>
          </p:nvPr>
        </p:nvSpPr>
        <p:spPr>
          <a:xfrm>
            <a:off x="686109"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6" name="Google Shape;1966;g4510a44bd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1"/>
        <p:cNvGrpSpPr/>
        <p:nvPr/>
      </p:nvGrpSpPr>
      <p:grpSpPr>
        <a:xfrm>
          <a:off x="0" y="0"/>
          <a:ext cx="0" cy="0"/>
          <a:chOff x="0" y="0"/>
          <a:chExt cx="0" cy="0"/>
        </a:xfrm>
      </p:grpSpPr>
      <p:sp>
        <p:nvSpPr>
          <p:cNvPr id="1982" name="Google Shape;1982;g110c328083f_0_377:notes"/>
          <p:cNvSpPr>
            <a:spLocks noGrp="1" noRot="1" noChangeAspect="1"/>
          </p:cNvSpPr>
          <p:nvPr>
            <p:ph type="sldImg" idx="2"/>
          </p:nvPr>
        </p:nvSpPr>
        <p:spPr>
          <a:xfrm>
            <a:off x="686109"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3" name="Google Shape;1983;g110c328083f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8"/>
        <p:cNvGrpSpPr/>
        <p:nvPr/>
      </p:nvGrpSpPr>
      <p:grpSpPr>
        <a:xfrm>
          <a:off x="0" y="0"/>
          <a:ext cx="0" cy="0"/>
          <a:chOff x="0" y="0"/>
          <a:chExt cx="0" cy="0"/>
        </a:xfrm>
      </p:grpSpPr>
      <p:sp>
        <p:nvSpPr>
          <p:cNvPr id="1999" name="Google Shape;1999;ga322da857c_0_1051:notes"/>
          <p:cNvSpPr>
            <a:spLocks noGrp="1" noRot="1" noChangeAspect="1"/>
          </p:cNvSpPr>
          <p:nvPr>
            <p:ph type="sldImg" idx="2"/>
          </p:nvPr>
        </p:nvSpPr>
        <p:spPr>
          <a:xfrm>
            <a:off x="686109"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0" name="Google Shape;2000;ga322da857c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8"/>
        <p:cNvGrpSpPr/>
        <p:nvPr/>
      </p:nvGrpSpPr>
      <p:grpSpPr>
        <a:xfrm>
          <a:off x="0" y="0"/>
          <a:ext cx="0" cy="0"/>
          <a:chOff x="0" y="0"/>
          <a:chExt cx="0" cy="0"/>
        </a:xfrm>
      </p:grpSpPr>
      <p:sp>
        <p:nvSpPr>
          <p:cNvPr id="2009" name="Google Shape;2009;g4510a44bdb_0_1540:notes"/>
          <p:cNvSpPr>
            <a:spLocks noGrp="1" noRot="1" noChangeAspect="1"/>
          </p:cNvSpPr>
          <p:nvPr>
            <p:ph type="sldImg" idx="2"/>
          </p:nvPr>
        </p:nvSpPr>
        <p:spPr>
          <a:xfrm>
            <a:off x="686109"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0" name="Google Shape;2010;g4510a44bdb_0_1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0"/>
        <p:cNvGrpSpPr/>
        <p:nvPr/>
      </p:nvGrpSpPr>
      <p:grpSpPr>
        <a:xfrm>
          <a:off x="0" y="0"/>
          <a:ext cx="0" cy="0"/>
          <a:chOff x="0" y="0"/>
          <a:chExt cx="0" cy="0"/>
        </a:xfrm>
      </p:grpSpPr>
      <p:sp>
        <p:nvSpPr>
          <p:cNvPr id="2021" name="Google Shape;2021;g1797503371a_0_1327:notes"/>
          <p:cNvSpPr>
            <a:spLocks noGrp="1" noRot="1" noChangeAspect="1"/>
          </p:cNvSpPr>
          <p:nvPr>
            <p:ph type="sldImg" idx="2"/>
          </p:nvPr>
        </p:nvSpPr>
        <p:spPr>
          <a:xfrm>
            <a:off x="686109"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2" name="Google Shape;2022;g1797503371a_0_1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5"/>
        <p:cNvGrpSpPr/>
        <p:nvPr/>
      </p:nvGrpSpPr>
      <p:grpSpPr>
        <a:xfrm>
          <a:off x="0" y="0"/>
          <a:ext cx="0" cy="0"/>
          <a:chOff x="0" y="0"/>
          <a:chExt cx="0" cy="0"/>
        </a:xfrm>
      </p:grpSpPr>
      <p:sp>
        <p:nvSpPr>
          <p:cNvPr id="1796" name="Google Shape;1796;g1797503371a_0_663:notes"/>
          <p:cNvSpPr>
            <a:spLocks noGrp="1" noRot="1" noChangeAspect="1"/>
          </p:cNvSpPr>
          <p:nvPr>
            <p:ph type="sldImg" idx="2"/>
          </p:nvPr>
        </p:nvSpPr>
        <p:spPr>
          <a:xfrm>
            <a:off x="686109"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7" name="Google Shape;1797;g1797503371a_0_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Sometimes we get asked, “What is most needed? Where or in what are jobs available?” Although circumstances and needs can change year by year, the Hawaii DOE does issue an Employment Report, which outlines who got hired, how many positions were filled and where. The link shown will take you to the most recent Employment Report, however we have pulled out a few data pieces to share on the following slides. </a:t>
            </a:r>
            <a:endParaRPr/>
          </a:p>
          <a:p>
            <a:pPr marL="0" lvl="0" indent="0" algn="l" rtl="0">
              <a:spcBef>
                <a:spcPts val="0"/>
              </a:spcBef>
              <a:spcAft>
                <a:spcPts val="0"/>
              </a:spcAft>
              <a:buNone/>
            </a:pPr>
            <a:endParaRPr/>
          </a:p>
          <a:p>
            <a:pPr marL="0" lvl="0" indent="0" algn="l" rtl="0">
              <a:spcBef>
                <a:spcPts val="0"/>
              </a:spcBef>
              <a:spcAft>
                <a:spcPts val="0"/>
              </a:spcAft>
              <a:buNone/>
            </a:pPr>
            <a:r>
              <a:rPr lang="en"/>
              <a:t>Janet</a:t>
            </a:r>
            <a:endParaRPr/>
          </a:p>
          <a:p>
            <a:pPr marL="0" lvl="0" indent="0" algn="l" rtl="0">
              <a:spcBef>
                <a:spcPts val="0"/>
              </a:spcBef>
              <a:spcAft>
                <a:spcPts val="0"/>
              </a:spcAft>
              <a:buNone/>
            </a:pPr>
            <a:r>
              <a:rPr lang="en"/>
              <a:t>To access the full employment report: </a:t>
            </a:r>
            <a:r>
              <a:rPr lang="en" u="sng">
                <a:solidFill>
                  <a:schemeClr val="hlink"/>
                </a:solidFill>
                <a:hlinkClick r:id="rId3"/>
              </a:rPr>
              <a:t>https://www.hawaiipublicschools.org/Reports/EmploymentReport2020-21.pdf</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6"/>
        <p:cNvGrpSpPr/>
        <p:nvPr/>
      </p:nvGrpSpPr>
      <p:grpSpPr>
        <a:xfrm>
          <a:off x="0" y="0"/>
          <a:ext cx="0" cy="0"/>
          <a:chOff x="0" y="0"/>
          <a:chExt cx="0" cy="0"/>
        </a:xfrm>
      </p:grpSpPr>
      <p:sp>
        <p:nvSpPr>
          <p:cNvPr id="2027" name="Google Shape;2027;g4510a44bdb_0_681:notes"/>
          <p:cNvSpPr>
            <a:spLocks noGrp="1" noRot="1" noChangeAspect="1"/>
          </p:cNvSpPr>
          <p:nvPr>
            <p:ph type="sldImg" idx="2"/>
          </p:nvPr>
        </p:nvSpPr>
        <p:spPr>
          <a:xfrm>
            <a:off x="686109"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8" name="Google Shape;2028;g4510a44bdb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5"/>
        <p:cNvGrpSpPr/>
        <p:nvPr/>
      </p:nvGrpSpPr>
      <p:grpSpPr>
        <a:xfrm>
          <a:off x="0" y="0"/>
          <a:ext cx="0" cy="0"/>
          <a:chOff x="0" y="0"/>
          <a:chExt cx="0" cy="0"/>
        </a:xfrm>
      </p:grpSpPr>
      <p:sp>
        <p:nvSpPr>
          <p:cNvPr id="2036" name="Google Shape;2036;g4510a44bdb_0_782:notes"/>
          <p:cNvSpPr>
            <a:spLocks noGrp="1" noRot="1" noChangeAspect="1"/>
          </p:cNvSpPr>
          <p:nvPr>
            <p:ph type="sldImg" idx="2"/>
          </p:nvPr>
        </p:nvSpPr>
        <p:spPr>
          <a:xfrm>
            <a:off x="686109"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7" name="Google Shape;2037;g4510a44bdb_0_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0"/>
        <p:cNvGrpSpPr/>
        <p:nvPr/>
      </p:nvGrpSpPr>
      <p:grpSpPr>
        <a:xfrm>
          <a:off x="0" y="0"/>
          <a:ext cx="0" cy="0"/>
          <a:chOff x="0" y="0"/>
          <a:chExt cx="0" cy="0"/>
        </a:xfrm>
      </p:grpSpPr>
      <p:sp>
        <p:nvSpPr>
          <p:cNvPr id="2051" name="Google Shape;2051;g10fd3a2af4f_0_620:notes"/>
          <p:cNvSpPr>
            <a:spLocks noGrp="1" noRot="1" noChangeAspect="1"/>
          </p:cNvSpPr>
          <p:nvPr>
            <p:ph type="sldImg" idx="2"/>
          </p:nvPr>
        </p:nvSpPr>
        <p:spPr>
          <a:xfrm>
            <a:off x="686109"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2" name="Google Shape;2052;g10fd3a2af4f_0_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2"/>
        <p:cNvGrpSpPr/>
        <p:nvPr/>
      </p:nvGrpSpPr>
      <p:grpSpPr>
        <a:xfrm>
          <a:off x="0" y="0"/>
          <a:ext cx="0" cy="0"/>
          <a:chOff x="0" y="0"/>
          <a:chExt cx="0" cy="0"/>
        </a:xfrm>
      </p:grpSpPr>
      <p:sp>
        <p:nvSpPr>
          <p:cNvPr id="1803" name="Google Shape;1803;g1797503371a_0_673:notes"/>
          <p:cNvSpPr>
            <a:spLocks noGrp="1" noRot="1" noChangeAspect="1"/>
          </p:cNvSpPr>
          <p:nvPr>
            <p:ph type="sldImg" idx="2"/>
          </p:nvPr>
        </p:nvSpPr>
        <p:spPr>
          <a:xfrm>
            <a:off x="686109"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4" name="Google Shape;1804;g1797503371a_0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Google Shape;1810;g1797503371a_0_679:notes"/>
          <p:cNvSpPr>
            <a:spLocks noGrp="1" noRot="1" noChangeAspect="1"/>
          </p:cNvSpPr>
          <p:nvPr>
            <p:ph type="sldImg" idx="2"/>
          </p:nvPr>
        </p:nvSpPr>
        <p:spPr>
          <a:xfrm>
            <a:off x="686109"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1" name="Google Shape;1811;g1797503371a_0_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at UH Manoa, we feel an incredible amount of commitment and responsibility in the field of teacher preparation, as we have been the largest producer of teachers for state each year. </a:t>
            </a:r>
            <a:endParaRPr/>
          </a:p>
          <a:p>
            <a:pPr marL="0" lvl="0" indent="0" algn="l" rtl="0">
              <a:spcBef>
                <a:spcPts val="0"/>
              </a:spcBef>
              <a:spcAft>
                <a:spcPts val="0"/>
              </a:spcAft>
              <a:buNone/>
            </a:pPr>
            <a:endParaRPr/>
          </a:p>
          <a:p>
            <a:pPr marL="0" lvl="0" indent="0" algn="l" rtl="0">
              <a:spcBef>
                <a:spcPts val="0"/>
              </a:spcBef>
              <a:spcAft>
                <a:spcPts val="0"/>
              </a:spcAft>
              <a:buNone/>
            </a:pPr>
            <a:r>
              <a:rPr lang="en"/>
              <a:t>However, with that being said, even if you took all the graduate from every Hawaii-based teacher preparation program, we are only filling about 25-35% of the positions being hired each year. This is why you will constantly hear about a teacher shortage in Hawaii. We currently do not have enough new teachers to fill the amount of positions needed each year.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6"/>
        <p:cNvGrpSpPr/>
        <p:nvPr/>
      </p:nvGrpSpPr>
      <p:grpSpPr>
        <a:xfrm>
          <a:off x="0" y="0"/>
          <a:ext cx="0" cy="0"/>
          <a:chOff x="0" y="0"/>
          <a:chExt cx="0" cy="0"/>
        </a:xfrm>
      </p:grpSpPr>
      <p:sp>
        <p:nvSpPr>
          <p:cNvPr id="1817" name="Google Shape;1817;g1797503371a_0_698:notes"/>
          <p:cNvSpPr>
            <a:spLocks noGrp="1" noRot="1" noChangeAspect="1"/>
          </p:cNvSpPr>
          <p:nvPr>
            <p:ph type="sldImg" idx="2"/>
          </p:nvPr>
        </p:nvSpPr>
        <p:spPr>
          <a:xfrm>
            <a:off x="686109"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8" name="Google Shape;1818;g1797503371a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largest number of teachers hired each year are for elementary teaching positions, followed by elementary special education teachers. At the secondary level, the highest area of need is in special education, followed by Math, English, Science, Social Studies, and World Languages. There are a number of other subject areas available, which is shared on the full employment report, however the number of individuals hired into each would be less than 15 in a year.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3"/>
        <p:cNvGrpSpPr/>
        <p:nvPr/>
      </p:nvGrpSpPr>
      <p:grpSpPr>
        <a:xfrm>
          <a:off x="0" y="0"/>
          <a:ext cx="0" cy="0"/>
          <a:chOff x="0" y="0"/>
          <a:chExt cx="0" cy="0"/>
        </a:xfrm>
      </p:grpSpPr>
      <p:sp>
        <p:nvSpPr>
          <p:cNvPr id="1824" name="Google Shape;1824;ga322da857c_0_1113:notes"/>
          <p:cNvSpPr>
            <a:spLocks noGrp="1" noRot="1" noChangeAspect="1"/>
          </p:cNvSpPr>
          <p:nvPr>
            <p:ph type="sldImg" idx="2"/>
          </p:nvPr>
        </p:nvSpPr>
        <p:spPr>
          <a:xfrm>
            <a:off x="686109"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5" name="Google Shape;1825;ga322da857c_0_1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gb1e6745113_2_7:notes"/>
          <p:cNvSpPr>
            <a:spLocks noGrp="1" noRot="1" noChangeAspect="1"/>
          </p:cNvSpPr>
          <p:nvPr>
            <p:ph type="sldImg" idx="2"/>
          </p:nvPr>
        </p:nvSpPr>
        <p:spPr>
          <a:xfrm>
            <a:off x="686109"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5" name="Google Shape;1835;gb1e6745113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8"/>
        <p:cNvGrpSpPr/>
        <p:nvPr/>
      </p:nvGrpSpPr>
      <p:grpSpPr>
        <a:xfrm>
          <a:off x="0" y="0"/>
          <a:ext cx="0" cy="0"/>
          <a:chOff x="0" y="0"/>
          <a:chExt cx="0" cy="0"/>
        </a:xfrm>
      </p:grpSpPr>
      <p:sp>
        <p:nvSpPr>
          <p:cNvPr id="1889" name="Google Shape;1889;gb161e4d4d1_0_34: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0" name="Google Shape;1890;gb161e4d4d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6"/>
        <p:cNvGrpSpPr/>
        <p:nvPr/>
      </p:nvGrpSpPr>
      <p:grpSpPr>
        <a:xfrm>
          <a:off x="0" y="0"/>
          <a:ext cx="0" cy="0"/>
          <a:chOff x="0" y="0"/>
          <a:chExt cx="0" cy="0"/>
        </a:xfrm>
      </p:grpSpPr>
      <p:sp>
        <p:nvSpPr>
          <p:cNvPr id="1897" name="Google Shape;1897;gae8d10664a_0_0:notes"/>
          <p:cNvSpPr>
            <a:spLocks noGrp="1" noRot="1" noChangeAspect="1"/>
          </p:cNvSpPr>
          <p:nvPr>
            <p:ph type="sldImg" idx="2"/>
          </p:nvPr>
        </p:nvSpPr>
        <p:spPr>
          <a:xfrm>
            <a:off x="686109"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8" name="Google Shape;1898;gae8d1066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By designing our programs to be the final 2 years of the degree, that gives our candidates the option to attend a UH Community College for their first 2 years, to decrease costs of tuition.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Home - Section Header" type="title">
  <p:cSld name="TITLE">
    <p:spTree>
      <p:nvGrpSpPr>
        <p:cNvPr id="1" name="Shape 9"/>
        <p:cNvGrpSpPr/>
        <p:nvPr/>
      </p:nvGrpSpPr>
      <p:grpSpPr>
        <a:xfrm>
          <a:off x="0" y="0"/>
          <a:ext cx="0" cy="0"/>
          <a:chOff x="0" y="0"/>
          <a:chExt cx="0" cy="0"/>
        </a:xfrm>
      </p:grpSpPr>
      <p:sp>
        <p:nvSpPr>
          <p:cNvPr id="10" name="Google Shape;10;p2"/>
          <p:cNvSpPr/>
          <p:nvPr/>
        </p:nvSpPr>
        <p:spPr>
          <a:xfrm>
            <a:off x="-18250" y="960125"/>
            <a:ext cx="7638300" cy="4755000"/>
          </a:xfrm>
          <a:prstGeom prst="rect">
            <a:avLst/>
          </a:prstGeom>
          <a:solidFill>
            <a:srgbClr val="009B77"/>
          </a:solidFill>
          <a:ln w="19050" cap="flat" cmpd="sng">
            <a:solidFill>
              <a:srgbClr val="009B7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subTitle" idx="1"/>
          </p:nvPr>
        </p:nvSpPr>
        <p:spPr>
          <a:xfrm>
            <a:off x="540300" y="3453825"/>
            <a:ext cx="6941400" cy="880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FFFFFF"/>
              </a:buClr>
              <a:buSzPts val="2800"/>
              <a:buNone/>
              <a:defRPr sz="2800">
                <a:solidFill>
                  <a:srgbClr val="FFFFFF"/>
                </a:solidFill>
              </a:defRPr>
            </a:lvl1pPr>
            <a:lvl2pPr lvl="1">
              <a:lnSpc>
                <a:spcPct val="100000"/>
              </a:lnSpc>
              <a:spcBef>
                <a:spcPts val="0"/>
              </a:spcBef>
              <a:spcAft>
                <a:spcPts val="0"/>
              </a:spcAft>
              <a:buClr>
                <a:srgbClr val="FFFFFF"/>
              </a:buClr>
              <a:buSzPts val="2800"/>
              <a:buNone/>
              <a:defRPr sz="2800">
                <a:solidFill>
                  <a:srgbClr val="FFFFFF"/>
                </a:solidFill>
              </a:defRPr>
            </a:lvl2pPr>
            <a:lvl3pPr lvl="2">
              <a:lnSpc>
                <a:spcPct val="100000"/>
              </a:lnSpc>
              <a:spcBef>
                <a:spcPts val="0"/>
              </a:spcBef>
              <a:spcAft>
                <a:spcPts val="0"/>
              </a:spcAft>
              <a:buClr>
                <a:srgbClr val="FFFFFF"/>
              </a:buClr>
              <a:buSzPts val="2800"/>
              <a:buNone/>
              <a:defRPr sz="2800">
                <a:solidFill>
                  <a:srgbClr val="FFFFFF"/>
                </a:solidFill>
              </a:defRPr>
            </a:lvl3pPr>
            <a:lvl4pPr lvl="3">
              <a:lnSpc>
                <a:spcPct val="100000"/>
              </a:lnSpc>
              <a:spcBef>
                <a:spcPts val="0"/>
              </a:spcBef>
              <a:spcAft>
                <a:spcPts val="0"/>
              </a:spcAft>
              <a:buClr>
                <a:srgbClr val="FFFFFF"/>
              </a:buClr>
              <a:buSzPts val="2800"/>
              <a:buNone/>
              <a:defRPr sz="2800">
                <a:solidFill>
                  <a:srgbClr val="FFFFFF"/>
                </a:solidFill>
              </a:defRPr>
            </a:lvl4pPr>
            <a:lvl5pPr lvl="4">
              <a:lnSpc>
                <a:spcPct val="100000"/>
              </a:lnSpc>
              <a:spcBef>
                <a:spcPts val="0"/>
              </a:spcBef>
              <a:spcAft>
                <a:spcPts val="0"/>
              </a:spcAft>
              <a:buClr>
                <a:srgbClr val="FFFFFF"/>
              </a:buClr>
              <a:buSzPts val="2800"/>
              <a:buNone/>
              <a:defRPr sz="2800">
                <a:solidFill>
                  <a:srgbClr val="FFFFFF"/>
                </a:solidFill>
              </a:defRPr>
            </a:lvl5pPr>
            <a:lvl6pPr lvl="5">
              <a:lnSpc>
                <a:spcPct val="100000"/>
              </a:lnSpc>
              <a:spcBef>
                <a:spcPts val="0"/>
              </a:spcBef>
              <a:spcAft>
                <a:spcPts val="0"/>
              </a:spcAft>
              <a:buClr>
                <a:srgbClr val="FFFFFF"/>
              </a:buClr>
              <a:buSzPts val="2800"/>
              <a:buNone/>
              <a:defRPr sz="2800">
                <a:solidFill>
                  <a:srgbClr val="FFFFFF"/>
                </a:solidFill>
              </a:defRPr>
            </a:lvl6pPr>
            <a:lvl7pPr lvl="6">
              <a:lnSpc>
                <a:spcPct val="100000"/>
              </a:lnSpc>
              <a:spcBef>
                <a:spcPts val="0"/>
              </a:spcBef>
              <a:spcAft>
                <a:spcPts val="0"/>
              </a:spcAft>
              <a:buClr>
                <a:srgbClr val="FFFFFF"/>
              </a:buClr>
              <a:buSzPts val="2800"/>
              <a:buNone/>
              <a:defRPr sz="2800">
                <a:solidFill>
                  <a:srgbClr val="FFFFFF"/>
                </a:solidFill>
              </a:defRPr>
            </a:lvl7pPr>
            <a:lvl8pPr lvl="7">
              <a:lnSpc>
                <a:spcPct val="100000"/>
              </a:lnSpc>
              <a:spcBef>
                <a:spcPts val="0"/>
              </a:spcBef>
              <a:spcAft>
                <a:spcPts val="0"/>
              </a:spcAft>
              <a:buClr>
                <a:srgbClr val="FFFFFF"/>
              </a:buClr>
              <a:buSzPts val="2800"/>
              <a:buNone/>
              <a:defRPr sz="2800">
                <a:solidFill>
                  <a:srgbClr val="FFFFFF"/>
                </a:solidFill>
              </a:defRPr>
            </a:lvl8pPr>
            <a:lvl9pPr lvl="8">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12" name="Google Shape;12;p2"/>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3" name="Google Shape;13;p2"/>
          <p:cNvSpPr txBox="1">
            <a:spLocks noGrp="1"/>
          </p:cNvSpPr>
          <p:nvPr>
            <p:ph type="ctrTitle"/>
          </p:nvPr>
        </p:nvSpPr>
        <p:spPr>
          <a:xfrm>
            <a:off x="540300" y="1949500"/>
            <a:ext cx="6871800" cy="16155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5200"/>
              <a:buNone/>
              <a:defRPr sz="52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grpSp>
        <p:nvGrpSpPr>
          <p:cNvPr id="14" name="Google Shape;14;p2"/>
          <p:cNvGrpSpPr/>
          <p:nvPr/>
        </p:nvGrpSpPr>
        <p:grpSpPr>
          <a:xfrm>
            <a:off x="6275700" y="85070"/>
            <a:ext cx="2770526" cy="1642838"/>
            <a:chOff x="6275700" y="85070"/>
            <a:chExt cx="2770526" cy="1642838"/>
          </a:xfrm>
        </p:grpSpPr>
        <p:sp>
          <p:nvSpPr>
            <p:cNvPr id="15" name="Google Shape;15;p2"/>
            <p:cNvSpPr/>
            <p:nvPr/>
          </p:nvSpPr>
          <p:spPr>
            <a:xfrm>
              <a:off x="6275700" y="85070"/>
              <a:ext cx="1344300" cy="777300"/>
            </a:xfrm>
            <a:prstGeom prst="rect">
              <a:avLst/>
            </a:prstGeom>
            <a:solidFill>
              <a:srgbClr val="009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a:off x="7701998" y="93103"/>
              <a:ext cx="1344154" cy="777249"/>
              <a:chOff x="8262775" y="111725"/>
              <a:chExt cx="768000" cy="698400"/>
            </a:xfrm>
          </p:grpSpPr>
          <p:sp>
            <p:nvSpPr>
              <p:cNvPr id="17" name="Google Shape;17;p2"/>
              <p:cNvSpPr/>
              <p:nvPr/>
            </p:nvSpPr>
            <p:spPr>
              <a:xfrm>
                <a:off x="8262775" y="111725"/>
                <a:ext cx="768000" cy="698400"/>
              </a:xfrm>
              <a:prstGeom prst="rect">
                <a:avLst/>
              </a:prstGeom>
              <a:solidFill>
                <a:srgbClr val="00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p:nvPr/>
          </p:nvSpPr>
          <p:spPr>
            <a:xfrm>
              <a:off x="7701926" y="950608"/>
              <a:ext cx="1344300" cy="777300"/>
            </a:xfrm>
            <a:prstGeom prst="rect">
              <a:avLst/>
            </a:prstGeom>
            <a:solidFill>
              <a:srgbClr val="00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2"/>
            <p:cNvPicPr preferRelativeResize="0"/>
            <p:nvPr/>
          </p:nvPicPr>
          <p:blipFill>
            <a:blip r:embed="rId2">
              <a:alphaModFix/>
            </a:blip>
            <a:stretch>
              <a:fillRect/>
            </a:stretch>
          </p:blipFill>
          <p:spPr>
            <a:xfrm>
              <a:off x="8061580" y="169865"/>
              <a:ext cx="624990" cy="623724"/>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guide id="3" pos="3840">
          <p15:clr>
            <a:srgbClr val="FA7B17"/>
          </p15:clr>
        </p15:guide>
        <p15:guide id="4" pos="4800">
          <p15:clr>
            <a:srgbClr val="FA7B17"/>
          </p15:clr>
        </p15:guide>
        <p15:guide id="5" pos="1920">
          <p15:clr>
            <a:srgbClr val="FA7B17"/>
          </p15:clr>
        </p15:guide>
        <p15:guide id="6" pos="960">
          <p15:clr>
            <a:srgbClr val="FA7B17"/>
          </p15:clr>
        </p15:guide>
        <p15:guide id="7" orient="horz" pos="605">
          <p15:clr>
            <a:srgbClr val="FA7B17"/>
          </p15:clr>
        </p15:guide>
        <p15:guide id="8" orient="horz" pos="1210">
          <p15:clr>
            <a:srgbClr val="FA7B17"/>
          </p15:clr>
        </p15:guide>
        <p15:guide id="9" orient="horz" pos="2419">
          <p15:clr>
            <a:srgbClr val="FA7B17"/>
          </p15:clr>
        </p15:guide>
        <p15:guide id="10" orient="horz" pos="3024">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4"/>
        <p:cNvGrpSpPr/>
        <p:nvPr/>
      </p:nvGrpSpPr>
      <p:grpSpPr>
        <a:xfrm>
          <a:off x="0" y="0"/>
          <a:ext cx="0" cy="0"/>
          <a:chOff x="0" y="0"/>
          <a:chExt cx="0" cy="0"/>
        </a:xfrm>
      </p:grpSpPr>
      <p:sp>
        <p:nvSpPr>
          <p:cNvPr id="105" name="Google Shape;105;p11"/>
          <p:cNvSpPr txBox="1">
            <a:spLocks noGrp="1"/>
          </p:cNvSpPr>
          <p:nvPr>
            <p:ph type="body" idx="1"/>
          </p:nvPr>
        </p:nvSpPr>
        <p:spPr>
          <a:xfrm>
            <a:off x="311700" y="1280528"/>
            <a:ext cx="3999900" cy="37959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SzPts val="2400"/>
              <a:buChar char="●"/>
              <a:defRPr/>
            </a:lvl1pPr>
            <a:lvl2pPr marL="914400" lvl="1" indent="-381000">
              <a:spcBef>
                <a:spcPts val="0"/>
              </a:spcBef>
              <a:spcAft>
                <a:spcPts val="0"/>
              </a:spcAft>
              <a:buSzPts val="2400"/>
              <a:buChar char="○"/>
              <a:defRPr sz="24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06" name="Google Shape;106;p11"/>
          <p:cNvSpPr txBox="1">
            <a:spLocks noGrp="1"/>
          </p:cNvSpPr>
          <p:nvPr>
            <p:ph type="body" idx="2"/>
          </p:nvPr>
        </p:nvSpPr>
        <p:spPr>
          <a:xfrm>
            <a:off x="4832400" y="1280528"/>
            <a:ext cx="3999900" cy="37959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SzPts val="2400"/>
              <a:buChar char="●"/>
              <a:defRPr/>
            </a:lvl1pPr>
            <a:lvl2pPr marL="914400" lvl="1" indent="-381000">
              <a:spcBef>
                <a:spcPts val="0"/>
              </a:spcBef>
              <a:spcAft>
                <a:spcPts val="0"/>
              </a:spcAft>
              <a:buSzPts val="2400"/>
              <a:buChar char="○"/>
              <a:defRPr sz="24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07" name="Google Shape;107;p11"/>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11"/>
          <p:cNvSpPr txBox="1">
            <a:spLocks noGrp="1"/>
          </p:cNvSpPr>
          <p:nvPr>
            <p:ph type="title"/>
          </p:nvPr>
        </p:nvSpPr>
        <p:spPr>
          <a:xfrm>
            <a:off x="311700" y="494472"/>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Home - Section Header" type="title">
  <p:cSld name="TITLE">
    <p:spTree>
      <p:nvGrpSpPr>
        <p:cNvPr id="1" name="Shape 1203"/>
        <p:cNvGrpSpPr/>
        <p:nvPr/>
      </p:nvGrpSpPr>
      <p:grpSpPr>
        <a:xfrm>
          <a:off x="0" y="0"/>
          <a:ext cx="0" cy="0"/>
          <a:chOff x="0" y="0"/>
          <a:chExt cx="0" cy="0"/>
        </a:xfrm>
      </p:grpSpPr>
      <p:sp>
        <p:nvSpPr>
          <p:cNvPr id="1204" name="Google Shape;1204;p104"/>
          <p:cNvSpPr/>
          <p:nvPr/>
        </p:nvSpPr>
        <p:spPr>
          <a:xfrm>
            <a:off x="-18250" y="960125"/>
            <a:ext cx="7638300" cy="4755000"/>
          </a:xfrm>
          <a:prstGeom prst="rect">
            <a:avLst/>
          </a:prstGeom>
          <a:solidFill>
            <a:srgbClr val="009B77"/>
          </a:solidFill>
          <a:ln w="19050" cap="flat" cmpd="sng">
            <a:solidFill>
              <a:srgbClr val="009B7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04"/>
          <p:cNvSpPr txBox="1">
            <a:spLocks noGrp="1"/>
          </p:cNvSpPr>
          <p:nvPr>
            <p:ph type="subTitle" idx="1"/>
          </p:nvPr>
        </p:nvSpPr>
        <p:spPr>
          <a:xfrm>
            <a:off x="540300" y="3453825"/>
            <a:ext cx="6941400" cy="88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800"/>
              <a:buNone/>
              <a:defRPr sz="2800">
                <a:solidFill>
                  <a:srgbClr val="FFFFFF"/>
                </a:solidFill>
              </a:defRPr>
            </a:lvl1pPr>
            <a:lvl2pPr lvl="1" rtl="0">
              <a:lnSpc>
                <a:spcPct val="100000"/>
              </a:lnSpc>
              <a:spcBef>
                <a:spcPts val="0"/>
              </a:spcBef>
              <a:spcAft>
                <a:spcPts val="0"/>
              </a:spcAft>
              <a:buClr>
                <a:srgbClr val="FFFFFF"/>
              </a:buClr>
              <a:buSzPts val="2800"/>
              <a:buNone/>
              <a:defRPr sz="2800">
                <a:solidFill>
                  <a:srgbClr val="FFFFFF"/>
                </a:solidFill>
              </a:defRPr>
            </a:lvl2pPr>
            <a:lvl3pPr lvl="2" rtl="0">
              <a:lnSpc>
                <a:spcPct val="100000"/>
              </a:lnSpc>
              <a:spcBef>
                <a:spcPts val="0"/>
              </a:spcBef>
              <a:spcAft>
                <a:spcPts val="0"/>
              </a:spcAft>
              <a:buClr>
                <a:srgbClr val="FFFFFF"/>
              </a:buClr>
              <a:buSzPts val="2800"/>
              <a:buNone/>
              <a:defRPr sz="2800">
                <a:solidFill>
                  <a:srgbClr val="FFFFFF"/>
                </a:solidFill>
              </a:defRPr>
            </a:lvl3pPr>
            <a:lvl4pPr lvl="3" rtl="0">
              <a:lnSpc>
                <a:spcPct val="100000"/>
              </a:lnSpc>
              <a:spcBef>
                <a:spcPts val="0"/>
              </a:spcBef>
              <a:spcAft>
                <a:spcPts val="0"/>
              </a:spcAft>
              <a:buClr>
                <a:srgbClr val="FFFFFF"/>
              </a:buClr>
              <a:buSzPts val="2800"/>
              <a:buNone/>
              <a:defRPr sz="2800">
                <a:solidFill>
                  <a:srgbClr val="FFFFFF"/>
                </a:solidFill>
              </a:defRPr>
            </a:lvl4pPr>
            <a:lvl5pPr lvl="4" rtl="0">
              <a:lnSpc>
                <a:spcPct val="100000"/>
              </a:lnSpc>
              <a:spcBef>
                <a:spcPts val="0"/>
              </a:spcBef>
              <a:spcAft>
                <a:spcPts val="0"/>
              </a:spcAft>
              <a:buClr>
                <a:srgbClr val="FFFFFF"/>
              </a:buClr>
              <a:buSzPts val="2800"/>
              <a:buNone/>
              <a:defRPr sz="2800">
                <a:solidFill>
                  <a:srgbClr val="FFFFFF"/>
                </a:solidFill>
              </a:defRPr>
            </a:lvl5pPr>
            <a:lvl6pPr lvl="5" rtl="0">
              <a:lnSpc>
                <a:spcPct val="100000"/>
              </a:lnSpc>
              <a:spcBef>
                <a:spcPts val="0"/>
              </a:spcBef>
              <a:spcAft>
                <a:spcPts val="0"/>
              </a:spcAft>
              <a:buClr>
                <a:srgbClr val="FFFFFF"/>
              </a:buClr>
              <a:buSzPts val="2800"/>
              <a:buNone/>
              <a:defRPr sz="2800">
                <a:solidFill>
                  <a:srgbClr val="FFFFFF"/>
                </a:solidFill>
              </a:defRPr>
            </a:lvl6pPr>
            <a:lvl7pPr lvl="6" rtl="0">
              <a:lnSpc>
                <a:spcPct val="100000"/>
              </a:lnSpc>
              <a:spcBef>
                <a:spcPts val="0"/>
              </a:spcBef>
              <a:spcAft>
                <a:spcPts val="0"/>
              </a:spcAft>
              <a:buClr>
                <a:srgbClr val="FFFFFF"/>
              </a:buClr>
              <a:buSzPts val="2800"/>
              <a:buNone/>
              <a:defRPr sz="2800">
                <a:solidFill>
                  <a:srgbClr val="FFFFFF"/>
                </a:solidFill>
              </a:defRPr>
            </a:lvl7pPr>
            <a:lvl8pPr lvl="7" rtl="0">
              <a:lnSpc>
                <a:spcPct val="100000"/>
              </a:lnSpc>
              <a:spcBef>
                <a:spcPts val="0"/>
              </a:spcBef>
              <a:spcAft>
                <a:spcPts val="0"/>
              </a:spcAft>
              <a:buClr>
                <a:srgbClr val="FFFFFF"/>
              </a:buClr>
              <a:buSzPts val="2800"/>
              <a:buNone/>
              <a:defRPr sz="2800">
                <a:solidFill>
                  <a:srgbClr val="FFFFFF"/>
                </a:solidFill>
              </a:defRPr>
            </a:lvl8pPr>
            <a:lvl9pPr lvl="8" rtl="0">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1206" name="Google Shape;1206;p104"/>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07" name="Google Shape;1207;p104"/>
          <p:cNvSpPr txBox="1">
            <a:spLocks noGrp="1"/>
          </p:cNvSpPr>
          <p:nvPr>
            <p:ph type="ctrTitle"/>
          </p:nvPr>
        </p:nvSpPr>
        <p:spPr>
          <a:xfrm>
            <a:off x="540300" y="1949500"/>
            <a:ext cx="6871800" cy="1615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5200"/>
              <a:buNone/>
              <a:defRPr sz="52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1208" name="Google Shape;1208;p104"/>
          <p:cNvGrpSpPr/>
          <p:nvPr/>
        </p:nvGrpSpPr>
        <p:grpSpPr>
          <a:xfrm>
            <a:off x="126985" y="-10800"/>
            <a:ext cx="5968198" cy="375425"/>
            <a:chOff x="126985" y="-10800"/>
            <a:chExt cx="5968198" cy="375425"/>
          </a:xfrm>
        </p:grpSpPr>
        <p:sp>
          <p:nvSpPr>
            <p:cNvPr id="1209" name="Google Shape;1209;p104"/>
            <p:cNvSpPr/>
            <p:nvPr/>
          </p:nvSpPr>
          <p:spPr>
            <a:xfrm>
              <a:off x="3166695" y="-10800"/>
              <a:ext cx="1399552" cy="366522"/>
            </a:xfrm>
            <a:custGeom>
              <a:avLst/>
              <a:gdLst/>
              <a:ahLst/>
              <a:cxnLst/>
              <a:rect l="l" t="t" r="r" b="b"/>
              <a:pathLst>
                <a:path w="3235959"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5A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210" name="Google Shape;1210;p104"/>
            <p:cNvSpPr txBox="1"/>
            <p:nvPr/>
          </p:nvSpPr>
          <p:spPr>
            <a:xfrm>
              <a:off x="3601253"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PROGRAMS</a:t>
              </a:r>
              <a:endParaRPr sz="900">
                <a:latin typeface="Lato"/>
                <a:ea typeface="Lato"/>
                <a:cs typeface="Lato"/>
                <a:sym typeface="Lato"/>
              </a:endParaRPr>
            </a:p>
          </p:txBody>
        </p:sp>
        <p:sp>
          <p:nvSpPr>
            <p:cNvPr id="1211" name="Google Shape;1211;p104"/>
            <p:cNvSpPr/>
            <p:nvPr/>
          </p:nvSpPr>
          <p:spPr>
            <a:xfrm>
              <a:off x="1646838"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005A70">
                <a:alpha val="734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212" name="Google Shape;1212;p104"/>
            <p:cNvSpPr txBox="1"/>
            <p:nvPr/>
          </p:nvSpPr>
          <p:spPr>
            <a:xfrm>
              <a:off x="2045178" y="44225"/>
              <a:ext cx="9336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TEACHING</a:t>
              </a:r>
              <a:endParaRPr sz="900">
                <a:latin typeface="Lato"/>
                <a:ea typeface="Lato"/>
                <a:cs typeface="Lato"/>
                <a:sym typeface="Lato"/>
              </a:endParaRPr>
            </a:p>
          </p:txBody>
        </p:sp>
        <p:sp>
          <p:nvSpPr>
            <p:cNvPr id="1213" name="Google Shape;1213;p104"/>
            <p:cNvSpPr/>
            <p:nvPr/>
          </p:nvSpPr>
          <p:spPr>
            <a:xfrm>
              <a:off x="4695631"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484D7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214" name="Google Shape;1214;p104"/>
            <p:cNvSpPr txBox="1"/>
            <p:nvPr/>
          </p:nvSpPr>
          <p:spPr>
            <a:xfrm>
              <a:off x="5112975"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FUNDING</a:t>
              </a:r>
              <a:endParaRPr sz="900">
                <a:latin typeface="Lato"/>
                <a:ea typeface="Lato"/>
                <a:cs typeface="Lato"/>
                <a:sym typeface="Lato"/>
              </a:endParaRPr>
            </a:p>
          </p:txBody>
        </p:sp>
        <p:sp>
          <p:nvSpPr>
            <p:cNvPr id="1215" name="Google Shape;1215;p104"/>
            <p:cNvSpPr/>
            <p:nvPr/>
          </p:nvSpPr>
          <p:spPr>
            <a:xfrm>
              <a:off x="126985" y="-10800"/>
              <a:ext cx="1399553" cy="366522"/>
            </a:xfrm>
            <a:custGeom>
              <a:avLst/>
              <a:gdLst/>
              <a:ahLst/>
              <a:cxnLst/>
              <a:rect l="l" t="t" r="r" b="b"/>
              <a:pathLst>
                <a:path w="3235960"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9B7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216" name="Google Shape;1216;p104"/>
            <p:cNvSpPr txBox="1"/>
            <p:nvPr/>
          </p:nvSpPr>
          <p:spPr>
            <a:xfrm>
              <a:off x="530139"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HOME MENU</a:t>
              </a:r>
              <a:endParaRPr sz="900">
                <a:latin typeface="Lato"/>
                <a:ea typeface="Lato"/>
                <a:cs typeface="Lato"/>
                <a:sym typeface="Lato"/>
              </a:endParaRPr>
            </a:p>
          </p:txBody>
        </p:sp>
        <p:grpSp>
          <p:nvGrpSpPr>
            <p:cNvPr id="1217" name="Google Shape;1217;p104"/>
            <p:cNvGrpSpPr/>
            <p:nvPr/>
          </p:nvGrpSpPr>
          <p:grpSpPr>
            <a:xfrm>
              <a:off x="286345" y="78041"/>
              <a:ext cx="194959" cy="225752"/>
              <a:chOff x="2042250" y="818150"/>
              <a:chExt cx="3544700" cy="4097125"/>
            </a:xfrm>
          </p:grpSpPr>
          <p:sp>
            <p:nvSpPr>
              <p:cNvPr id="1218" name="Google Shape;1218;p104"/>
              <p:cNvSpPr/>
              <p:nvPr/>
            </p:nvSpPr>
            <p:spPr>
              <a:xfrm>
                <a:off x="2042250" y="1794075"/>
                <a:ext cx="3544700" cy="3121200"/>
              </a:xfrm>
              <a:custGeom>
                <a:avLst/>
                <a:gdLst/>
                <a:ahLst/>
                <a:cxnLst/>
                <a:rect l="l" t="t" r="r" b="b"/>
                <a:pathLst>
                  <a:path w="141788" h="124848" extrusionOk="0">
                    <a:moveTo>
                      <a:pt x="134790" y="6998"/>
                    </a:moveTo>
                    <a:lnTo>
                      <a:pt x="134790" y="117850"/>
                    </a:lnTo>
                    <a:lnTo>
                      <a:pt x="6998" y="117850"/>
                    </a:lnTo>
                    <a:lnTo>
                      <a:pt x="6998" y="6998"/>
                    </a:lnTo>
                    <a:close/>
                    <a:moveTo>
                      <a:pt x="1" y="1"/>
                    </a:moveTo>
                    <a:lnTo>
                      <a:pt x="1" y="124847"/>
                    </a:lnTo>
                    <a:lnTo>
                      <a:pt x="141787" y="124847"/>
                    </a:lnTo>
                    <a:lnTo>
                      <a:pt x="141787"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219" name="Google Shape;1219;p104"/>
              <p:cNvSpPr/>
              <p:nvPr/>
            </p:nvSpPr>
            <p:spPr>
              <a:xfrm>
                <a:off x="3220750" y="3331650"/>
                <a:ext cx="1187700" cy="1583625"/>
              </a:xfrm>
              <a:custGeom>
                <a:avLst/>
                <a:gdLst/>
                <a:ahLst/>
                <a:cxnLst/>
                <a:rect l="l" t="t" r="r" b="b"/>
                <a:pathLst>
                  <a:path w="47508" h="63345" extrusionOk="0">
                    <a:moveTo>
                      <a:pt x="29094" y="6998"/>
                    </a:moveTo>
                    <a:lnTo>
                      <a:pt x="34250" y="9207"/>
                    </a:lnTo>
                    <a:lnTo>
                      <a:pt x="37933" y="13258"/>
                    </a:lnTo>
                    <a:lnTo>
                      <a:pt x="40142" y="18414"/>
                    </a:lnTo>
                    <a:lnTo>
                      <a:pt x="40511" y="21360"/>
                    </a:lnTo>
                    <a:lnTo>
                      <a:pt x="40511" y="56347"/>
                    </a:lnTo>
                    <a:lnTo>
                      <a:pt x="6998" y="56347"/>
                    </a:lnTo>
                    <a:lnTo>
                      <a:pt x="6998" y="21360"/>
                    </a:lnTo>
                    <a:lnTo>
                      <a:pt x="6998" y="18414"/>
                    </a:lnTo>
                    <a:lnTo>
                      <a:pt x="9207" y="13258"/>
                    </a:lnTo>
                    <a:lnTo>
                      <a:pt x="13258" y="9207"/>
                    </a:lnTo>
                    <a:lnTo>
                      <a:pt x="18046" y="6998"/>
                    </a:lnTo>
                    <a:close/>
                    <a:moveTo>
                      <a:pt x="20992" y="0"/>
                    </a:moveTo>
                    <a:lnTo>
                      <a:pt x="16941" y="369"/>
                    </a:lnTo>
                    <a:lnTo>
                      <a:pt x="9207" y="3683"/>
                    </a:lnTo>
                    <a:lnTo>
                      <a:pt x="3315" y="9207"/>
                    </a:lnTo>
                    <a:lnTo>
                      <a:pt x="369" y="16941"/>
                    </a:lnTo>
                    <a:lnTo>
                      <a:pt x="0" y="21360"/>
                    </a:lnTo>
                    <a:lnTo>
                      <a:pt x="0" y="63344"/>
                    </a:lnTo>
                    <a:lnTo>
                      <a:pt x="47508" y="63344"/>
                    </a:lnTo>
                    <a:lnTo>
                      <a:pt x="47508" y="21360"/>
                    </a:lnTo>
                    <a:lnTo>
                      <a:pt x="47140" y="16941"/>
                    </a:lnTo>
                    <a:lnTo>
                      <a:pt x="43825" y="9207"/>
                    </a:lnTo>
                    <a:lnTo>
                      <a:pt x="37933" y="3683"/>
                    </a:lnTo>
                    <a:lnTo>
                      <a:pt x="30567" y="369"/>
                    </a:lnTo>
                    <a:lnTo>
                      <a:pt x="26148"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220" name="Google Shape;1220;p104"/>
              <p:cNvSpPr/>
              <p:nvPr/>
            </p:nvSpPr>
            <p:spPr>
              <a:xfrm>
                <a:off x="2042250" y="818150"/>
                <a:ext cx="3544700" cy="1150900"/>
              </a:xfrm>
              <a:custGeom>
                <a:avLst/>
                <a:gdLst/>
                <a:ahLst/>
                <a:cxnLst/>
                <a:rect l="l" t="t" r="r" b="b"/>
                <a:pathLst>
                  <a:path w="141788" h="46036" extrusionOk="0">
                    <a:moveTo>
                      <a:pt x="124847" y="6629"/>
                    </a:moveTo>
                    <a:lnTo>
                      <a:pt x="129266" y="8839"/>
                    </a:lnTo>
                    <a:lnTo>
                      <a:pt x="132580" y="12154"/>
                    </a:lnTo>
                    <a:lnTo>
                      <a:pt x="134790" y="16573"/>
                    </a:lnTo>
                    <a:lnTo>
                      <a:pt x="134790" y="19151"/>
                    </a:lnTo>
                    <a:lnTo>
                      <a:pt x="134790" y="39038"/>
                    </a:lnTo>
                    <a:lnTo>
                      <a:pt x="6998" y="39038"/>
                    </a:lnTo>
                    <a:lnTo>
                      <a:pt x="6998" y="19151"/>
                    </a:lnTo>
                    <a:lnTo>
                      <a:pt x="6998" y="16573"/>
                    </a:lnTo>
                    <a:lnTo>
                      <a:pt x="8840" y="12154"/>
                    </a:lnTo>
                    <a:lnTo>
                      <a:pt x="12154" y="8839"/>
                    </a:lnTo>
                    <a:lnTo>
                      <a:pt x="16573" y="6629"/>
                    </a:lnTo>
                    <a:close/>
                    <a:moveTo>
                      <a:pt x="15469" y="0"/>
                    </a:moveTo>
                    <a:lnTo>
                      <a:pt x="8471" y="2947"/>
                    </a:lnTo>
                    <a:lnTo>
                      <a:pt x="3315" y="8103"/>
                    </a:lnTo>
                    <a:lnTo>
                      <a:pt x="369" y="15100"/>
                    </a:lnTo>
                    <a:lnTo>
                      <a:pt x="1" y="19151"/>
                    </a:lnTo>
                    <a:lnTo>
                      <a:pt x="1" y="46035"/>
                    </a:lnTo>
                    <a:lnTo>
                      <a:pt x="141787" y="46035"/>
                    </a:lnTo>
                    <a:lnTo>
                      <a:pt x="141787" y="19151"/>
                    </a:lnTo>
                    <a:lnTo>
                      <a:pt x="141419" y="15100"/>
                    </a:lnTo>
                    <a:lnTo>
                      <a:pt x="138473" y="8103"/>
                    </a:lnTo>
                    <a:lnTo>
                      <a:pt x="133317" y="2947"/>
                    </a:lnTo>
                    <a:lnTo>
                      <a:pt x="126320"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1221" name="Google Shape;1221;p104"/>
            <p:cNvSpPr/>
            <p:nvPr/>
          </p:nvSpPr>
          <p:spPr>
            <a:xfrm>
              <a:off x="3321847" y="81301"/>
              <a:ext cx="239030" cy="202501"/>
            </a:xfrm>
            <a:custGeom>
              <a:avLst/>
              <a:gdLst/>
              <a:ahLst/>
              <a:cxnLst/>
              <a:rect l="l" t="t" r="r" b="b"/>
              <a:pathLst>
                <a:path w="758825" h="675004" extrusionOk="0">
                  <a:moveTo>
                    <a:pt x="698198" y="66029"/>
                  </a:moveTo>
                  <a:lnTo>
                    <a:pt x="666171" y="37751"/>
                  </a:lnTo>
                  <a:lnTo>
                    <a:pt x="629594" y="17049"/>
                  </a:lnTo>
                  <a:lnTo>
                    <a:pt x="589399" y="4330"/>
                  </a:lnTo>
                  <a:lnTo>
                    <a:pt x="546517" y="0"/>
                  </a:lnTo>
                  <a:lnTo>
                    <a:pt x="514391" y="2589"/>
                  </a:lnTo>
                  <a:lnTo>
                    <a:pt x="454707" y="23191"/>
                  </a:lnTo>
                  <a:lnTo>
                    <a:pt x="414318" y="52037"/>
                  </a:lnTo>
                  <a:lnTo>
                    <a:pt x="379182" y="91431"/>
                  </a:lnTo>
                  <a:lnTo>
                    <a:pt x="368160" y="77213"/>
                  </a:lnTo>
                  <a:lnTo>
                    <a:pt x="331005" y="41129"/>
                  </a:lnTo>
                  <a:lnTo>
                    <a:pt x="274612" y="10332"/>
                  </a:lnTo>
                  <a:lnTo>
                    <a:pt x="211857" y="0"/>
                  </a:lnTo>
                  <a:lnTo>
                    <a:pt x="168963" y="4330"/>
                  </a:lnTo>
                  <a:lnTo>
                    <a:pt x="128761" y="17049"/>
                  </a:lnTo>
                  <a:lnTo>
                    <a:pt x="92182" y="37751"/>
                  </a:lnTo>
                  <a:lnTo>
                    <a:pt x="60155" y="66029"/>
                  </a:lnTo>
                  <a:lnTo>
                    <a:pt x="34393" y="100314"/>
                  </a:lnTo>
                  <a:lnTo>
                    <a:pt x="15533" y="139383"/>
                  </a:lnTo>
                  <a:lnTo>
                    <a:pt x="3945" y="182245"/>
                  </a:lnTo>
                  <a:lnTo>
                    <a:pt x="0" y="227909"/>
                  </a:lnTo>
                  <a:lnTo>
                    <a:pt x="4538" y="275127"/>
                  </a:lnTo>
                  <a:lnTo>
                    <a:pt x="18371" y="321121"/>
                  </a:lnTo>
                  <a:lnTo>
                    <a:pt x="41823" y="366698"/>
                  </a:lnTo>
                  <a:lnTo>
                    <a:pt x="75222" y="412668"/>
                  </a:lnTo>
                  <a:lnTo>
                    <a:pt x="105095" y="446067"/>
                  </a:lnTo>
                  <a:lnTo>
                    <a:pt x="139322" y="480053"/>
                  </a:lnTo>
                  <a:lnTo>
                    <a:pt x="177439" y="515013"/>
                  </a:lnTo>
                  <a:lnTo>
                    <a:pt x="218985" y="551332"/>
                  </a:lnTo>
                  <a:lnTo>
                    <a:pt x="263499" y="589395"/>
                  </a:lnTo>
                  <a:lnTo>
                    <a:pt x="283685" y="606604"/>
                  </a:lnTo>
                  <a:lnTo>
                    <a:pt x="304954" y="624804"/>
                  </a:lnTo>
                  <a:lnTo>
                    <a:pt x="327086" y="643869"/>
                  </a:lnTo>
                  <a:lnTo>
                    <a:pt x="349863" y="663676"/>
                  </a:lnTo>
                  <a:lnTo>
                    <a:pt x="356350" y="668392"/>
                  </a:lnTo>
                  <a:lnTo>
                    <a:pt x="363517" y="671846"/>
                  </a:lnTo>
                  <a:lnTo>
                    <a:pt x="371187" y="673968"/>
                  </a:lnTo>
                  <a:lnTo>
                    <a:pt x="379182" y="674691"/>
                  </a:lnTo>
                  <a:lnTo>
                    <a:pt x="387171" y="673968"/>
                  </a:lnTo>
                  <a:lnTo>
                    <a:pt x="394840" y="671847"/>
                  </a:lnTo>
                  <a:lnTo>
                    <a:pt x="402003" y="668396"/>
                  </a:lnTo>
                  <a:lnTo>
                    <a:pt x="408479" y="663686"/>
                  </a:lnTo>
                  <a:lnTo>
                    <a:pt x="431265" y="643872"/>
                  </a:lnTo>
                  <a:lnTo>
                    <a:pt x="453408" y="624799"/>
                  </a:lnTo>
                  <a:lnTo>
                    <a:pt x="474686" y="606591"/>
                  </a:lnTo>
                  <a:lnTo>
                    <a:pt x="494874" y="589374"/>
                  </a:lnTo>
                  <a:lnTo>
                    <a:pt x="539384" y="551317"/>
                  </a:lnTo>
                  <a:lnTo>
                    <a:pt x="580930" y="515004"/>
                  </a:lnTo>
                  <a:lnTo>
                    <a:pt x="619049" y="480049"/>
                  </a:lnTo>
                  <a:lnTo>
                    <a:pt x="653277" y="446066"/>
                  </a:lnTo>
                  <a:lnTo>
                    <a:pt x="683151" y="412668"/>
                  </a:lnTo>
                  <a:lnTo>
                    <a:pt x="716547" y="366698"/>
                  </a:lnTo>
                  <a:lnTo>
                    <a:pt x="739993" y="321119"/>
                  </a:lnTo>
                  <a:lnTo>
                    <a:pt x="753818" y="275123"/>
                  </a:lnTo>
                  <a:lnTo>
                    <a:pt x="758353" y="227898"/>
                  </a:lnTo>
                  <a:lnTo>
                    <a:pt x="754408" y="182241"/>
                  </a:lnTo>
                  <a:lnTo>
                    <a:pt x="742820" y="139381"/>
                  </a:lnTo>
                  <a:lnTo>
                    <a:pt x="723959" y="100313"/>
                  </a:lnTo>
                  <a:lnTo>
                    <a:pt x="698198" y="6602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nvGrpSpPr>
            <p:cNvPr id="1222" name="Google Shape;1222;p104"/>
            <p:cNvGrpSpPr/>
            <p:nvPr/>
          </p:nvGrpSpPr>
          <p:grpSpPr>
            <a:xfrm>
              <a:off x="1791873" y="62882"/>
              <a:ext cx="205726" cy="228595"/>
              <a:chOff x="861113" y="2885746"/>
              <a:chExt cx="333809" cy="373277"/>
            </a:xfrm>
          </p:grpSpPr>
          <p:sp>
            <p:nvSpPr>
              <p:cNvPr id="1223" name="Google Shape;1223;p104"/>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04"/>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04"/>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226" name="Google Shape;1226;p104"/>
            <p:cNvGrpSpPr/>
            <p:nvPr/>
          </p:nvGrpSpPr>
          <p:grpSpPr>
            <a:xfrm>
              <a:off x="4807400" y="40208"/>
              <a:ext cx="279911" cy="265189"/>
              <a:chOff x="7390435" y="3680868"/>
              <a:chExt cx="372073" cy="355243"/>
            </a:xfrm>
          </p:grpSpPr>
          <p:sp>
            <p:nvSpPr>
              <p:cNvPr id="1227" name="Google Shape;1227;p104"/>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04"/>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04"/>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04"/>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04"/>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04"/>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33" name="Google Shape;1233;p104"/>
          <p:cNvGrpSpPr/>
          <p:nvPr/>
        </p:nvGrpSpPr>
        <p:grpSpPr>
          <a:xfrm>
            <a:off x="6275700" y="85070"/>
            <a:ext cx="2770526" cy="1642838"/>
            <a:chOff x="6275700" y="85070"/>
            <a:chExt cx="2770526" cy="1642838"/>
          </a:xfrm>
        </p:grpSpPr>
        <p:sp>
          <p:nvSpPr>
            <p:cNvPr id="1234" name="Google Shape;1234;p104"/>
            <p:cNvSpPr/>
            <p:nvPr/>
          </p:nvSpPr>
          <p:spPr>
            <a:xfrm>
              <a:off x="6275700" y="85070"/>
              <a:ext cx="1344300" cy="777300"/>
            </a:xfrm>
            <a:prstGeom prst="rect">
              <a:avLst/>
            </a:prstGeom>
            <a:solidFill>
              <a:srgbClr val="009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5" name="Google Shape;1235;p104"/>
            <p:cNvGrpSpPr/>
            <p:nvPr/>
          </p:nvGrpSpPr>
          <p:grpSpPr>
            <a:xfrm>
              <a:off x="7701998" y="93103"/>
              <a:ext cx="1344154" cy="777249"/>
              <a:chOff x="8262775" y="111725"/>
              <a:chExt cx="768000" cy="698400"/>
            </a:xfrm>
          </p:grpSpPr>
          <p:sp>
            <p:nvSpPr>
              <p:cNvPr id="1236" name="Google Shape;1236;p104"/>
              <p:cNvSpPr/>
              <p:nvPr/>
            </p:nvSpPr>
            <p:spPr>
              <a:xfrm>
                <a:off x="8262775" y="111725"/>
                <a:ext cx="768000" cy="698400"/>
              </a:xfrm>
              <a:prstGeom prst="rect">
                <a:avLst/>
              </a:prstGeom>
              <a:solidFill>
                <a:srgbClr val="00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04"/>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8" name="Google Shape;1238;p104"/>
            <p:cNvSpPr/>
            <p:nvPr/>
          </p:nvSpPr>
          <p:spPr>
            <a:xfrm>
              <a:off x="7701926" y="950608"/>
              <a:ext cx="1344300" cy="777300"/>
            </a:xfrm>
            <a:prstGeom prst="rect">
              <a:avLst/>
            </a:prstGeom>
            <a:solidFill>
              <a:srgbClr val="00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9" name="Google Shape;1239;p104"/>
            <p:cNvPicPr preferRelativeResize="0"/>
            <p:nvPr/>
          </p:nvPicPr>
          <p:blipFill>
            <a:blip r:embed="rId2">
              <a:alphaModFix/>
            </a:blip>
            <a:stretch>
              <a:fillRect/>
            </a:stretch>
          </p:blipFill>
          <p:spPr>
            <a:xfrm>
              <a:off x="8061580" y="169865"/>
              <a:ext cx="624990" cy="623724"/>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guide id="3" pos="3840">
          <p15:clr>
            <a:srgbClr val="FA7B17"/>
          </p15:clr>
        </p15:guide>
        <p15:guide id="4" pos="4800">
          <p15:clr>
            <a:srgbClr val="FA7B17"/>
          </p15:clr>
        </p15:guide>
        <p15:guide id="5" pos="1920">
          <p15:clr>
            <a:srgbClr val="FA7B17"/>
          </p15:clr>
        </p15:guide>
        <p15:guide id="6" pos="960">
          <p15:clr>
            <a:srgbClr val="FA7B17"/>
          </p15:clr>
        </p15:guide>
        <p15:guide id="7" orient="horz" pos="605">
          <p15:clr>
            <a:srgbClr val="FA7B17"/>
          </p15:clr>
        </p15:guide>
        <p15:guide id="8" orient="horz" pos="1210">
          <p15:clr>
            <a:srgbClr val="FA7B17"/>
          </p15:clr>
        </p15:guide>
        <p15:guide id="9" orient="horz" pos="2419">
          <p15:clr>
            <a:srgbClr val="FA7B17"/>
          </p15:clr>
        </p15:guide>
        <p15:guide id="10" orient="horz" pos="3024">
          <p15:clr>
            <a:srgbClr val="FA7B17"/>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eaching - Section Header">
  <p:cSld name="TITLE_1">
    <p:spTree>
      <p:nvGrpSpPr>
        <p:cNvPr id="1" name="Shape 1240"/>
        <p:cNvGrpSpPr/>
        <p:nvPr/>
      </p:nvGrpSpPr>
      <p:grpSpPr>
        <a:xfrm>
          <a:off x="0" y="0"/>
          <a:ext cx="0" cy="0"/>
          <a:chOff x="0" y="0"/>
          <a:chExt cx="0" cy="0"/>
        </a:xfrm>
      </p:grpSpPr>
      <p:sp>
        <p:nvSpPr>
          <p:cNvPr id="1241" name="Google Shape;1241;p105"/>
          <p:cNvSpPr/>
          <p:nvPr/>
        </p:nvSpPr>
        <p:spPr>
          <a:xfrm>
            <a:off x="-18275" y="950600"/>
            <a:ext cx="7646100" cy="47733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05"/>
          <p:cNvSpPr txBox="1">
            <a:spLocks noGrp="1"/>
          </p:cNvSpPr>
          <p:nvPr>
            <p:ph type="subTitle" idx="1"/>
          </p:nvPr>
        </p:nvSpPr>
        <p:spPr>
          <a:xfrm>
            <a:off x="540300" y="3465114"/>
            <a:ext cx="7100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800"/>
              <a:buNone/>
              <a:defRPr sz="2800">
                <a:solidFill>
                  <a:srgbClr val="FFFFFF"/>
                </a:solidFill>
              </a:defRPr>
            </a:lvl1pPr>
            <a:lvl2pPr lvl="1" algn="ctr" rtl="0">
              <a:lnSpc>
                <a:spcPct val="100000"/>
              </a:lnSpc>
              <a:spcBef>
                <a:spcPts val="0"/>
              </a:spcBef>
              <a:spcAft>
                <a:spcPts val="0"/>
              </a:spcAft>
              <a:buClr>
                <a:srgbClr val="FFFFFF"/>
              </a:buClr>
              <a:buSzPts val="2800"/>
              <a:buNone/>
              <a:defRPr sz="2800">
                <a:solidFill>
                  <a:srgbClr val="FFFFFF"/>
                </a:solidFill>
              </a:defRPr>
            </a:lvl2pPr>
            <a:lvl3pPr lvl="2" algn="ctr" rtl="0">
              <a:lnSpc>
                <a:spcPct val="100000"/>
              </a:lnSpc>
              <a:spcBef>
                <a:spcPts val="0"/>
              </a:spcBef>
              <a:spcAft>
                <a:spcPts val="0"/>
              </a:spcAft>
              <a:buClr>
                <a:srgbClr val="FFFFFF"/>
              </a:buClr>
              <a:buSzPts val="2800"/>
              <a:buNone/>
              <a:defRPr sz="2800">
                <a:solidFill>
                  <a:srgbClr val="FFFFFF"/>
                </a:solidFill>
              </a:defRPr>
            </a:lvl3pPr>
            <a:lvl4pPr lvl="3" algn="ctr" rtl="0">
              <a:lnSpc>
                <a:spcPct val="100000"/>
              </a:lnSpc>
              <a:spcBef>
                <a:spcPts val="0"/>
              </a:spcBef>
              <a:spcAft>
                <a:spcPts val="0"/>
              </a:spcAft>
              <a:buClr>
                <a:srgbClr val="FFFFFF"/>
              </a:buClr>
              <a:buSzPts val="2800"/>
              <a:buNone/>
              <a:defRPr sz="2800">
                <a:solidFill>
                  <a:srgbClr val="FFFFFF"/>
                </a:solidFill>
              </a:defRPr>
            </a:lvl4pPr>
            <a:lvl5pPr lvl="4" algn="ctr" rtl="0">
              <a:lnSpc>
                <a:spcPct val="100000"/>
              </a:lnSpc>
              <a:spcBef>
                <a:spcPts val="0"/>
              </a:spcBef>
              <a:spcAft>
                <a:spcPts val="0"/>
              </a:spcAft>
              <a:buClr>
                <a:srgbClr val="FFFFFF"/>
              </a:buClr>
              <a:buSzPts val="2800"/>
              <a:buNone/>
              <a:defRPr sz="2800">
                <a:solidFill>
                  <a:srgbClr val="FFFFFF"/>
                </a:solidFill>
              </a:defRPr>
            </a:lvl5pPr>
            <a:lvl6pPr lvl="5" algn="ctr" rtl="0">
              <a:lnSpc>
                <a:spcPct val="100000"/>
              </a:lnSpc>
              <a:spcBef>
                <a:spcPts val="0"/>
              </a:spcBef>
              <a:spcAft>
                <a:spcPts val="0"/>
              </a:spcAft>
              <a:buClr>
                <a:srgbClr val="FFFFFF"/>
              </a:buClr>
              <a:buSzPts val="2800"/>
              <a:buNone/>
              <a:defRPr sz="2800">
                <a:solidFill>
                  <a:srgbClr val="FFFFFF"/>
                </a:solidFill>
              </a:defRPr>
            </a:lvl6pPr>
            <a:lvl7pPr lvl="6" algn="ctr" rtl="0">
              <a:lnSpc>
                <a:spcPct val="100000"/>
              </a:lnSpc>
              <a:spcBef>
                <a:spcPts val="0"/>
              </a:spcBef>
              <a:spcAft>
                <a:spcPts val="0"/>
              </a:spcAft>
              <a:buClr>
                <a:srgbClr val="FFFFFF"/>
              </a:buClr>
              <a:buSzPts val="2800"/>
              <a:buNone/>
              <a:defRPr sz="2800">
                <a:solidFill>
                  <a:srgbClr val="FFFFFF"/>
                </a:solidFill>
              </a:defRPr>
            </a:lvl7pPr>
            <a:lvl8pPr lvl="7" algn="ctr" rtl="0">
              <a:lnSpc>
                <a:spcPct val="100000"/>
              </a:lnSpc>
              <a:spcBef>
                <a:spcPts val="0"/>
              </a:spcBef>
              <a:spcAft>
                <a:spcPts val="0"/>
              </a:spcAft>
              <a:buClr>
                <a:srgbClr val="FFFFFF"/>
              </a:buClr>
              <a:buSzPts val="2800"/>
              <a:buNone/>
              <a:defRPr sz="2800">
                <a:solidFill>
                  <a:srgbClr val="FFFFFF"/>
                </a:solidFill>
              </a:defRPr>
            </a:lvl8pPr>
            <a:lvl9pPr lvl="8" algn="ctr" rtl="0">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1243" name="Google Shape;1243;p105"/>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44" name="Google Shape;1244;p105"/>
          <p:cNvSpPr txBox="1">
            <a:spLocks noGrp="1"/>
          </p:cNvSpPr>
          <p:nvPr>
            <p:ph type="ctrTitle"/>
          </p:nvPr>
        </p:nvSpPr>
        <p:spPr>
          <a:xfrm>
            <a:off x="540300" y="1945675"/>
            <a:ext cx="6871800" cy="1615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5200"/>
              <a:buNone/>
              <a:defRPr sz="52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1245" name="Google Shape;1245;p105"/>
          <p:cNvGrpSpPr/>
          <p:nvPr/>
        </p:nvGrpSpPr>
        <p:grpSpPr>
          <a:xfrm>
            <a:off x="126985" y="-10800"/>
            <a:ext cx="5968198" cy="375425"/>
            <a:chOff x="126985" y="-10800"/>
            <a:chExt cx="5968198" cy="375425"/>
          </a:xfrm>
        </p:grpSpPr>
        <p:sp>
          <p:nvSpPr>
            <p:cNvPr id="1246" name="Google Shape;1246;p105"/>
            <p:cNvSpPr/>
            <p:nvPr/>
          </p:nvSpPr>
          <p:spPr>
            <a:xfrm>
              <a:off x="3166695" y="-10800"/>
              <a:ext cx="1399552" cy="366522"/>
            </a:xfrm>
            <a:custGeom>
              <a:avLst/>
              <a:gdLst/>
              <a:ahLst/>
              <a:cxnLst/>
              <a:rect l="l" t="t" r="r" b="b"/>
              <a:pathLst>
                <a:path w="3235959"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5A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247" name="Google Shape;1247;p105"/>
            <p:cNvSpPr txBox="1"/>
            <p:nvPr/>
          </p:nvSpPr>
          <p:spPr>
            <a:xfrm>
              <a:off x="3601253"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PROGRAMS</a:t>
              </a:r>
              <a:endParaRPr sz="900">
                <a:latin typeface="Lato"/>
                <a:ea typeface="Lato"/>
                <a:cs typeface="Lato"/>
                <a:sym typeface="Lato"/>
              </a:endParaRPr>
            </a:p>
          </p:txBody>
        </p:sp>
        <p:sp>
          <p:nvSpPr>
            <p:cNvPr id="1248" name="Google Shape;1248;p105"/>
            <p:cNvSpPr/>
            <p:nvPr/>
          </p:nvSpPr>
          <p:spPr>
            <a:xfrm>
              <a:off x="1646838"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005A70">
                <a:alpha val="734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249" name="Google Shape;1249;p105"/>
            <p:cNvSpPr txBox="1"/>
            <p:nvPr/>
          </p:nvSpPr>
          <p:spPr>
            <a:xfrm>
              <a:off x="2045178" y="44225"/>
              <a:ext cx="9336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TEACHING</a:t>
              </a:r>
              <a:endParaRPr sz="900">
                <a:latin typeface="Lato"/>
                <a:ea typeface="Lato"/>
                <a:cs typeface="Lato"/>
                <a:sym typeface="Lato"/>
              </a:endParaRPr>
            </a:p>
          </p:txBody>
        </p:sp>
        <p:sp>
          <p:nvSpPr>
            <p:cNvPr id="1250" name="Google Shape;1250;p105"/>
            <p:cNvSpPr/>
            <p:nvPr/>
          </p:nvSpPr>
          <p:spPr>
            <a:xfrm>
              <a:off x="4695631"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484D7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251" name="Google Shape;1251;p105"/>
            <p:cNvSpPr txBox="1"/>
            <p:nvPr/>
          </p:nvSpPr>
          <p:spPr>
            <a:xfrm>
              <a:off x="5112975"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FUNDING</a:t>
              </a:r>
              <a:endParaRPr sz="900">
                <a:latin typeface="Lato"/>
                <a:ea typeface="Lato"/>
                <a:cs typeface="Lato"/>
                <a:sym typeface="Lato"/>
              </a:endParaRPr>
            </a:p>
          </p:txBody>
        </p:sp>
        <p:sp>
          <p:nvSpPr>
            <p:cNvPr id="1252" name="Google Shape;1252;p105"/>
            <p:cNvSpPr/>
            <p:nvPr/>
          </p:nvSpPr>
          <p:spPr>
            <a:xfrm>
              <a:off x="126985" y="-10800"/>
              <a:ext cx="1399553" cy="366522"/>
            </a:xfrm>
            <a:custGeom>
              <a:avLst/>
              <a:gdLst/>
              <a:ahLst/>
              <a:cxnLst/>
              <a:rect l="l" t="t" r="r" b="b"/>
              <a:pathLst>
                <a:path w="3235960"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9B7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253" name="Google Shape;1253;p105"/>
            <p:cNvSpPr txBox="1"/>
            <p:nvPr/>
          </p:nvSpPr>
          <p:spPr>
            <a:xfrm>
              <a:off x="530139"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HOME MENU</a:t>
              </a:r>
              <a:endParaRPr sz="900">
                <a:latin typeface="Lato"/>
                <a:ea typeface="Lato"/>
                <a:cs typeface="Lato"/>
                <a:sym typeface="Lato"/>
              </a:endParaRPr>
            </a:p>
          </p:txBody>
        </p:sp>
        <p:grpSp>
          <p:nvGrpSpPr>
            <p:cNvPr id="1254" name="Google Shape;1254;p105"/>
            <p:cNvGrpSpPr/>
            <p:nvPr/>
          </p:nvGrpSpPr>
          <p:grpSpPr>
            <a:xfrm>
              <a:off x="286345" y="78041"/>
              <a:ext cx="194959" cy="225752"/>
              <a:chOff x="2042250" y="818150"/>
              <a:chExt cx="3544700" cy="4097125"/>
            </a:xfrm>
          </p:grpSpPr>
          <p:sp>
            <p:nvSpPr>
              <p:cNvPr id="1255" name="Google Shape;1255;p105"/>
              <p:cNvSpPr/>
              <p:nvPr/>
            </p:nvSpPr>
            <p:spPr>
              <a:xfrm>
                <a:off x="2042250" y="1794075"/>
                <a:ext cx="3544700" cy="3121200"/>
              </a:xfrm>
              <a:custGeom>
                <a:avLst/>
                <a:gdLst/>
                <a:ahLst/>
                <a:cxnLst/>
                <a:rect l="l" t="t" r="r" b="b"/>
                <a:pathLst>
                  <a:path w="141788" h="124848" extrusionOk="0">
                    <a:moveTo>
                      <a:pt x="134790" y="6998"/>
                    </a:moveTo>
                    <a:lnTo>
                      <a:pt x="134790" y="117850"/>
                    </a:lnTo>
                    <a:lnTo>
                      <a:pt x="6998" y="117850"/>
                    </a:lnTo>
                    <a:lnTo>
                      <a:pt x="6998" y="6998"/>
                    </a:lnTo>
                    <a:close/>
                    <a:moveTo>
                      <a:pt x="1" y="1"/>
                    </a:moveTo>
                    <a:lnTo>
                      <a:pt x="1" y="124847"/>
                    </a:lnTo>
                    <a:lnTo>
                      <a:pt x="141787" y="124847"/>
                    </a:lnTo>
                    <a:lnTo>
                      <a:pt x="141787"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256" name="Google Shape;1256;p105"/>
              <p:cNvSpPr/>
              <p:nvPr/>
            </p:nvSpPr>
            <p:spPr>
              <a:xfrm>
                <a:off x="3220750" y="3331650"/>
                <a:ext cx="1187700" cy="1583625"/>
              </a:xfrm>
              <a:custGeom>
                <a:avLst/>
                <a:gdLst/>
                <a:ahLst/>
                <a:cxnLst/>
                <a:rect l="l" t="t" r="r" b="b"/>
                <a:pathLst>
                  <a:path w="47508" h="63345" extrusionOk="0">
                    <a:moveTo>
                      <a:pt x="29094" y="6998"/>
                    </a:moveTo>
                    <a:lnTo>
                      <a:pt x="34250" y="9207"/>
                    </a:lnTo>
                    <a:lnTo>
                      <a:pt x="37933" y="13258"/>
                    </a:lnTo>
                    <a:lnTo>
                      <a:pt x="40142" y="18414"/>
                    </a:lnTo>
                    <a:lnTo>
                      <a:pt x="40511" y="21360"/>
                    </a:lnTo>
                    <a:lnTo>
                      <a:pt x="40511" y="56347"/>
                    </a:lnTo>
                    <a:lnTo>
                      <a:pt x="6998" y="56347"/>
                    </a:lnTo>
                    <a:lnTo>
                      <a:pt x="6998" y="21360"/>
                    </a:lnTo>
                    <a:lnTo>
                      <a:pt x="6998" y="18414"/>
                    </a:lnTo>
                    <a:lnTo>
                      <a:pt x="9207" y="13258"/>
                    </a:lnTo>
                    <a:lnTo>
                      <a:pt x="13258" y="9207"/>
                    </a:lnTo>
                    <a:lnTo>
                      <a:pt x="18046" y="6998"/>
                    </a:lnTo>
                    <a:close/>
                    <a:moveTo>
                      <a:pt x="20992" y="0"/>
                    </a:moveTo>
                    <a:lnTo>
                      <a:pt x="16941" y="369"/>
                    </a:lnTo>
                    <a:lnTo>
                      <a:pt x="9207" y="3683"/>
                    </a:lnTo>
                    <a:lnTo>
                      <a:pt x="3315" y="9207"/>
                    </a:lnTo>
                    <a:lnTo>
                      <a:pt x="369" y="16941"/>
                    </a:lnTo>
                    <a:lnTo>
                      <a:pt x="0" y="21360"/>
                    </a:lnTo>
                    <a:lnTo>
                      <a:pt x="0" y="63344"/>
                    </a:lnTo>
                    <a:lnTo>
                      <a:pt x="47508" y="63344"/>
                    </a:lnTo>
                    <a:lnTo>
                      <a:pt x="47508" y="21360"/>
                    </a:lnTo>
                    <a:lnTo>
                      <a:pt x="47140" y="16941"/>
                    </a:lnTo>
                    <a:lnTo>
                      <a:pt x="43825" y="9207"/>
                    </a:lnTo>
                    <a:lnTo>
                      <a:pt x="37933" y="3683"/>
                    </a:lnTo>
                    <a:lnTo>
                      <a:pt x="30567" y="369"/>
                    </a:lnTo>
                    <a:lnTo>
                      <a:pt x="26148"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257" name="Google Shape;1257;p105"/>
              <p:cNvSpPr/>
              <p:nvPr/>
            </p:nvSpPr>
            <p:spPr>
              <a:xfrm>
                <a:off x="2042250" y="818150"/>
                <a:ext cx="3544700" cy="1150900"/>
              </a:xfrm>
              <a:custGeom>
                <a:avLst/>
                <a:gdLst/>
                <a:ahLst/>
                <a:cxnLst/>
                <a:rect l="l" t="t" r="r" b="b"/>
                <a:pathLst>
                  <a:path w="141788" h="46036" extrusionOk="0">
                    <a:moveTo>
                      <a:pt x="124847" y="6629"/>
                    </a:moveTo>
                    <a:lnTo>
                      <a:pt x="129266" y="8839"/>
                    </a:lnTo>
                    <a:lnTo>
                      <a:pt x="132580" y="12154"/>
                    </a:lnTo>
                    <a:lnTo>
                      <a:pt x="134790" y="16573"/>
                    </a:lnTo>
                    <a:lnTo>
                      <a:pt x="134790" y="19151"/>
                    </a:lnTo>
                    <a:lnTo>
                      <a:pt x="134790" y="39038"/>
                    </a:lnTo>
                    <a:lnTo>
                      <a:pt x="6998" y="39038"/>
                    </a:lnTo>
                    <a:lnTo>
                      <a:pt x="6998" y="19151"/>
                    </a:lnTo>
                    <a:lnTo>
                      <a:pt x="6998" y="16573"/>
                    </a:lnTo>
                    <a:lnTo>
                      <a:pt x="8840" y="12154"/>
                    </a:lnTo>
                    <a:lnTo>
                      <a:pt x="12154" y="8839"/>
                    </a:lnTo>
                    <a:lnTo>
                      <a:pt x="16573" y="6629"/>
                    </a:lnTo>
                    <a:close/>
                    <a:moveTo>
                      <a:pt x="15469" y="0"/>
                    </a:moveTo>
                    <a:lnTo>
                      <a:pt x="8471" y="2947"/>
                    </a:lnTo>
                    <a:lnTo>
                      <a:pt x="3315" y="8103"/>
                    </a:lnTo>
                    <a:lnTo>
                      <a:pt x="369" y="15100"/>
                    </a:lnTo>
                    <a:lnTo>
                      <a:pt x="1" y="19151"/>
                    </a:lnTo>
                    <a:lnTo>
                      <a:pt x="1" y="46035"/>
                    </a:lnTo>
                    <a:lnTo>
                      <a:pt x="141787" y="46035"/>
                    </a:lnTo>
                    <a:lnTo>
                      <a:pt x="141787" y="19151"/>
                    </a:lnTo>
                    <a:lnTo>
                      <a:pt x="141419" y="15100"/>
                    </a:lnTo>
                    <a:lnTo>
                      <a:pt x="138473" y="8103"/>
                    </a:lnTo>
                    <a:lnTo>
                      <a:pt x="133317" y="2947"/>
                    </a:lnTo>
                    <a:lnTo>
                      <a:pt x="126320"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1258" name="Google Shape;1258;p105"/>
            <p:cNvSpPr/>
            <p:nvPr/>
          </p:nvSpPr>
          <p:spPr>
            <a:xfrm>
              <a:off x="3321847" y="81301"/>
              <a:ext cx="239030" cy="202501"/>
            </a:xfrm>
            <a:custGeom>
              <a:avLst/>
              <a:gdLst/>
              <a:ahLst/>
              <a:cxnLst/>
              <a:rect l="l" t="t" r="r" b="b"/>
              <a:pathLst>
                <a:path w="758825" h="675004" extrusionOk="0">
                  <a:moveTo>
                    <a:pt x="698198" y="66029"/>
                  </a:moveTo>
                  <a:lnTo>
                    <a:pt x="666171" y="37751"/>
                  </a:lnTo>
                  <a:lnTo>
                    <a:pt x="629594" y="17049"/>
                  </a:lnTo>
                  <a:lnTo>
                    <a:pt x="589399" y="4330"/>
                  </a:lnTo>
                  <a:lnTo>
                    <a:pt x="546517" y="0"/>
                  </a:lnTo>
                  <a:lnTo>
                    <a:pt x="514391" y="2589"/>
                  </a:lnTo>
                  <a:lnTo>
                    <a:pt x="454707" y="23191"/>
                  </a:lnTo>
                  <a:lnTo>
                    <a:pt x="414318" y="52037"/>
                  </a:lnTo>
                  <a:lnTo>
                    <a:pt x="379182" y="91431"/>
                  </a:lnTo>
                  <a:lnTo>
                    <a:pt x="368160" y="77213"/>
                  </a:lnTo>
                  <a:lnTo>
                    <a:pt x="331005" y="41129"/>
                  </a:lnTo>
                  <a:lnTo>
                    <a:pt x="274612" y="10332"/>
                  </a:lnTo>
                  <a:lnTo>
                    <a:pt x="211857" y="0"/>
                  </a:lnTo>
                  <a:lnTo>
                    <a:pt x="168963" y="4330"/>
                  </a:lnTo>
                  <a:lnTo>
                    <a:pt x="128761" y="17049"/>
                  </a:lnTo>
                  <a:lnTo>
                    <a:pt x="92182" y="37751"/>
                  </a:lnTo>
                  <a:lnTo>
                    <a:pt x="60155" y="66029"/>
                  </a:lnTo>
                  <a:lnTo>
                    <a:pt x="34393" y="100314"/>
                  </a:lnTo>
                  <a:lnTo>
                    <a:pt x="15533" y="139383"/>
                  </a:lnTo>
                  <a:lnTo>
                    <a:pt x="3945" y="182245"/>
                  </a:lnTo>
                  <a:lnTo>
                    <a:pt x="0" y="227909"/>
                  </a:lnTo>
                  <a:lnTo>
                    <a:pt x="4538" y="275127"/>
                  </a:lnTo>
                  <a:lnTo>
                    <a:pt x="18371" y="321121"/>
                  </a:lnTo>
                  <a:lnTo>
                    <a:pt x="41823" y="366698"/>
                  </a:lnTo>
                  <a:lnTo>
                    <a:pt x="75222" y="412668"/>
                  </a:lnTo>
                  <a:lnTo>
                    <a:pt x="105095" y="446067"/>
                  </a:lnTo>
                  <a:lnTo>
                    <a:pt x="139322" y="480053"/>
                  </a:lnTo>
                  <a:lnTo>
                    <a:pt x="177439" y="515013"/>
                  </a:lnTo>
                  <a:lnTo>
                    <a:pt x="218985" y="551332"/>
                  </a:lnTo>
                  <a:lnTo>
                    <a:pt x="263499" y="589395"/>
                  </a:lnTo>
                  <a:lnTo>
                    <a:pt x="283685" y="606604"/>
                  </a:lnTo>
                  <a:lnTo>
                    <a:pt x="304954" y="624804"/>
                  </a:lnTo>
                  <a:lnTo>
                    <a:pt x="327086" y="643869"/>
                  </a:lnTo>
                  <a:lnTo>
                    <a:pt x="349863" y="663676"/>
                  </a:lnTo>
                  <a:lnTo>
                    <a:pt x="356350" y="668392"/>
                  </a:lnTo>
                  <a:lnTo>
                    <a:pt x="363517" y="671846"/>
                  </a:lnTo>
                  <a:lnTo>
                    <a:pt x="371187" y="673968"/>
                  </a:lnTo>
                  <a:lnTo>
                    <a:pt x="379182" y="674691"/>
                  </a:lnTo>
                  <a:lnTo>
                    <a:pt x="387171" y="673968"/>
                  </a:lnTo>
                  <a:lnTo>
                    <a:pt x="394840" y="671847"/>
                  </a:lnTo>
                  <a:lnTo>
                    <a:pt x="402003" y="668396"/>
                  </a:lnTo>
                  <a:lnTo>
                    <a:pt x="408479" y="663686"/>
                  </a:lnTo>
                  <a:lnTo>
                    <a:pt x="431265" y="643872"/>
                  </a:lnTo>
                  <a:lnTo>
                    <a:pt x="453408" y="624799"/>
                  </a:lnTo>
                  <a:lnTo>
                    <a:pt x="474686" y="606591"/>
                  </a:lnTo>
                  <a:lnTo>
                    <a:pt x="494874" y="589374"/>
                  </a:lnTo>
                  <a:lnTo>
                    <a:pt x="539384" y="551317"/>
                  </a:lnTo>
                  <a:lnTo>
                    <a:pt x="580930" y="515004"/>
                  </a:lnTo>
                  <a:lnTo>
                    <a:pt x="619049" y="480049"/>
                  </a:lnTo>
                  <a:lnTo>
                    <a:pt x="653277" y="446066"/>
                  </a:lnTo>
                  <a:lnTo>
                    <a:pt x="683151" y="412668"/>
                  </a:lnTo>
                  <a:lnTo>
                    <a:pt x="716547" y="366698"/>
                  </a:lnTo>
                  <a:lnTo>
                    <a:pt x="739993" y="321119"/>
                  </a:lnTo>
                  <a:lnTo>
                    <a:pt x="753818" y="275123"/>
                  </a:lnTo>
                  <a:lnTo>
                    <a:pt x="758353" y="227898"/>
                  </a:lnTo>
                  <a:lnTo>
                    <a:pt x="754408" y="182241"/>
                  </a:lnTo>
                  <a:lnTo>
                    <a:pt x="742820" y="139381"/>
                  </a:lnTo>
                  <a:lnTo>
                    <a:pt x="723959" y="100313"/>
                  </a:lnTo>
                  <a:lnTo>
                    <a:pt x="698198" y="6602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nvGrpSpPr>
            <p:cNvPr id="1259" name="Google Shape;1259;p105"/>
            <p:cNvGrpSpPr/>
            <p:nvPr/>
          </p:nvGrpSpPr>
          <p:grpSpPr>
            <a:xfrm>
              <a:off x="1791873" y="62882"/>
              <a:ext cx="205726" cy="228595"/>
              <a:chOff x="861113" y="2885746"/>
              <a:chExt cx="333809" cy="373277"/>
            </a:xfrm>
          </p:grpSpPr>
          <p:sp>
            <p:nvSpPr>
              <p:cNvPr id="1260" name="Google Shape;1260;p105"/>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05"/>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05"/>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263" name="Google Shape;1263;p105"/>
            <p:cNvGrpSpPr/>
            <p:nvPr/>
          </p:nvGrpSpPr>
          <p:grpSpPr>
            <a:xfrm>
              <a:off x="4807400" y="40208"/>
              <a:ext cx="279911" cy="265189"/>
              <a:chOff x="7390435" y="3680868"/>
              <a:chExt cx="372073" cy="355243"/>
            </a:xfrm>
          </p:grpSpPr>
          <p:sp>
            <p:nvSpPr>
              <p:cNvPr id="1264" name="Google Shape;1264;p105"/>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05"/>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05"/>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05"/>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05"/>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05"/>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0" name="Google Shape;1270;p105">
            <a:hlinkClick r:id="" action="ppaction://noaction"/>
          </p:cNvPr>
          <p:cNvSpPr/>
          <p:nvPr/>
        </p:nvSpPr>
        <p:spPr>
          <a:xfrm>
            <a:off x="126975" y="-2800"/>
            <a:ext cx="1383000" cy="37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1" name="Google Shape;1271;p105"/>
          <p:cNvGrpSpPr/>
          <p:nvPr/>
        </p:nvGrpSpPr>
        <p:grpSpPr>
          <a:xfrm>
            <a:off x="6275700" y="85070"/>
            <a:ext cx="2770526" cy="1642838"/>
            <a:chOff x="6275700" y="85070"/>
            <a:chExt cx="2770526" cy="1642838"/>
          </a:xfrm>
        </p:grpSpPr>
        <p:grpSp>
          <p:nvGrpSpPr>
            <p:cNvPr id="1272" name="Google Shape;1272;p105"/>
            <p:cNvGrpSpPr/>
            <p:nvPr/>
          </p:nvGrpSpPr>
          <p:grpSpPr>
            <a:xfrm>
              <a:off x="7701998" y="93103"/>
              <a:ext cx="1344154" cy="777249"/>
              <a:chOff x="8262775" y="111725"/>
              <a:chExt cx="768000" cy="698400"/>
            </a:xfrm>
          </p:grpSpPr>
          <p:sp>
            <p:nvSpPr>
              <p:cNvPr id="1273" name="Google Shape;1273;p105"/>
              <p:cNvSpPr/>
              <p:nvPr/>
            </p:nvSpPr>
            <p:spPr>
              <a:xfrm>
                <a:off x="8262775" y="111725"/>
                <a:ext cx="768000" cy="6984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05"/>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5" name="Google Shape;1275;p105"/>
            <p:cNvSpPr/>
            <p:nvPr/>
          </p:nvSpPr>
          <p:spPr>
            <a:xfrm>
              <a:off x="7701926" y="950608"/>
              <a:ext cx="1344300" cy="7773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76" name="Google Shape;1276;p105"/>
            <p:cNvPicPr preferRelativeResize="0"/>
            <p:nvPr/>
          </p:nvPicPr>
          <p:blipFill>
            <a:blip r:embed="rId2">
              <a:alphaModFix/>
            </a:blip>
            <a:stretch>
              <a:fillRect/>
            </a:stretch>
          </p:blipFill>
          <p:spPr>
            <a:xfrm>
              <a:off x="8061580" y="169865"/>
              <a:ext cx="624990" cy="623724"/>
            </a:xfrm>
            <a:prstGeom prst="rect">
              <a:avLst/>
            </a:prstGeom>
            <a:noFill/>
            <a:ln>
              <a:noFill/>
            </a:ln>
          </p:spPr>
        </p:pic>
        <p:sp>
          <p:nvSpPr>
            <p:cNvPr id="1277" name="Google Shape;1277;p105"/>
            <p:cNvSpPr/>
            <p:nvPr/>
          </p:nvSpPr>
          <p:spPr>
            <a:xfrm>
              <a:off x="6275700" y="85070"/>
              <a:ext cx="1344300" cy="7773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guide id="3" pos="3840">
          <p15:clr>
            <a:srgbClr val="FA7B17"/>
          </p15:clr>
        </p15:guide>
        <p15:guide id="4" pos="4800">
          <p15:clr>
            <a:srgbClr val="FA7B17"/>
          </p15:clr>
        </p15:guide>
        <p15:guide id="5" pos="1920">
          <p15:clr>
            <a:srgbClr val="FA7B17"/>
          </p15:clr>
        </p15:guide>
        <p15:guide id="6" pos="960">
          <p15:clr>
            <a:srgbClr val="FA7B17"/>
          </p15:clr>
        </p15:guide>
        <p15:guide id="7" orient="horz" pos="605">
          <p15:clr>
            <a:srgbClr val="FA7B17"/>
          </p15:clr>
        </p15:guide>
        <p15:guide id="8" orient="horz" pos="1210">
          <p15:clr>
            <a:srgbClr val="FA7B17"/>
          </p15:clr>
        </p15:guide>
        <p15:guide id="9" orient="horz" pos="2419">
          <p15:clr>
            <a:srgbClr val="FA7B17"/>
          </p15:clr>
        </p15:guide>
        <p15:guide id="10" orient="horz" pos="3024">
          <p15:clr>
            <a:srgbClr val="FA7B17"/>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Programs - Section Header">
  <p:cSld name="TITLE_2">
    <p:spTree>
      <p:nvGrpSpPr>
        <p:cNvPr id="1" name="Shape 1278"/>
        <p:cNvGrpSpPr/>
        <p:nvPr/>
      </p:nvGrpSpPr>
      <p:grpSpPr>
        <a:xfrm>
          <a:off x="0" y="0"/>
          <a:ext cx="0" cy="0"/>
          <a:chOff x="0" y="0"/>
          <a:chExt cx="0" cy="0"/>
        </a:xfrm>
      </p:grpSpPr>
      <p:sp>
        <p:nvSpPr>
          <p:cNvPr id="1279" name="Google Shape;1279;p106"/>
          <p:cNvSpPr/>
          <p:nvPr/>
        </p:nvSpPr>
        <p:spPr>
          <a:xfrm>
            <a:off x="-18250" y="960125"/>
            <a:ext cx="7638300" cy="4769100"/>
          </a:xfrm>
          <a:prstGeom prst="rect">
            <a:avLst/>
          </a:prstGeom>
          <a:solidFill>
            <a:srgbClr val="005A70"/>
          </a:solidFill>
          <a:ln w="19050" cap="flat" cmpd="sng">
            <a:solidFill>
              <a:srgbClr val="005A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06"/>
          <p:cNvSpPr txBox="1">
            <a:spLocks noGrp="1"/>
          </p:cNvSpPr>
          <p:nvPr>
            <p:ph type="subTitle" idx="1"/>
          </p:nvPr>
        </p:nvSpPr>
        <p:spPr>
          <a:xfrm>
            <a:off x="540300" y="3453825"/>
            <a:ext cx="6871800" cy="88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800"/>
              <a:buNone/>
              <a:defRPr sz="2800">
                <a:solidFill>
                  <a:schemeClr val="lt1"/>
                </a:solidFill>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1281" name="Google Shape;1281;p106"/>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82" name="Google Shape;1282;p106"/>
          <p:cNvSpPr txBox="1">
            <a:spLocks noGrp="1"/>
          </p:cNvSpPr>
          <p:nvPr>
            <p:ph type="ctrTitle"/>
          </p:nvPr>
        </p:nvSpPr>
        <p:spPr>
          <a:xfrm>
            <a:off x="540300" y="1949500"/>
            <a:ext cx="6871800" cy="1615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5200"/>
              <a:buNone/>
              <a:defRPr sz="52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1283" name="Google Shape;1283;p106"/>
          <p:cNvGrpSpPr/>
          <p:nvPr/>
        </p:nvGrpSpPr>
        <p:grpSpPr>
          <a:xfrm>
            <a:off x="6275700" y="85070"/>
            <a:ext cx="2770526" cy="1652363"/>
            <a:chOff x="6275700" y="85070"/>
            <a:chExt cx="2770526" cy="1652363"/>
          </a:xfrm>
        </p:grpSpPr>
        <p:sp>
          <p:nvSpPr>
            <p:cNvPr id="1284" name="Google Shape;1284;p106"/>
            <p:cNvSpPr/>
            <p:nvPr/>
          </p:nvSpPr>
          <p:spPr>
            <a:xfrm>
              <a:off x="6275700" y="85070"/>
              <a:ext cx="1344300" cy="7773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5" name="Google Shape;1285;p106"/>
            <p:cNvGrpSpPr/>
            <p:nvPr/>
          </p:nvGrpSpPr>
          <p:grpSpPr>
            <a:xfrm>
              <a:off x="7701998" y="93103"/>
              <a:ext cx="1344154" cy="777249"/>
              <a:chOff x="8262775" y="111725"/>
              <a:chExt cx="768000" cy="698400"/>
            </a:xfrm>
          </p:grpSpPr>
          <p:sp>
            <p:nvSpPr>
              <p:cNvPr id="1286" name="Google Shape;1286;p106"/>
              <p:cNvSpPr/>
              <p:nvPr/>
            </p:nvSpPr>
            <p:spPr>
              <a:xfrm>
                <a:off x="8262775" y="111725"/>
                <a:ext cx="768000" cy="6984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06"/>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8" name="Google Shape;1288;p106"/>
            <p:cNvSpPr/>
            <p:nvPr/>
          </p:nvSpPr>
          <p:spPr>
            <a:xfrm>
              <a:off x="7701926" y="960133"/>
              <a:ext cx="1344300" cy="7773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9" name="Google Shape;1289;p106"/>
            <p:cNvPicPr preferRelativeResize="0"/>
            <p:nvPr/>
          </p:nvPicPr>
          <p:blipFill>
            <a:blip r:embed="rId2">
              <a:alphaModFix/>
            </a:blip>
            <a:stretch>
              <a:fillRect/>
            </a:stretch>
          </p:blipFill>
          <p:spPr>
            <a:xfrm>
              <a:off x="8061580" y="169865"/>
              <a:ext cx="624990" cy="623724"/>
            </a:xfrm>
            <a:prstGeom prst="rect">
              <a:avLst/>
            </a:prstGeom>
            <a:noFill/>
            <a:ln>
              <a:noFill/>
            </a:ln>
          </p:spPr>
        </p:pic>
      </p:grpSp>
      <p:grpSp>
        <p:nvGrpSpPr>
          <p:cNvPr id="1290" name="Google Shape;1290;p106"/>
          <p:cNvGrpSpPr/>
          <p:nvPr/>
        </p:nvGrpSpPr>
        <p:grpSpPr>
          <a:xfrm>
            <a:off x="126985" y="-10800"/>
            <a:ext cx="5968198" cy="375425"/>
            <a:chOff x="126985" y="-10800"/>
            <a:chExt cx="5968198" cy="375425"/>
          </a:xfrm>
        </p:grpSpPr>
        <p:sp>
          <p:nvSpPr>
            <p:cNvPr id="1291" name="Google Shape;1291;p106"/>
            <p:cNvSpPr/>
            <p:nvPr/>
          </p:nvSpPr>
          <p:spPr>
            <a:xfrm>
              <a:off x="3166695" y="-10800"/>
              <a:ext cx="1399552" cy="366522"/>
            </a:xfrm>
            <a:custGeom>
              <a:avLst/>
              <a:gdLst/>
              <a:ahLst/>
              <a:cxnLst/>
              <a:rect l="l" t="t" r="r" b="b"/>
              <a:pathLst>
                <a:path w="3235959"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5A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292" name="Google Shape;1292;p106"/>
            <p:cNvSpPr txBox="1"/>
            <p:nvPr/>
          </p:nvSpPr>
          <p:spPr>
            <a:xfrm>
              <a:off x="3601253"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PROGRAMS</a:t>
              </a:r>
              <a:endParaRPr sz="900">
                <a:latin typeface="Lato"/>
                <a:ea typeface="Lato"/>
                <a:cs typeface="Lato"/>
                <a:sym typeface="Lato"/>
              </a:endParaRPr>
            </a:p>
          </p:txBody>
        </p:sp>
        <p:sp>
          <p:nvSpPr>
            <p:cNvPr id="1293" name="Google Shape;1293;p106"/>
            <p:cNvSpPr/>
            <p:nvPr/>
          </p:nvSpPr>
          <p:spPr>
            <a:xfrm>
              <a:off x="1646838"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005A70">
                <a:alpha val="734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294" name="Google Shape;1294;p106"/>
            <p:cNvSpPr txBox="1"/>
            <p:nvPr/>
          </p:nvSpPr>
          <p:spPr>
            <a:xfrm>
              <a:off x="2045178" y="44225"/>
              <a:ext cx="9336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TEACHING</a:t>
              </a:r>
              <a:endParaRPr sz="900">
                <a:latin typeface="Lato"/>
                <a:ea typeface="Lato"/>
                <a:cs typeface="Lato"/>
                <a:sym typeface="Lato"/>
              </a:endParaRPr>
            </a:p>
          </p:txBody>
        </p:sp>
        <p:sp>
          <p:nvSpPr>
            <p:cNvPr id="1295" name="Google Shape;1295;p106"/>
            <p:cNvSpPr/>
            <p:nvPr/>
          </p:nvSpPr>
          <p:spPr>
            <a:xfrm>
              <a:off x="4695631"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484D7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296" name="Google Shape;1296;p106"/>
            <p:cNvSpPr txBox="1"/>
            <p:nvPr/>
          </p:nvSpPr>
          <p:spPr>
            <a:xfrm>
              <a:off x="5112975"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FUNDING</a:t>
              </a:r>
              <a:endParaRPr sz="900">
                <a:latin typeface="Lato"/>
                <a:ea typeface="Lato"/>
                <a:cs typeface="Lato"/>
                <a:sym typeface="Lato"/>
              </a:endParaRPr>
            </a:p>
          </p:txBody>
        </p:sp>
        <p:sp>
          <p:nvSpPr>
            <p:cNvPr id="1297" name="Google Shape;1297;p106"/>
            <p:cNvSpPr/>
            <p:nvPr/>
          </p:nvSpPr>
          <p:spPr>
            <a:xfrm>
              <a:off x="126985" y="-10800"/>
              <a:ext cx="1399553" cy="366522"/>
            </a:xfrm>
            <a:custGeom>
              <a:avLst/>
              <a:gdLst/>
              <a:ahLst/>
              <a:cxnLst/>
              <a:rect l="l" t="t" r="r" b="b"/>
              <a:pathLst>
                <a:path w="3235960"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9B7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298" name="Google Shape;1298;p106"/>
            <p:cNvSpPr txBox="1"/>
            <p:nvPr/>
          </p:nvSpPr>
          <p:spPr>
            <a:xfrm>
              <a:off x="530139"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HOME MENU</a:t>
              </a:r>
              <a:endParaRPr sz="900">
                <a:latin typeface="Lato"/>
                <a:ea typeface="Lato"/>
                <a:cs typeface="Lato"/>
                <a:sym typeface="Lato"/>
              </a:endParaRPr>
            </a:p>
          </p:txBody>
        </p:sp>
        <p:grpSp>
          <p:nvGrpSpPr>
            <p:cNvPr id="1299" name="Google Shape;1299;p106"/>
            <p:cNvGrpSpPr/>
            <p:nvPr/>
          </p:nvGrpSpPr>
          <p:grpSpPr>
            <a:xfrm>
              <a:off x="286345" y="78041"/>
              <a:ext cx="194959" cy="225752"/>
              <a:chOff x="2042250" y="818150"/>
              <a:chExt cx="3544700" cy="4097125"/>
            </a:xfrm>
          </p:grpSpPr>
          <p:sp>
            <p:nvSpPr>
              <p:cNvPr id="1300" name="Google Shape;1300;p106"/>
              <p:cNvSpPr/>
              <p:nvPr/>
            </p:nvSpPr>
            <p:spPr>
              <a:xfrm>
                <a:off x="2042250" y="1794075"/>
                <a:ext cx="3544700" cy="3121200"/>
              </a:xfrm>
              <a:custGeom>
                <a:avLst/>
                <a:gdLst/>
                <a:ahLst/>
                <a:cxnLst/>
                <a:rect l="l" t="t" r="r" b="b"/>
                <a:pathLst>
                  <a:path w="141788" h="124848" extrusionOk="0">
                    <a:moveTo>
                      <a:pt x="134790" y="6998"/>
                    </a:moveTo>
                    <a:lnTo>
                      <a:pt x="134790" y="117850"/>
                    </a:lnTo>
                    <a:lnTo>
                      <a:pt x="6998" y="117850"/>
                    </a:lnTo>
                    <a:lnTo>
                      <a:pt x="6998" y="6998"/>
                    </a:lnTo>
                    <a:close/>
                    <a:moveTo>
                      <a:pt x="1" y="1"/>
                    </a:moveTo>
                    <a:lnTo>
                      <a:pt x="1" y="124847"/>
                    </a:lnTo>
                    <a:lnTo>
                      <a:pt x="141787" y="124847"/>
                    </a:lnTo>
                    <a:lnTo>
                      <a:pt x="141787"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301" name="Google Shape;1301;p106"/>
              <p:cNvSpPr/>
              <p:nvPr/>
            </p:nvSpPr>
            <p:spPr>
              <a:xfrm>
                <a:off x="3220750" y="3331650"/>
                <a:ext cx="1187700" cy="1583625"/>
              </a:xfrm>
              <a:custGeom>
                <a:avLst/>
                <a:gdLst/>
                <a:ahLst/>
                <a:cxnLst/>
                <a:rect l="l" t="t" r="r" b="b"/>
                <a:pathLst>
                  <a:path w="47508" h="63345" extrusionOk="0">
                    <a:moveTo>
                      <a:pt x="29094" y="6998"/>
                    </a:moveTo>
                    <a:lnTo>
                      <a:pt x="34250" y="9207"/>
                    </a:lnTo>
                    <a:lnTo>
                      <a:pt x="37933" y="13258"/>
                    </a:lnTo>
                    <a:lnTo>
                      <a:pt x="40142" y="18414"/>
                    </a:lnTo>
                    <a:lnTo>
                      <a:pt x="40511" y="21360"/>
                    </a:lnTo>
                    <a:lnTo>
                      <a:pt x="40511" y="56347"/>
                    </a:lnTo>
                    <a:lnTo>
                      <a:pt x="6998" y="56347"/>
                    </a:lnTo>
                    <a:lnTo>
                      <a:pt x="6998" y="21360"/>
                    </a:lnTo>
                    <a:lnTo>
                      <a:pt x="6998" y="18414"/>
                    </a:lnTo>
                    <a:lnTo>
                      <a:pt x="9207" y="13258"/>
                    </a:lnTo>
                    <a:lnTo>
                      <a:pt x="13258" y="9207"/>
                    </a:lnTo>
                    <a:lnTo>
                      <a:pt x="18046" y="6998"/>
                    </a:lnTo>
                    <a:close/>
                    <a:moveTo>
                      <a:pt x="20992" y="0"/>
                    </a:moveTo>
                    <a:lnTo>
                      <a:pt x="16941" y="369"/>
                    </a:lnTo>
                    <a:lnTo>
                      <a:pt x="9207" y="3683"/>
                    </a:lnTo>
                    <a:lnTo>
                      <a:pt x="3315" y="9207"/>
                    </a:lnTo>
                    <a:lnTo>
                      <a:pt x="369" y="16941"/>
                    </a:lnTo>
                    <a:lnTo>
                      <a:pt x="0" y="21360"/>
                    </a:lnTo>
                    <a:lnTo>
                      <a:pt x="0" y="63344"/>
                    </a:lnTo>
                    <a:lnTo>
                      <a:pt x="47508" y="63344"/>
                    </a:lnTo>
                    <a:lnTo>
                      <a:pt x="47508" y="21360"/>
                    </a:lnTo>
                    <a:lnTo>
                      <a:pt x="47140" y="16941"/>
                    </a:lnTo>
                    <a:lnTo>
                      <a:pt x="43825" y="9207"/>
                    </a:lnTo>
                    <a:lnTo>
                      <a:pt x="37933" y="3683"/>
                    </a:lnTo>
                    <a:lnTo>
                      <a:pt x="30567" y="369"/>
                    </a:lnTo>
                    <a:lnTo>
                      <a:pt x="26148"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302" name="Google Shape;1302;p106"/>
              <p:cNvSpPr/>
              <p:nvPr/>
            </p:nvSpPr>
            <p:spPr>
              <a:xfrm>
                <a:off x="2042250" y="818150"/>
                <a:ext cx="3544700" cy="1150900"/>
              </a:xfrm>
              <a:custGeom>
                <a:avLst/>
                <a:gdLst/>
                <a:ahLst/>
                <a:cxnLst/>
                <a:rect l="l" t="t" r="r" b="b"/>
                <a:pathLst>
                  <a:path w="141788" h="46036" extrusionOk="0">
                    <a:moveTo>
                      <a:pt x="124847" y="6629"/>
                    </a:moveTo>
                    <a:lnTo>
                      <a:pt x="129266" y="8839"/>
                    </a:lnTo>
                    <a:lnTo>
                      <a:pt x="132580" y="12154"/>
                    </a:lnTo>
                    <a:lnTo>
                      <a:pt x="134790" y="16573"/>
                    </a:lnTo>
                    <a:lnTo>
                      <a:pt x="134790" y="19151"/>
                    </a:lnTo>
                    <a:lnTo>
                      <a:pt x="134790" y="39038"/>
                    </a:lnTo>
                    <a:lnTo>
                      <a:pt x="6998" y="39038"/>
                    </a:lnTo>
                    <a:lnTo>
                      <a:pt x="6998" y="19151"/>
                    </a:lnTo>
                    <a:lnTo>
                      <a:pt x="6998" y="16573"/>
                    </a:lnTo>
                    <a:lnTo>
                      <a:pt x="8840" y="12154"/>
                    </a:lnTo>
                    <a:lnTo>
                      <a:pt x="12154" y="8839"/>
                    </a:lnTo>
                    <a:lnTo>
                      <a:pt x="16573" y="6629"/>
                    </a:lnTo>
                    <a:close/>
                    <a:moveTo>
                      <a:pt x="15469" y="0"/>
                    </a:moveTo>
                    <a:lnTo>
                      <a:pt x="8471" y="2947"/>
                    </a:lnTo>
                    <a:lnTo>
                      <a:pt x="3315" y="8103"/>
                    </a:lnTo>
                    <a:lnTo>
                      <a:pt x="369" y="15100"/>
                    </a:lnTo>
                    <a:lnTo>
                      <a:pt x="1" y="19151"/>
                    </a:lnTo>
                    <a:lnTo>
                      <a:pt x="1" y="46035"/>
                    </a:lnTo>
                    <a:lnTo>
                      <a:pt x="141787" y="46035"/>
                    </a:lnTo>
                    <a:lnTo>
                      <a:pt x="141787" y="19151"/>
                    </a:lnTo>
                    <a:lnTo>
                      <a:pt x="141419" y="15100"/>
                    </a:lnTo>
                    <a:lnTo>
                      <a:pt x="138473" y="8103"/>
                    </a:lnTo>
                    <a:lnTo>
                      <a:pt x="133317" y="2947"/>
                    </a:lnTo>
                    <a:lnTo>
                      <a:pt x="126320"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1303" name="Google Shape;1303;p106"/>
            <p:cNvSpPr/>
            <p:nvPr/>
          </p:nvSpPr>
          <p:spPr>
            <a:xfrm>
              <a:off x="3321847" y="81301"/>
              <a:ext cx="239030" cy="202501"/>
            </a:xfrm>
            <a:custGeom>
              <a:avLst/>
              <a:gdLst/>
              <a:ahLst/>
              <a:cxnLst/>
              <a:rect l="l" t="t" r="r" b="b"/>
              <a:pathLst>
                <a:path w="758825" h="675004" extrusionOk="0">
                  <a:moveTo>
                    <a:pt x="698198" y="66029"/>
                  </a:moveTo>
                  <a:lnTo>
                    <a:pt x="666171" y="37751"/>
                  </a:lnTo>
                  <a:lnTo>
                    <a:pt x="629594" y="17049"/>
                  </a:lnTo>
                  <a:lnTo>
                    <a:pt x="589399" y="4330"/>
                  </a:lnTo>
                  <a:lnTo>
                    <a:pt x="546517" y="0"/>
                  </a:lnTo>
                  <a:lnTo>
                    <a:pt x="514391" y="2589"/>
                  </a:lnTo>
                  <a:lnTo>
                    <a:pt x="454707" y="23191"/>
                  </a:lnTo>
                  <a:lnTo>
                    <a:pt x="414318" y="52037"/>
                  </a:lnTo>
                  <a:lnTo>
                    <a:pt x="379182" y="91431"/>
                  </a:lnTo>
                  <a:lnTo>
                    <a:pt x="368160" y="77213"/>
                  </a:lnTo>
                  <a:lnTo>
                    <a:pt x="331005" y="41129"/>
                  </a:lnTo>
                  <a:lnTo>
                    <a:pt x="274612" y="10332"/>
                  </a:lnTo>
                  <a:lnTo>
                    <a:pt x="211857" y="0"/>
                  </a:lnTo>
                  <a:lnTo>
                    <a:pt x="168963" y="4330"/>
                  </a:lnTo>
                  <a:lnTo>
                    <a:pt x="128761" y="17049"/>
                  </a:lnTo>
                  <a:lnTo>
                    <a:pt x="92182" y="37751"/>
                  </a:lnTo>
                  <a:lnTo>
                    <a:pt x="60155" y="66029"/>
                  </a:lnTo>
                  <a:lnTo>
                    <a:pt x="34393" y="100314"/>
                  </a:lnTo>
                  <a:lnTo>
                    <a:pt x="15533" y="139383"/>
                  </a:lnTo>
                  <a:lnTo>
                    <a:pt x="3945" y="182245"/>
                  </a:lnTo>
                  <a:lnTo>
                    <a:pt x="0" y="227909"/>
                  </a:lnTo>
                  <a:lnTo>
                    <a:pt x="4538" y="275127"/>
                  </a:lnTo>
                  <a:lnTo>
                    <a:pt x="18371" y="321121"/>
                  </a:lnTo>
                  <a:lnTo>
                    <a:pt x="41823" y="366698"/>
                  </a:lnTo>
                  <a:lnTo>
                    <a:pt x="75222" y="412668"/>
                  </a:lnTo>
                  <a:lnTo>
                    <a:pt x="105095" y="446067"/>
                  </a:lnTo>
                  <a:lnTo>
                    <a:pt x="139322" y="480053"/>
                  </a:lnTo>
                  <a:lnTo>
                    <a:pt x="177439" y="515013"/>
                  </a:lnTo>
                  <a:lnTo>
                    <a:pt x="218985" y="551332"/>
                  </a:lnTo>
                  <a:lnTo>
                    <a:pt x="263499" y="589395"/>
                  </a:lnTo>
                  <a:lnTo>
                    <a:pt x="283685" y="606604"/>
                  </a:lnTo>
                  <a:lnTo>
                    <a:pt x="304954" y="624804"/>
                  </a:lnTo>
                  <a:lnTo>
                    <a:pt x="327086" y="643869"/>
                  </a:lnTo>
                  <a:lnTo>
                    <a:pt x="349863" y="663676"/>
                  </a:lnTo>
                  <a:lnTo>
                    <a:pt x="356350" y="668392"/>
                  </a:lnTo>
                  <a:lnTo>
                    <a:pt x="363517" y="671846"/>
                  </a:lnTo>
                  <a:lnTo>
                    <a:pt x="371187" y="673968"/>
                  </a:lnTo>
                  <a:lnTo>
                    <a:pt x="379182" y="674691"/>
                  </a:lnTo>
                  <a:lnTo>
                    <a:pt x="387171" y="673968"/>
                  </a:lnTo>
                  <a:lnTo>
                    <a:pt x="394840" y="671847"/>
                  </a:lnTo>
                  <a:lnTo>
                    <a:pt x="402003" y="668396"/>
                  </a:lnTo>
                  <a:lnTo>
                    <a:pt x="408479" y="663686"/>
                  </a:lnTo>
                  <a:lnTo>
                    <a:pt x="431265" y="643872"/>
                  </a:lnTo>
                  <a:lnTo>
                    <a:pt x="453408" y="624799"/>
                  </a:lnTo>
                  <a:lnTo>
                    <a:pt x="474686" y="606591"/>
                  </a:lnTo>
                  <a:lnTo>
                    <a:pt x="494874" y="589374"/>
                  </a:lnTo>
                  <a:lnTo>
                    <a:pt x="539384" y="551317"/>
                  </a:lnTo>
                  <a:lnTo>
                    <a:pt x="580930" y="515004"/>
                  </a:lnTo>
                  <a:lnTo>
                    <a:pt x="619049" y="480049"/>
                  </a:lnTo>
                  <a:lnTo>
                    <a:pt x="653277" y="446066"/>
                  </a:lnTo>
                  <a:lnTo>
                    <a:pt x="683151" y="412668"/>
                  </a:lnTo>
                  <a:lnTo>
                    <a:pt x="716547" y="366698"/>
                  </a:lnTo>
                  <a:lnTo>
                    <a:pt x="739993" y="321119"/>
                  </a:lnTo>
                  <a:lnTo>
                    <a:pt x="753818" y="275123"/>
                  </a:lnTo>
                  <a:lnTo>
                    <a:pt x="758353" y="227898"/>
                  </a:lnTo>
                  <a:lnTo>
                    <a:pt x="754408" y="182241"/>
                  </a:lnTo>
                  <a:lnTo>
                    <a:pt x="742820" y="139381"/>
                  </a:lnTo>
                  <a:lnTo>
                    <a:pt x="723959" y="100313"/>
                  </a:lnTo>
                  <a:lnTo>
                    <a:pt x="698198" y="6602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nvGrpSpPr>
            <p:cNvPr id="1304" name="Google Shape;1304;p106"/>
            <p:cNvGrpSpPr/>
            <p:nvPr/>
          </p:nvGrpSpPr>
          <p:grpSpPr>
            <a:xfrm>
              <a:off x="1791873" y="62882"/>
              <a:ext cx="205726" cy="228595"/>
              <a:chOff x="861113" y="2885746"/>
              <a:chExt cx="333809" cy="373277"/>
            </a:xfrm>
          </p:grpSpPr>
          <p:sp>
            <p:nvSpPr>
              <p:cNvPr id="1305" name="Google Shape;1305;p106"/>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06"/>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06"/>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308" name="Google Shape;1308;p106"/>
            <p:cNvGrpSpPr/>
            <p:nvPr/>
          </p:nvGrpSpPr>
          <p:grpSpPr>
            <a:xfrm>
              <a:off x="4807400" y="40208"/>
              <a:ext cx="279911" cy="265189"/>
              <a:chOff x="7390435" y="3680868"/>
              <a:chExt cx="372073" cy="355243"/>
            </a:xfrm>
          </p:grpSpPr>
          <p:sp>
            <p:nvSpPr>
              <p:cNvPr id="1309" name="Google Shape;1309;p106"/>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06"/>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06"/>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06"/>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06"/>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06"/>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15" name="Google Shape;1315;p106">
            <a:hlinkClick r:id="" action="ppaction://noaction"/>
          </p:cNvPr>
          <p:cNvSpPr/>
          <p:nvPr/>
        </p:nvSpPr>
        <p:spPr>
          <a:xfrm>
            <a:off x="126975" y="-2800"/>
            <a:ext cx="1383000" cy="37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guide id="3" pos="3840">
          <p15:clr>
            <a:srgbClr val="FA7B17"/>
          </p15:clr>
        </p15:guide>
        <p15:guide id="4" pos="4800">
          <p15:clr>
            <a:srgbClr val="FA7B17"/>
          </p15:clr>
        </p15:guide>
        <p15:guide id="5" pos="1920">
          <p15:clr>
            <a:srgbClr val="FA7B17"/>
          </p15:clr>
        </p15:guide>
        <p15:guide id="6" pos="960">
          <p15:clr>
            <a:srgbClr val="FA7B17"/>
          </p15:clr>
        </p15:guide>
        <p15:guide id="7" orient="horz" pos="605">
          <p15:clr>
            <a:srgbClr val="FA7B17"/>
          </p15:clr>
        </p15:guide>
        <p15:guide id="8" orient="horz" pos="1210">
          <p15:clr>
            <a:srgbClr val="FA7B17"/>
          </p15:clr>
        </p15:guide>
        <p15:guide id="9" orient="horz" pos="2419">
          <p15:clr>
            <a:srgbClr val="FA7B17"/>
          </p15:clr>
        </p15:guide>
        <p15:guide id="10" orient="horz" pos="3024">
          <p15:clr>
            <a:srgbClr val="FA7B17"/>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Funding - Section Header">
  <p:cSld name="TITLE_3">
    <p:spTree>
      <p:nvGrpSpPr>
        <p:cNvPr id="1" name="Shape 1316"/>
        <p:cNvGrpSpPr/>
        <p:nvPr/>
      </p:nvGrpSpPr>
      <p:grpSpPr>
        <a:xfrm>
          <a:off x="0" y="0"/>
          <a:ext cx="0" cy="0"/>
          <a:chOff x="0" y="0"/>
          <a:chExt cx="0" cy="0"/>
        </a:xfrm>
      </p:grpSpPr>
      <p:sp>
        <p:nvSpPr>
          <p:cNvPr id="1317" name="Google Shape;1317;p107"/>
          <p:cNvSpPr/>
          <p:nvPr/>
        </p:nvSpPr>
        <p:spPr>
          <a:xfrm>
            <a:off x="-18250" y="960125"/>
            <a:ext cx="7638300" cy="47691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1318" name="Google Shape;1318;p107"/>
          <p:cNvSpPr txBox="1">
            <a:spLocks noGrp="1"/>
          </p:cNvSpPr>
          <p:nvPr>
            <p:ph type="subTitle" idx="1"/>
          </p:nvPr>
        </p:nvSpPr>
        <p:spPr>
          <a:xfrm>
            <a:off x="540300" y="3453825"/>
            <a:ext cx="6504000" cy="88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800"/>
              <a:buNone/>
              <a:defRPr sz="2800">
                <a:solidFill>
                  <a:srgbClr val="FFFFFF"/>
                </a:solidFill>
              </a:defRPr>
            </a:lvl1pPr>
            <a:lvl2pPr lvl="1" rtl="0">
              <a:lnSpc>
                <a:spcPct val="100000"/>
              </a:lnSpc>
              <a:spcBef>
                <a:spcPts val="0"/>
              </a:spcBef>
              <a:spcAft>
                <a:spcPts val="0"/>
              </a:spcAft>
              <a:buClr>
                <a:srgbClr val="FFFFFF"/>
              </a:buClr>
              <a:buSzPts val="2800"/>
              <a:buNone/>
              <a:defRPr sz="2800">
                <a:solidFill>
                  <a:srgbClr val="FFFFFF"/>
                </a:solidFill>
              </a:defRPr>
            </a:lvl2pPr>
            <a:lvl3pPr lvl="2" rtl="0">
              <a:lnSpc>
                <a:spcPct val="100000"/>
              </a:lnSpc>
              <a:spcBef>
                <a:spcPts val="0"/>
              </a:spcBef>
              <a:spcAft>
                <a:spcPts val="0"/>
              </a:spcAft>
              <a:buClr>
                <a:srgbClr val="FFFFFF"/>
              </a:buClr>
              <a:buSzPts val="2800"/>
              <a:buNone/>
              <a:defRPr sz="2800">
                <a:solidFill>
                  <a:srgbClr val="FFFFFF"/>
                </a:solidFill>
              </a:defRPr>
            </a:lvl3pPr>
            <a:lvl4pPr lvl="3" rtl="0">
              <a:lnSpc>
                <a:spcPct val="100000"/>
              </a:lnSpc>
              <a:spcBef>
                <a:spcPts val="0"/>
              </a:spcBef>
              <a:spcAft>
                <a:spcPts val="0"/>
              </a:spcAft>
              <a:buClr>
                <a:srgbClr val="FFFFFF"/>
              </a:buClr>
              <a:buSzPts val="2800"/>
              <a:buNone/>
              <a:defRPr sz="2800">
                <a:solidFill>
                  <a:srgbClr val="FFFFFF"/>
                </a:solidFill>
              </a:defRPr>
            </a:lvl4pPr>
            <a:lvl5pPr lvl="4" rtl="0">
              <a:lnSpc>
                <a:spcPct val="100000"/>
              </a:lnSpc>
              <a:spcBef>
                <a:spcPts val="0"/>
              </a:spcBef>
              <a:spcAft>
                <a:spcPts val="0"/>
              </a:spcAft>
              <a:buClr>
                <a:srgbClr val="FFFFFF"/>
              </a:buClr>
              <a:buSzPts val="2800"/>
              <a:buNone/>
              <a:defRPr sz="2800">
                <a:solidFill>
                  <a:srgbClr val="FFFFFF"/>
                </a:solidFill>
              </a:defRPr>
            </a:lvl5pPr>
            <a:lvl6pPr lvl="5" rtl="0">
              <a:lnSpc>
                <a:spcPct val="100000"/>
              </a:lnSpc>
              <a:spcBef>
                <a:spcPts val="0"/>
              </a:spcBef>
              <a:spcAft>
                <a:spcPts val="0"/>
              </a:spcAft>
              <a:buClr>
                <a:srgbClr val="FFFFFF"/>
              </a:buClr>
              <a:buSzPts val="2800"/>
              <a:buNone/>
              <a:defRPr sz="2800">
                <a:solidFill>
                  <a:srgbClr val="FFFFFF"/>
                </a:solidFill>
              </a:defRPr>
            </a:lvl6pPr>
            <a:lvl7pPr lvl="6" rtl="0">
              <a:lnSpc>
                <a:spcPct val="100000"/>
              </a:lnSpc>
              <a:spcBef>
                <a:spcPts val="0"/>
              </a:spcBef>
              <a:spcAft>
                <a:spcPts val="0"/>
              </a:spcAft>
              <a:buClr>
                <a:srgbClr val="FFFFFF"/>
              </a:buClr>
              <a:buSzPts val="2800"/>
              <a:buNone/>
              <a:defRPr sz="2800">
                <a:solidFill>
                  <a:srgbClr val="FFFFFF"/>
                </a:solidFill>
              </a:defRPr>
            </a:lvl7pPr>
            <a:lvl8pPr lvl="7" rtl="0">
              <a:lnSpc>
                <a:spcPct val="100000"/>
              </a:lnSpc>
              <a:spcBef>
                <a:spcPts val="0"/>
              </a:spcBef>
              <a:spcAft>
                <a:spcPts val="0"/>
              </a:spcAft>
              <a:buClr>
                <a:srgbClr val="FFFFFF"/>
              </a:buClr>
              <a:buSzPts val="2800"/>
              <a:buNone/>
              <a:defRPr sz="2800">
                <a:solidFill>
                  <a:srgbClr val="FFFFFF"/>
                </a:solidFill>
              </a:defRPr>
            </a:lvl8pPr>
            <a:lvl9pPr lvl="8" rtl="0">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1319" name="Google Shape;1319;p107"/>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20" name="Google Shape;1320;p107"/>
          <p:cNvSpPr txBox="1">
            <a:spLocks noGrp="1"/>
          </p:cNvSpPr>
          <p:nvPr>
            <p:ph type="ctrTitle"/>
          </p:nvPr>
        </p:nvSpPr>
        <p:spPr>
          <a:xfrm>
            <a:off x="540300" y="1949500"/>
            <a:ext cx="6871800" cy="1615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5200"/>
              <a:buNone/>
              <a:defRPr sz="52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1321" name="Google Shape;1321;p107"/>
          <p:cNvGrpSpPr/>
          <p:nvPr/>
        </p:nvGrpSpPr>
        <p:grpSpPr>
          <a:xfrm>
            <a:off x="6275700" y="85070"/>
            <a:ext cx="2770526" cy="1652363"/>
            <a:chOff x="6275700" y="85070"/>
            <a:chExt cx="2770526" cy="1652363"/>
          </a:xfrm>
        </p:grpSpPr>
        <p:sp>
          <p:nvSpPr>
            <p:cNvPr id="1322" name="Google Shape;1322;p107"/>
            <p:cNvSpPr/>
            <p:nvPr/>
          </p:nvSpPr>
          <p:spPr>
            <a:xfrm>
              <a:off x="6275700" y="85070"/>
              <a:ext cx="1344300" cy="7773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3" name="Google Shape;1323;p107"/>
            <p:cNvGrpSpPr/>
            <p:nvPr/>
          </p:nvGrpSpPr>
          <p:grpSpPr>
            <a:xfrm>
              <a:off x="7701998" y="93103"/>
              <a:ext cx="1344154" cy="777249"/>
              <a:chOff x="8262775" y="111725"/>
              <a:chExt cx="768000" cy="698400"/>
            </a:xfrm>
          </p:grpSpPr>
          <p:sp>
            <p:nvSpPr>
              <p:cNvPr id="1324" name="Google Shape;1324;p107"/>
              <p:cNvSpPr/>
              <p:nvPr/>
            </p:nvSpPr>
            <p:spPr>
              <a:xfrm>
                <a:off x="8262775" y="111725"/>
                <a:ext cx="768000" cy="6984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07"/>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6" name="Google Shape;1326;p107"/>
            <p:cNvSpPr/>
            <p:nvPr/>
          </p:nvSpPr>
          <p:spPr>
            <a:xfrm>
              <a:off x="7701926" y="960133"/>
              <a:ext cx="1344300" cy="7773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27" name="Google Shape;1327;p107"/>
            <p:cNvPicPr preferRelativeResize="0"/>
            <p:nvPr/>
          </p:nvPicPr>
          <p:blipFill>
            <a:blip r:embed="rId2">
              <a:alphaModFix/>
            </a:blip>
            <a:stretch>
              <a:fillRect/>
            </a:stretch>
          </p:blipFill>
          <p:spPr>
            <a:xfrm>
              <a:off x="8061580" y="169865"/>
              <a:ext cx="624990" cy="623724"/>
            </a:xfrm>
            <a:prstGeom prst="rect">
              <a:avLst/>
            </a:prstGeom>
            <a:noFill/>
            <a:ln>
              <a:noFill/>
            </a:ln>
          </p:spPr>
        </p:pic>
      </p:grpSp>
      <p:grpSp>
        <p:nvGrpSpPr>
          <p:cNvPr id="1328" name="Google Shape;1328;p107"/>
          <p:cNvGrpSpPr/>
          <p:nvPr/>
        </p:nvGrpSpPr>
        <p:grpSpPr>
          <a:xfrm>
            <a:off x="126985" y="-10800"/>
            <a:ext cx="5968198" cy="375425"/>
            <a:chOff x="126985" y="-10800"/>
            <a:chExt cx="5968198" cy="375425"/>
          </a:xfrm>
        </p:grpSpPr>
        <p:sp>
          <p:nvSpPr>
            <p:cNvPr id="1329" name="Google Shape;1329;p107"/>
            <p:cNvSpPr/>
            <p:nvPr/>
          </p:nvSpPr>
          <p:spPr>
            <a:xfrm>
              <a:off x="3166695" y="-10800"/>
              <a:ext cx="1399552" cy="366522"/>
            </a:xfrm>
            <a:custGeom>
              <a:avLst/>
              <a:gdLst/>
              <a:ahLst/>
              <a:cxnLst/>
              <a:rect l="l" t="t" r="r" b="b"/>
              <a:pathLst>
                <a:path w="3235959"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5A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330" name="Google Shape;1330;p107"/>
            <p:cNvSpPr txBox="1"/>
            <p:nvPr/>
          </p:nvSpPr>
          <p:spPr>
            <a:xfrm>
              <a:off x="3601253"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PROGRAMS</a:t>
              </a:r>
              <a:endParaRPr sz="900">
                <a:latin typeface="Lato"/>
                <a:ea typeface="Lato"/>
                <a:cs typeface="Lato"/>
                <a:sym typeface="Lato"/>
              </a:endParaRPr>
            </a:p>
          </p:txBody>
        </p:sp>
        <p:sp>
          <p:nvSpPr>
            <p:cNvPr id="1331" name="Google Shape;1331;p107"/>
            <p:cNvSpPr/>
            <p:nvPr/>
          </p:nvSpPr>
          <p:spPr>
            <a:xfrm>
              <a:off x="1646838"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005A70">
                <a:alpha val="734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332" name="Google Shape;1332;p107"/>
            <p:cNvSpPr txBox="1"/>
            <p:nvPr/>
          </p:nvSpPr>
          <p:spPr>
            <a:xfrm>
              <a:off x="2045178" y="44225"/>
              <a:ext cx="9336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TEACHING</a:t>
              </a:r>
              <a:endParaRPr sz="900">
                <a:latin typeface="Lato"/>
                <a:ea typeface="Lato"/>
                <a:cs typeface="Lato"/>
                <a:sym typeface="Lato"/>
              </a:endParaRPr>
            </a:p>
          </p:txBody>
        </p:sp>
        <p:sp>
          <p:nvSpPr>
            <p:cNvPr id="1333" name="Google Shape;1333;p107"/>
            <p:cNvSpPr/>
            <p:nvPr/>
          </p:nvSpPr>
          <p:spPr>
            <a:xfrm>
              <a:off x="4695631"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484D7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334" name="Google Shape;1334;p107"/>
            <p:cNvSpPr txBox="1"/>
            <p:nvPr/>
          </p:nvSpPr>
          <p:spPr>
            <a:xfrm>
              <a:off x="5112975"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FUNDING</a:t>
              </a:r>
              <a:endParaRPr sz="900">
                <a:latin typeface="Lato"/>
                <a:ea typeface="Lato"/>
                <a:cs typeface="Lato"/>
                <a:sym typeface="Lato"/>
              </a:endParaRPr>
            </a:p>
          </p:txBody>
        </p:sp>
        <p:sp>
          <p:nvSpPr>
            <p:cNvPr id="1335" name="Google Shape;1335;p107"/>
            <p:cNvSpPr/>
            <p:nvPr/>
          </p:nvSpPr>
          <p:spPr>
            <a:xfrm>
              <a:off x="126985" y="-10800"/>
              <a:ext cx="1399553" cy="366522"/>
            </a:xfrm>
            <a:custGeom>
              <a:avLst/>
              <a:gdLst/>
              <a:ahLst/>
              <a:cxnLst/>
              <a:rect l="l" t="t" r="r" b="b"/>
              <a:pathLst>
                <a:path w="3235960"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9B7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336" name="Google Shape;1336;p107"/>
            <p:cNvSpPr txBox="1"/>
            <p:nvPr/>
          </p:nvSpPr>
          <p:spPr>
            <a:xfrm>
              <a:off x="530139"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HOME MENU</a:t>
              </a:r>
              <a:endParaRPr sz="900">
                <a:latin typeface="Lato"/>
                <a:ea typeface="Lato"/>
                <a:cs typeface="Lato"/>
                <a:sym typeface="Lato"/>
              </a:endParaRPr>
            </a:p>
          </p:txBody>
        </p:sp>
        <p:grpSp>
          <p:nvGrpSpPr>
            <p:cNvPr id="1337" name="Google Shape;1337;p107"/>
            <p:cNvGrpSpPr/>
            <p:nvPr/>
          </p:nvGrpSpPr>
          <p:grpSpPr>
            <a:xfrm>
              <a:off x="286345" y="78041"/>
              <a:ext cx="194959" cy="225752"/>
              <a:chOff x="2042250" y="818150"/>
              <a:chExt cx="3544700" cy="4097125"/>
            </a:xfrm>
          </p:grpSpPr>
          <p:sp>
            <p:nvSpPr>
              <p:cNvPr id="1338" name="Google Shape;1338;p107"/>
              <p:cNvSpPr/>
              <p:nvPr/>
            </p:nvSpPr>
            <p:spPr>
              <a:xfrm>
                <a:off x="2042250" y="1794075"/>
                <a:ext cx="3544700" cy="3121200"/>
              </a:xfrm>
              <a:custGeom>
                <a:avLst/>
                <a:gdLst/>
                <a:ahLst/>
                <a:cxnLst/>
                <a:rect l="l" t="t" r="r" b="b"/>
                <a:pathLst>
                  <a:path w="141788" h="124848" extrusionOk="0">
                    <a:moveTo>
                      <a:pt x="134790" y="6998"/>
                    </a:moveTo>
                    <a:lnTo>
                      <a:pt x="134790" y="117850"/>
                    </a:lnTo>
                    <a:lnTo>
                      <a:pt x="6998" y="117850"/>
                    </a:lnTo>
                    <a:lnTo>
                      <a:pt x="6998" y="6998"/>
                    </a:lnTo>
                    <a:close/>
                    <a:moveTo>
                      <a:pt x="1" y="1"/>
                    </a:moveTo>
                    <a:lnTo>
                      <a:pt x="1" y="124847"/>
                    </a:lnTo>
                    <a:lnTo>
                      <a:pt x="141787" y="124847"/>
                    </a:lnTo>
                    <a:lnTo>
                      <a:pt x="141787"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339" name="Google Shape;1339;p107"/>
              <p:cNvSpPr/>
              <p:nvPr/>
            </p:nvSpPr>
            <p:spPr>
              <a:xfrm>
                <a:off x="3220750" y="3331650"/>
                <a:ext cx="1187700" cy="1583625"/>
              </a:xfrm>
              <a:custGeom>
                <a:avLst/>
                <a:gdLst/>
                <a:ahLst/>
                <a:cxnLst/>
                <a:rect l="l" t="t" r="r" b="b"/>
                <a:pathLst>
                  <a:path w="47508" h="63345" extrusionOk="0">
                    <a:moveTo>
                      <a:pt x="29094" y="6998"/>
                    </a:moveTo>
                    <a:lnTo>
                      <a:pt x="34250" y="9207"/>
                    </a:lnTo>
                    <a:lnTo>
                      <a:pt x="37933" y="13258"/>
                    </a:lnTo>
                    <a:lnTo>
                      <a:pt x="40142" y="18414"/>
                    </a:lnTo>
                    <a:lnTo>
                      <a:pt x="40511" y="21360"/>
                    </a:lnTo>
                    <a:lnTo>
                      <a:pt x="40511" y="56347"/>
                    </a:lnTo>
                    <a:lnTo>
                      <a:pt x="6998" y="56347"/>
                    </a:lnTo>
                    <a:lnTo>
                      <a:pt x="6998" y="21360"/>
                    </a:lnTo>
                    <a:lnTo>
                      <a:pt x="6998" y="18414"/>
                    </a:lnTo>
                    <a:lnTo>
                      <a:pt x="9207" y="13258"/>
                    </a:lnTo>
                    <a:lnTo>
                      <a:pt x="13258" y="9207"/>
                    </a:lnTo>
                    <a:lnTo>
                      <a:pt x="18046" y="6998"/>
                    </a:lnTo>
                    <a:close/>
                    <a:moveTo>
                      <a:pt x="20992" y="0"/>
                    </a:moveTo>
                    <a:lnTo>
                      <a:pt x="16941" y="369"/>
                    </a:lnTo>
                    <a:lnTo>
                      <a:pt x="9207" y="3683"/>
                    </a:lnTo>
                    <a:lnTo>
                      <a:pt x="3315" y="9207"/>
                    </a:lnTo>
                    <a:lnTo>
                      <a:pt x="369" y="16941"/>
                    </a:lnTo>
                    <a:lnTo>
                      <a:pt x="0" y="21360"/>
                    </a:lnTo>
                    <a:lnTo>
                      <a:pt x="0" y="63344"/>
                    </a:lnTo>
                    <a:lnTo>
                      <a:pt x="47508" y="63344"/>
                    </a:lnTo>
                    <a:lnTo>
                      <a:pt x="47508" y="21360"/>
                    </a:lnTo>
                    <a:lnTo>
                      <a:pt x="47140" y="16941"/>
                    </a:lnTo>
                    <a:lnTo>
                      <a:pt x="43825" y="9207"/>
                    </a:lnTo>
                    <a:lnTo>
                      <a:pt x="37933" y="3683"/>
                    </a:lnTo>
                    <a:lnTo>
                      <a:pt x="30567" y="369"/>
                    </a:lnTo>
                    <a:lnTo>
                      <a:pt x="26148"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340" name="Google Shape;1340;p107"/>
              <p:cNvSpPr/>
              <p:nvPr/>
            </p:nvSpPr>
            <p:spPr>
              <a:xfrm>
                <a:off x="2042250" y="818150"/>
                <a:ext cx="3544700" cy="1150900"/>
              </a:xfrm>
              <a:custGeom>
                <a:avLst/>
                <a:gdLst/>
                <a:ahLst/>
                <a:cxnLst/>
                <a:rect l="l" t="t" r="r" b="b"/>
                <a:pathLst>
                  <a:path w="141788" h="46036" extrusionOk="0">
                    <a:moveTo>
                      <a:pt x="124847" y="6629"/>
                    </a:moveTo>
                    <a:lnTo>
                      <a:pt x="129266" y="8839"/>
                    </a:lnTo>
                    <a:lnTo>
                      <a:pt x="132580" y="12154"/>
                    </a:lnTo>
                    <a:lnTo>
                      <a:pt x="134790" y="16573"/>
                    </a:lnTo>
                    <a:lnTo>
                      <a:pt x="134790" y="19151"/>
                    </a:lnTo>
                    <a:lnTo>
                      <a:pt x="134790" y="39038"/>
                    </a:lnTo>
                    <a:lnTo>
                      <a:pt x="6998" y="39038"/>
                    </a:lnTo>
                    <a:lnTo>
                      <a:pt x="6998" y="19151"/>
                    </a:lnTo>
                    <a:lnTo>
                      <a:pt x="6998" y="16573"/>
                    </a:lnTo>
                    <a:lnTo>
                      <a:pt x="8840" y="12154"/>
                    </a:lnTo>
                    <a:lnTo>
                      <a:pt x="12154" y="8839"/>
                    </a:lnTo>
                    <a:lnTo>
                      <a:pt x="16573" y="6629"/>
                    </a:lnTo>
                    <a:close/>
                    <a:moveTo>
                      <a:pt x="15469" y="0"/>
                    </a:moveTo>
                    <a:lnTo>
                      <a:pt x="8471" y="2947"/>
                    </a:lnTo>
                    <a:lnTo>
                      <a:pt x="3315" y="8103"/>
                    </a:lnTo>
                    <a:lnTo>
                      <a:pt x="369" y="15100"/>
                    </a:lnTo>
                    <a:lnTo>
                      <a:pt x="1" y="19151"/>
                    </a:lnTo>
                    <a:lnTo>
                      <a:pt x="1" y="46035"/>
                    </a:lnTo>
                    <a:lnTo>
                      <a:pt x="141787" y="46035"/>
                    </a:lnTo>
                    <a:lnTo>
                      <a:pt x="141787" y="19151"/>
                    </a:lnTo>
                    <a:lnTo>
                      <a:pt x="141419" y="15100"/>
                    </a:lnTo>
                    <a:lnTo>
                      <a:pt x="138473" y="8103"/>
                    </a:lnTo>
                    <a:lnTo>
                      <a:pt x="133317" y="2947"/>
                    </a:lnTo>
                    <a:lnTo>
                      <a:pt x="126320"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1341" name="Google Shape;1341;p107"/>
            <p:cNvSpPr/>
            <p:nvPr/>
          </p:nvSpPr>
          <p:spPr>
            <a:xfrm>
              <a:off x="3321847" y="81301"/>
              <a:ext cx="239030" cy="202501"/>
            </a:xfrm>
            <a:custGeom>
              <a:avLst/>
              <a:gdLst/>
              <a:ahLst/>
              <a:cxnLst/>
              <a:rect l="l" t="t" r="r" b="b"/>
              <a:pathLst>
                <a:path w="758825" h="675004" extrusionOk="0">
                  <a:moveTo>
                    <a:pt x="698198" y="66029"/>
                  </a:moveTo>
                  <a:lnTo>
                    <a:pt x="666171" y="37751"/>
                  </a:lnTo>
                  <a:lnTo>
                    <a:pt x="629594" y="17049"/>
                  </a:lnTo>
                  <a:lnTo>
                    <a:pt x="589399" y="4330"/>
                  </a:lnTo>
                  <a:lnTo>
                    <a:pt x="546517" y="0"/>
                  </a:lnTo>
                  <a:lnTo>
                    <a:pt x="514391" y="2589"/>
                  </a:lnTo>
                  <a:lnTo>
                    <a:pt x="454707" y="23191"/>
                  </a:lnTo>
                  <a:lnTo>
                    <a:pt x="414318" y="52037"/>
                  </a:lnTo>
                  <a:lnTo>
                    <a:pt x="379182" y="91431"/>
                  </a:lnTo>
                  <a:lnTo>
                    <a:pt x="368160" y="77213"/>
                  </a:lnTo>
                  <a:lnTo>
                    <a:pt x="331005" y="41129"/>
                  </a:lnTo>
                  <a:lnTo>
                    <a:pt x="274612" y="10332"/>
                  </a:lnTo>
                  <a:lnTo>
                    <a:pt x="211857" y="0"/>
                  </a:lnTo>
                  <a:lnTo>
                    <a:pt x="168963" y="4330"/>
                  </a:lnTo>
                  <a:lnTo>
                    <a:pt x="128761" y="17049"/>
                  </a:lnTo>
                  <a:lnTo>
                    <a:pt x="92182" y="37751"/>
                  </a:lnTo>
                  <a:lnTo>
                    <a:pt x="60155" y="66029"/>
                  </a:lnTo>
                  <a:lnTo>
                    <a:pt x="34393" y="100314"/>
                  </a:lnTo>
                  <a:lnTo>
                    <a:pt x="15533" y="139383"/>
                  </a:lnTo>
                  <a:lnTo>
                    <a:pt x="3945" y="182245"/>
                  </a:lnTo>
                  <a:lnTo>
                    <a:pt x="0" y="227909"/>
                  </a:lnTo>
                  <a:lnTo>
                    <a:pt x="4538" y="275127"/>
                  </a:lnTo>
                  <a:lnTo>
                    <a:pt x="18371" y="321121"/>
                  </a:lnTo>
                  <a:lnTo>
                    <a:pt x="41823" y="366698"/>
                  </a:lnTo>
                  <a:lnTo>
                    <a:pt x="75222" y="412668"/>
                  </a:lnTo>
                  <a:lnTo>
                    <a:pt x="105095" y="446067"/>
                  </a:lnTo>
                  <a:lnTo>
                    <a:pt x="139322" y="480053"/>
                  </a:lnTo>
                  <a:lnTo>
                    <a:pt x="177439" y="515013"/>
                  </a:lnTo>
                  <a:lnTo>
                    <a:pt x="218985" y="551332"/>
                  </a:lnTo>
                  <a:lnTo>
                    <a:pt x="263499" y="589395"/>
                  </a:lnTo>
                  <a:lnTo>
                    <a:pt x="283685" y="606604"/>
                  </a:lnTo>
                  <a:lnTo>
                    <a:pt x="304954" y="624804"/>
                  </a:lnTo>
                  <a:lnTo>
                    <a:pt x="327086" y="643869"/>
                  </a:lnTo>
                  <a:lnTo>
                    <a:pt x="349863" y="663676"/>
                  </a:lnTo>
                  <a:lnTo>
                    <a:pt x="356350" y="668392"/>
                  </a:lnTo>
                  <a:lnTo>
                    <a:pt x="363517" y="671846"/>
                  </a:lnTo>
                  <a:lnTo>
                    <a:pt x="371187" y="673968"/>
                  </a:lnTo>
                  <a:lnTo>
                    <a:pt x="379182" y="674691"/>
                  </a:lnTo>
                  <a:lnTo>
                    <a:pt x="387171" y="673968"/>
                  </a:lnTo>
                  <a:lnTo>
                    <a:pt x="394840" y="671847"/>
                  </a:lnTo>
                  <a:lnTo>
                    <a:pt x="402003" y="668396"/>
                  </a:lnTo>
                  <a:lnTo>
                    <a:pt x="408479" y="663686"/>
                  </a:lnTo>
                  <a:lnTo>
                    <a:pt x="431265" y="643872"/>
                  </a:lnTo>
                  <a:lnTo>
                    <a:pt x="453408" y="624799"/>
                  </a:lnTo>
                  <a:lnTo>
                    <a:pt x="474686" y="606591"/>
                  </a:lnTo>
                  <a:lnTo>
                    <a:pt x="494874" y="589374"/>
                  </a:lnTo>
                  <a:lnTo>
                    <a:pt x="539384" y="551317"/>
                  </a:lnTo>
                  <a:lnTo>
                    <a:pt x="580930" y="515004"/>
                  </a:lnTo>
                  <a:lnTo>
                    <a:pt x="619049" y="480049"/>
                  </a:lnTo>
                  <a:lnTo>
                    <a:pt x="653277" y="446066"/>
                  </a:lnTo>
                  <a:lnTo>
                    <a:pt x="683151" y="412668"/>
                  </a:lnTo>
                  <a:lnTo>
                    <a:pt x="716547" y="366698"/>
                  </a:lnTo>
                  <a:lnTo>
                    <a:pt x="739993" y="321119"/>
                  </a:lnTo>
                  <a:lnTo>
                    <a:pt x="753818" y="275123"/>
                  </a:lnTo>
                  <a:lnTo>
                    <a:pt x="758353" y="227898"/>
                  </a:lnTo>
                  <a:lnTo>
                    <a:pt x="754408" y="182241"/>
                  </a:lnTo>
                  <a:lnTo>
                    <a:pt x="742820" y="139381"/>
                  </a:lnTo>
                  <a:lnTo>
                    <a:pt x="723959" y="100313"/>
                  </a:lnTo>
                  <a:lnTo>
                    <a:pt x="698198" y="6602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nvGrpSpPr>
            <p:cNvPr id="1342" name="Google Shape;1342;p107"/>
            <p:cNvGrpSpPr/>
            <p:nvPr/>
          </p:nvGrpSpPr>
          <p:grpSpPr>
            <a:xfrm>
              <a:off x="1791873" y="62882"/>
              <a:ext cx="205726" cy="228595"/>
              <a:chOff x="861113" y="2885746"/>
              <a:chExt cx="333809" cy="373277"/>
            </a:xfrm>
          </p:grpSpPr>
          <p:sp>
            <p:nvSpPr>
              <p:cNvPr id="1343" name="Google Shape;1343;p107"/>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07"/>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07"/>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346" name="Google Shape;1346;p107"/>
            <p:cNvGrpSpPr/>
            <p:nvPr/>
          </p:nvGrpSpPr>
          <p:grpSpPr>
            <a:xfrm>
              <a:off x="4807400" y="40208"/>
              <a:ext cx="279911" cy="265189"/>
              <a:chOff x="7390435" y="3680868"/>
              <a:chExt cx="372073" cy="355243"/>
            </a:xfrm>
          </p:grpSpPr>
          <p:sp>
            <p:nvSpPr>
              <p:cNvPr id="1347" name="Google Shape;1347;p107"/>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07"/>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07"/>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07"/>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07"/>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07"/>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53" name="Google Shape;1353;p107">
            <a:hlinkClick r:id="" action="ppaction://noaction"/>
          </p:cNvPr>
          <p:cNvSpPr/>
          <p:nvPr/>
        </p:nvSpPr>
        <p:spPr>
          <a:xfrm>
            <a:off x="126975" y="-2800"/>
            <a:ext cx="1383000" cy="37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guide id="3" pos="3840">
          <p15:clr>
            <a:srgbClr val="FA7B17"/>
          </p15:clr>
        </p15:guide>
        <p15:guide id="4" pos="4800">
          <p15:clr>
            <a:srgbClr val="FA7B17"/>
          </p15:clr>
        </p15:guide>
        <p15:guide id="5" pos="1920">
          <p15:clr>
            <a:srgbClr val="FA7B17"/>
          </p15:clr>
        </p15:guide>
        <p15:guide id="6" pos="960">
          <p15:clr>
            <a:srgbClr val="FA7B17"/>
          </p15:clr>
        </p15:guide>
        <p15:guide id="7" orient="horz" pos="605">
          <p15:clr>
            <a:srgbClr val="FA7B17"/>
          </p15:clr>
        </p15:guide>
        <p15:guide id="8" orient="horz" pos="1210">
          <p15:clr>
            <a:srgbClr val="FA7B17"/>
          </p15:clr>
        </p15:guide>
        <p15:guide id="9" orient="horz" pos="2419">
          <p15:clr>
            <a:srgbClr val="FA7B17"/>
          </p15:clr>
        </p15:guide>
        <p15:guide id="10" orient="horz" pos="3024">
          <p15:clr>
            <a:srgbClr val="FA7B17"/>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54"/>
        <p:cNvGrpSpPr/>
        <p:nvPr/>
      </p:nvGrpSpPr>
      <p:grpSpPr>
        <a:xfrm>
          <a:off x="0" y="0"/>
          <a:ext cx="0" cy="0"/>
          <a:chOff x="0" y="0"/>
          <a:chExt cx="0" cy="0"/>
        </a:xfrm>
      </p:grpSpPr>
      <p:sp>
        <p:nvSpPr>
          <p:cNvPr id="1355" name="Google Shape;1355;p108"/>
          <p:cNvSpPr txBox="1">
            <a:spLocks noGrp="1"/>
          </p:cNvSpPr>
          <p:nvPr>
            <p:ph type="title"/>
          </p:nvPr>
        </p:nvSpPr>
        <p:spPr>
          <a:xfrm>
            <a:off x="311700" y="2389833"/>
            <a:ext cx="8520600" cy="93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56" name="Google Shape;1356;p108"/>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Home - Title and body" type="tx">
  <p:cSld name="TITLE_AND_BODY">
    <p:spTree>
      <p:nvGrpSpPr>
        <p:cNvPr id="1" name="Shape 1357"/>
        <p:cNvGrpSpPr/>
        <p:nvPr/>
      </p:nvGrpSpPr>
      <p:grpSpPr>
        <a:xfrm>
          <a:off x="0" y="0"/>
          <a:ext cx="0" cy="0"/>
          <a:chOff x="0" y="0"/>
          <a:chExt cx="0" cy="0"/>
        </a:xfrm>
      </p:grpSpPr>
      <p:sp>
        <p:nvSpPr>
          <p:cNvPr id="1358" name="Google Shape;1358;p109"/>
          <p:cNvSpPr txBox="1">
            <a:spLocks noGrp="1"/>
          </p:cNvSpPr>
          <p:nvPr>
            <p:ph type="title"/>
          </p:nvPr>
        </p:nvSpPr>
        <p:spPr>
          <a:xfrm>
            <a:off x="134725" y="84149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59" name="Google Shape;1359;p109"/>
          <p:cNvSpPr txBox="1">
            <a:spLocks noGrp="1"/>
          </p:cNvSpPr>
          <p:nvPr>
            <p:ph type="body" idx="1"/>
          </p:nvPr>
        </p:nvSpPr>
        <p:spPr>
          <a:xfrm>
            <a:off x="311700" y="1477800"/>
            <a:ext cx="8520600" cy="35985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
        <p:nvSpPr>
          <p:cNvPr id="1360" name="Google Shape;1360;p109"/>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361" name="Google Shape;1361;p109"/>
          <p:cNvGrpSpPr/>
          <p:nvPr/>
        </p:nvGrpSpPr>
        <p:grpSpPr>
          <a:xfrm>
            <a:off x="126985" y="-10800"/>
            <a:ext cx="5968198" cy="375425"/>
            <a:chOff x="126985" y="-10800"/>
            <a:chExt cx="5968198" cy="375425"/>
          </a:xfrm>
        </p:grpSpPr>
        <p:sp>
          <p:nvSpPr>
            <p:cNvPr id="1362" name="Google Shape;1362;p109"/>
            <p:cNvSpPr/>
            <p:nvPr/>
          </p:nvSpPr>
          <p:spPr>
            <a:xfrm>
              <a:off x="3166695" y="-10800"/>
              <a:ext cx="1399552" cy="366522"/>
            </a:xfrm>
            <a:custGeom>
              <a:avLst/>
              <a:gdLst/>
              <a:ahLst/>
              <a:cxnLst/>
              <a:rect l="l" t="t" r="r" b="b"/>
              <a:pathLst>
                <a:path w="3235959"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5A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363" name="Google Shape;1363;p109"/>
            <p:cNvSpPr txBox="1"/>
            <p:nvPr/>
          </p:nvSpPr>
          <p:spPr>
            <a:xfrm>
              <a:off x="3601253"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PROGRAMS</a:t>
              </a:r>
              <a:endParaRPr sz="900">
                <a:latin typeface="Lato"/>
                <a:ea typeface="Lato"/>
                <a:cs typeface="Lato"/>
                <a:sym typeface="Lato"/>
              </a:endParaRPr>
            </a:p>
          </p:txBody>
        </p:sp>
        <p:sp>
          <p:nvSpPr>
            <p:cNvPr id="1364" name="Google Shape;1364;p109"/>
            <p:cNvSpPr/>
            <p:nvPr/>
          </p:nvSpPr>
          <p:spPr>
            <a:xfrm>
              <a:off x="1646838"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005A70">
                <a:alpha val="734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365" name="Google Shape;1365;p109"/>
            <p:cNvSpPr txBox="1"/>
            <p:nvPr/>
          </p:nvSpPr>
          <p:spPr>
            <a:xfrm>
              <a:off x="2045178" y="44225"/>
              <a:ext cx="9336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TEACHING</a:t>
              </a:r>
              <a:endParaRPr sz="900">
                <a:latin typeface="Lato"/>
                <a:ea typeface="Lato"/>
                <a:cs typeface="Lato"/>
                <a:sym typeface="Lato"/>
              </a:endParaRPr>
            </a:p>
          </p:txBody>
        </p:sp>
        <p:sp>
          <p:nvSpPr>
            <p:cNvPr id="1366" name="Google Shape;1366;p109"/>
            <p:cNvSpPr/>
            <p:nvPr/>
          </p:nvSpPr>
          <p:spPr>
            <a:xfrm>
              <a:off x="4695631"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484D7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367" name="Google Shape;1367;p109"/>
            <p:cNvSpPr txBox="1"/>
            <p:nvPr/>
          </p:nvSpPr>
          <p:spPr>
            <a:xfrm>
              <a:off x="5112975"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FUNDING</a:t>
              </a:r>
              <a:endParaRPr sz="900">
                <a:latin typeface="Lato"/>
                <a:ea typeface="Lato"/>
                <a:cs typeface="Lato"/>
                <a:sym typeface="Lato"/>
              </a:endParaRPr>
            </a:p>
          </p:txBody>
        </p:sp>
        <p:sp>
          <p:nvSpPr>
            <p:cNvPr id="1368" name="Google Shape;1368;p109"/>
            <p:cNvSpPr/>
            <p:nvPr/>
          </p:nvSpPr>
          <p:spPr>
            <a:xfrm>
              <a:off x="126985" y="-10800"/>
              <a:ext cx="1399553" cy="366522"/>
            </a:xfrm>
            <a:custGeom>
              <a:avLst/>
              <a:gdLst/>
              <a:ahLst/>
              <a:cxnLst/>
              <a:rect l="l" t="t" r="r" b="b"/>
              <a:pathLst>
                <a:path w="3235960"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9B7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369" name="Google Shape;1369;p109"/>
            <p:cNvSpPr txBox="1"/>
            <p:nvPr/>
          </p:nvSpPr>
          <p:spPr>
            <a:xfrm>
              <a:off x="530139"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HOME MENU</a:t>
              </a:r>
              <a:endParaRPr sz="900">
                <a:latin typeface="Lato"/>
                <a:ea typeface="Lato"/>
                <a:cs typeface="Lato"/>
                <a:sym typeface="Lato"/>
              </a:endParaRPr>
            </a:p>
          </p:txBody>
        </p:sp>
        <p:grpSp>
          <p:nvGrpSpPr>
            <p:cNvPr id="1370" name="Google Shape;1370;p109"/>
            <p:cNvGrpSpPr/>
            <p:nvPr/>
          </p:nvGrpSpPr>
          <p:grpSpPr>
            <a:xfrm>
              <a:off x="286345" y="78041"/>
              <a:ext cx="194959" cy="225752"/>
              <a:chOff x="2042250" y="818150"/>
              <a:chExt cx="3544700" cy="4097125"/>
            </a:xfrm>
          </p:grpSpPr>
          <p:sp>
            <p:nvSpPr>
              <p:cNvPr id="1371" name="Google Shape;1371;p109"/>
              <p:cNvSpPr/>
              <p:nvPr/>
            </p:nvSpPr>
            <p:spPr>
              <a:xfrm>
                <a:off x="2042250" y="1794075"/>
                <a:ext cx="3544700" cy="3121200"/>
              </a:xfrm>
              <a:custGeom>
                <a:avLst/>
                <a:gdLst/>
                <a:ahLst/>
                <a:cxnLst/>
                <a:rect l="l" t="t" r="r" b="b"/>
                <a:pathLst>
                  <a:path w="141788" h="124848" extrusionOk="0">
                    <a:moveTo>
                      <a:pt x="134790" y="6998"/>
                    </a:moveTo>
                    <a:lnTo>
                      <a:pt x="134790" y="117850"/>
                    </a:lnTo>
                    <a:lnTo>
                      <a:pt x="6998" y="117850"/>
                    </a:lnTo>
                    <a:lnTo>
                      <a:pt x="6998" y="6998"/>
                    </a:lnTo>
                    <a:close/>
                    <a:moveTo>
                      <a:pt x="1" y="1"/>
                    </a:moveTo>
                    <a:lnTo>
                      <a:pt x="1" y="124847"/>
                    </a:lnTo>
                    <a:lnTo>
                      <a:pt x="141787" y="124847"/>
                    </a:lnTo>
                    <a:lnTo>
                      <a:pt x="141787"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372" name="Google Shape;1372;p109"/>
              <p:cNvSpPr/>
              <p:nvPr/>
            </p:nvSpPr>
            <p:spPr>
              <a:xfrm>
                <a:off x="3220750" y="3331650"/>
                <a:ext cx="1187700" cy="1583625"/>
              </a:xfrm>
              <a:custGeom>
                <a:avLst/>
                <a:gdLst/>
                <a:ahLst/>
                <a:cxnLst/>
                <a:rect l="l" t="t" r="r" b="b"/>
                <a:pathLst>
                  <a:path w="47508" h="63345" extrusionOk="0">
                    <a:moveTo>
                      <a:pt x="29094" y="6998"/>
                    </a:moveTo>
                    <a:lnTo>
                      <a:pt x="34250" y="9207"/>
                    </a:lnTo>
                    <a:lnTo>
                      <a:pt x="37933" y="13258"/>
                    </a:lnTo>
                    <a:lnTo>
                      <a:pt x="40142" y="18414"/>
                    </a:lnTo>
                    <a:lnTo>
                      <a:pt x="40511" y="21360"/>
                    </a:lnTo>
                    <a:lnTo>
                      <a:pt x="40511" y="56347"/>
                    </a:lnTo>
                    <a:lnTo>
                      <a:pt x="6998" y="56347"/>
                    </a:lnTo>
                    <a:lnTo>
                      <a:pt x="6998" y="21360"/>
                    </a:lnTo>
                    <a:lnTo>
                      <a:pt x="6998" y="18414"/>
                    </a:lnTo>
                    <a:lnTo>
                      <a:pt x="9207" y="13258"/>
                    </a:lnTo>
                    <a:lnTo>
                      <a:pt x="13258" y="9207"/>
                    </a:lnTo>
                    <a:lnTo>
                      <a:pt x="18046" y="6998"/>
                    </a:lnTo>
                    <a:close/>
                    <a:moveTo>
                      <a:pt x="20992" y="0"/>
                    </a:moveTo>
                    <a:lnTo>
                      <a:pt x="16941" y="369"/>
                    </a:lnTo>
                    <a:lnTo>
                      <a:pt x="9207" y="3683"/>
                    </a:lnTo>
                    <a:lnTo>
                      <a:pt x="3315" y="9207"/>
                    </a:lnTo>
                    <a:lnTo>
                      <a:pt x="369" y="16941"/>
                    </a:lnTo>
                    <a:lnTo>
                      <a:pt x="0" y="21360"/>
                    </a:lnTo>
                    <a:lnTo>
                      <a:pt x="0" y="63344"/>
                    </a:lnTo>
                    <a:lnTo>
                      <a:pt x="47508" y="63344"/>
                    </a:lnTo>
                    <a:lnTo>
                      <a:pt x="47508" y="21360"/>
                    </a:lnTo>
                    <a:lnTo>
                      <a:pt x="47140" y="16941"/>
                    </a:lnTo>
                    <a:lnTo>
                      <a:pt x="43825" y="9207"/>
                    </a:lnTo>
                    <a:lnTo>
                      <a:pt x="37933" y="3683"/>
                    </a:lnTo>
                    <a:lnTo>
                      <a:pt x="30567" y="369"/>
                    </a:lnTo>
                    <a:lnTo>
                      <a:pt x="26148"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373" name="Google Shape;1373;p109"/>
              <p:cNvSpPr/>
              <p:nvPr/>
            </p:nvSpPr>
            <p:spPr>
              <a:xfrm>
                <a:off x="2042250" y="818150"/>
                <a:ext cx="3544700" cy="1150900"/>
              </a:xfrm>
              <a:custGeom>
                <a:avLst/>
                <a:gdLst/>
                <a:ahLst/>
                <a:cxnLst/>
                <a:rect l="l" t="t" r="r" b="b"/>
                <a:pathLst>
                  <a:path w="141788" h="46036" extrusionOk="0">
                    <a:moveTo>
                      <a:pt x="124847" y="6629"/>
                    </a:moveTo>
                    <a:lnTo>
                      <a:pt x="129266" y="8839"/>
                    </a:lnTo>
                    <a:lnTo>
                      <a:pt x="132580" y="12154"/>
                    </a:lnTo>
                    <a:lnTo>
                      <a:pt x="134790" y="16573"/>
                    </a:lnTo>
                    <a:lnTo>
                      <a:pt x="134790" y="19151"/>
                    </a:lnTo>
                    <a:lnTo>
                      <a:pt x="134790" y="39038"/>
                    </a:lnTo>
                    <a:lnTo>
                      <a:pt x="6998" y="39038"/>
                    </a:lnTo>
                    <a:lnTo>
                      <a:pt x="6998" y="19151"/>
                    </a:lnTo>
                    <a:lnTo>
                      <a:pt x="6998" y="16573"/>
                    </a:lnTo>
                    <a:lnTo>
                      <a:pt x="8840" y="12154"/>
                    </a:lnTo>
                    <a:lnTo>
                      <a:pt x="12154" y="8839"/>
                    </a:lnTo>
                    <a:lnTo>
                      <a:pt x="16573" y="6629"/>
                    </a:lnTo>
                    <a:close/>
                    <a:moveTo>
                      <a:pt x="15469" y="0"/>
                    </a:moveTo>
                    <a:lnTo>
                      <a:pt x="8471" y="2947"/>
                    </a:lnTo>
                    <a:lnTo>
                      <a:pt x="3315" y="8103"/>
                    </a:lnTo>
                    <a:lnTo>
                      <a:pt x="369" y="15100"/>
                    </a:lnTo>
                    <a:lnTo>
                      <a:pt x="1" y="19151"/>
                    </a:lnTo>
                    <a:lnTo>
                      <a:pt x="1" y="46035"/>
                    </a:lnTo>
                    <a:lnTo>
                      <a:pt x="141787" y="46035"/>
                    </a:lnTo>
                    <a:lnTo>
                      <a:pt x="141787" y="19151"/>
                    </a:lnTo>
                    <a:lnTo>
                      <a:pt x="141419" y="15100"/>
                    </a:lnTo>
                    <a:lnTo>
                      <a:pt x="138473" y="8103"/>
                    </a:lnTo>
                    <a:lnTo>
                      <a:pt x="133317" y="2947"/>
                    </a:lnTo>
                    <a:lnTo>
                      <a:pt x="126320"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1374" name="Google Shape;1374;p109"/>
            <p:cNvSpPr/>
            <p:nvPr/>
          </p:nvSpPr>
          <p:spPr>
            <a:xfrm>
              <a:off x="3321847" y="81301"/>
              <a:ext cx="239030" cy="202501"/>
            </a:xfrm>
            <a:custGeom>
              <a:avLst/>
              <a:gdLst/>
              <a:ahLst/>
              <a:cxnLst/>
              <a:rect l="l" t="t" r="r" b="b"/>
              <a:pathLst>
                <a:path w="758825" h="675004" extrusionOk="0">
                  <a:moveTo>
                    <a:pt x="698198" y="66029"/>
                  </a:moveTo>
                  <a:lnTo>
                    <a:pt x="666171" y="37751"/>
                  </a:lnTo>
                  <a:lnTo>
                    <a:pt x="629594" y="17049"/>
                  </a:lnTo>
                  <a:lnTo>
                    <a:pt x="589399" y="4330"/>
                  </a:lnTo>
                  <a:lnTo>
                    <a:pt x="546517" y="0"/>
                  </a:lnTo>
                  <a:lnTo>
                    <a:pt x="514391" y="2589"/>
                  </a:lnTo>
                  <a:lnTo>
                    <a:pt x="454707" y="23191"/>
                  </a:lnTo>
                  <a:lnTo>
                    <a:pt x="414318" y="52037"/>
                  </a:lnTo>
                  <a:lnTo>
                    <a:pt x="379182" y="91431"/>
                  </a:lnTo>
                  <a:lnTo>
                    <a:pt x="368160" y="77213"/>
                  </a:lnTo>
                  <a:lnTo>
                    <a:pt x="331005" y="41129"/>
                  </a:lnTo>
                  <a:lnTo>
                    <a:pt x="274612" y="10332"/>
                  </a:lnTo>
                  <a:lnTo>
                    <a:pt x="211857" y="0"/>
                  </a:lnTo>
                  <a:lnTo>
                    <a:pt x="168963" y="4330"/>
                  </a:lnTo>
                  <a:lnTo>
                    <a:pt x="128761" y="17049"/>
                  </a:lnTo>
                  <a:lnTo>
                    <a:pt x="92182" y="37751"/>
                  </a:lnTo>
                  <a:lnTo>
                    <a:pt x="60155" y="66029"/>
                  </a:lnTo>
                  <a:lnTo>
                    <a:pt x="34393" y="100314"/>
                  </a:lnTo>
                  <a:lnTo>
                    <a:pt x="15533" y="139383"/>
                  </a:lnTo>
                  <a:lnTo>
                    <a:pt x="3945" y="182245"/>
                  </a:lnTo>
                  <a:lnTo>
                    <a:pt x="0" y="227909"/>
                  </a:lnTo>
                  <a:lnTo>
                    <a:pt x="4538" y="275127"/>
                  </a:lnTo>
                  <a:lnTo>
                    <a:pt x="18371" y="321121"/>
                  </a:lnTo>
                  <a:lnTo>
                    <a:pt x="41823" y="366698"/>
                  </a:lnTo>
                  <a:lnTo>
                    <a:pt x="75222" y="412668"/>
                  </a:lnTo>
                  <a:lnTo>
                    <a:pt x="105095" y="446067"/>
                  </a:lnTo>
                  <a:lnTo>
                    <a:pt x="139322" y="480053"/>
                  </a:lnTo>
                  <a:lnTo>
                    <a:pt x="177439" y="515013"/>
                  </a:lnTo>
                  <a:lnTo>
                    <a:pt x="218985" y="551332"/>
                  </a:lnTo>
                  <a:lnTo>
                    <a:pt x="263499" y="589395"/>
                  </a:lnTo>
                  <a:lnTo>
                    <a:pt x="283685" y="606604"/>
                  </a:lnTo>
                  <a:lnTo>
                    <a:pt x="304954" y="624804"/>
                  </a:lnTo>
                  <a:lnTo>
                    <a:pt x="327086" y="643869"/>
                  </a:lnTo>
                  <a:lnTo>
                    <a:pt x="349863" y="663676"/>
                  </a:lnTo>
                  <a:lnTo>
                    <a:pt x="356350" y="668392"/>
                  </a:lnTo>
                  <a:lnTo>
                    <a:pt x="363517" y="671846"/>
                  </a:lnTo>
                  <a:lnTo>
                    <a:pt x="371187" y="673968"/>
                  </a:lnTo>
                  <a:lnTo>
                    <a:pt x="379182" y="674691"/>
                  </a:lnTo>
                  <a:lnTo>
                    <a:pt x="387171" y="673968"/>
                  </a:lnTo>
                  <a:lnTo>
                    <a:pt x="394840" y="671847"/>
                  </a:lnTo>
                  <a:lnTo>
                    <a:pt x="402003" y="668396"/>
                  </a:lnTo>
                  <a:lnTo>
                    <a:pt x="408479" y="663686"/>
                  </a:lnTo>
                  <a:lnTo>
                    <a:pt x="431265" y="643872"/>
                  </a:lnTo>
                  <a:lnTo>
                    <a:pt x="453408" y="624799"/>
                  </a:lnTo>
                  <a:lnTo>
                    <a:pt x="474686" y="606591"/>
                  </a:lnTo>
                  <a:lnTo>
                    <a:pt x="494874" y="589374"/>
                  </a:lnTo>
                  <a:lnTo>
                    <a:pt x="539384" y="551317"/>
                  </a:lnTo>
                  <a:lnTo>
                    <a:pt x="580930" y="515004"/>
                  </a:lnTo>
                  <a:lnTo>
                    <a:pt x="619049" y="480049"/>
                  </a:lnTo>
                  <a:lnTo>
                    <a:pt x="653277" y="446066"/>
                  </a:lnTo>
                  <a:lnTo>
                    <a:pt x="683151" y="412668"/>
                  </a:lnTo>
                  <a:lnTo>
                    <a:pt x="716547" y="366698"/>
                  </a:lnTo>
                  <a:lnTo>
                    <a:pt x="739993" y="321119"/>
                  </a:lnTo>
                  <a:lnTo>
                    <a:pt x="753818" y="275123"/>
                  </a:lnTo>
                  <a:lnTo>
                    <a:pt x="758353" y="227898"/>
                  </a:lnTo>
                  <a:lnTo>
                    <a:pt x="754408" y="182241"/>
                  </a:lnTo>
                  <a:lnTo>
                    <a:pt x="742820" y="139381"/>
                  </a:lnTo>
                  <a:lnTo>
                    <a:pt x="723959" y="100313"/>
                  </a:lnTo>
                  <a:lnTo>
                    <a:pt x="698198" y="6602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nvGrpSpPr>
            <p:cNvPr id="1375" name="Google Shape;1375;p109"/>
            <p:cNvGrpSpPr/>
            <p:nvPr/>
          </p:nvGrpSpPr>
          <p:grpSpPr>
            <a:xfrm>
              <a:off x="1791873" y="62882"/>
              <a:ext cx="205726" cy="228595"/>
              <a:chOff x="861113" y="2885746"/>
              <a:chExt cx="333809" cy="373277"/>
            </a:xfrm>
          </p:grpSpPr>
          <p:sp>
            <p:nvSpPr>
              <p:cNvPr id="1376" name="Google Shape;1376;p109"/>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09"/>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09"/>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379" name="Google Shape;1379;p109"/>
            <p:cNvGrpSpPr/>
            <p:nvPr/>
          </p:nvGrpSpPr>
          <p:grpSpPr>
            <a:xfrm>
              <a:off x="4807400" y="40208"/>
              <a:ext cx="279911" cy="265189"/>
              <a:chOff x="7390435" y="3680868"/>
              <a:chExt cx="372073" cy="355243"/>
            </a:xfrm>
          </p:grpSpPr>
          <p:sp>
            <p:nvSpPr>
              <p:cNvPr id="1380" name="Google Shape;1380;p109"/>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09"/>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09"/>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09"/>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09"/>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09"/>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86" name="Google Shape;1386;p109">
            <a:hlinkClick r:id="" action="ppaction://noaction"/>
          </p:cNvPr>
          <p:cNvSpPr/>
          <p:nvPr/>
        </p:nvSpPr>
        <p:spPr>
          <a:xfrm>
            <a:off x="126975" y="-2800"/>
            <a:ext cx="1383000" cy="37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7" name="Google Shape;1387;p109"/>
          <p:cNvGrpSpPr/>
          <p:nvPr/>
        </p:nvGrpSpPr>
        <p:grpSpPr>
          <a:xfrm>
            <a:off x="6275700" y="85070"/>
            <a:ext cx="2770526" cy="1642838"/>
            <a:chOff x="6275700" y="85070"/>
            <a:chExt cx="2770526" cy="1642838"/>
          </a:xfrm>
        </p:grpSpPr>
        <p:sp>
          <p:nvSpPr>
            <p:cNvPr id="1388" name="Google Shape;1388;p109"/>
            <p:cNvSpPr/>
            <p:nvPr/>
          </p:nvSpPr>
          <p:spPr>
            <a:xfrm>
              <a:off x="6275700" y="85070"/>
              <a:ext cx="1344300" cy="777300"/>
            </a:xfrm>
            <a:prstGeom prst="rect">
              <a:avLst/>
            </a:prstGeom>
            <a:solidFill>
              <a:srgbClr val="009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9" name="Google Shape;1389;p109"/>
            <p:cNvGrpSpPr/>
            <p:nvPr/>
          </p:nvGrpSpPr>
          <p:grpSpPr>
            <a:xfrm>
              <a:off x="7701998" y="93103"/>
              <a:ext cx="1344154" cy="777249"/>
              <a:chOff x="8262775" y="111725"/>
              <a:chExt cx="768000" cy="698400"/>
            </a:xfrm>
          </p:grpSpPr>
          <p:sp>
            <p:nvSpPr>
              <p:cNvPr id="1390" name="Google Shape;1390;p109"/>
              <p:cNvSpPr/>
              <p:nvPr/>
            </p:nvSpPr>
            <p:spPr>
              <a:xfrm>
                <a:off x="8262775" y="111725"/>
                <a:ext cx="768000" cy="698400"/>
              </a:xfrm>
              <a:prstGeom prst="rect">
                <a:avLst/>
              </a:prstGeom>
              <a:solidFill>
                <a:srgbClr val="00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09"/>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2" name="Google Shape;1392;p109"/>
            <p:cNvSpPr/>
            <p:nvPr/>
          </p:nvSpPr>
          <p:spPr>
            <a:xfrm>
              <a:off x="7701926" y="950608"/>
              <a:ext cx="1344300" cy="777300"/>
            </a:xfrm>
            <a:prstGeom prst="rect">
              <a:avLst/>
            </a:prstGeom>
            <a:solidFill>
              <a:srgbClr val="00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93" name="Google Shape;1393;p109"/>
            <p:cNvPicPr preferRelativeResize="0"/>
            <p:nvPr/>
          </p:nvPicPr>
          <p:blipFill>
            <a:blip r:embed="rId2">
              <a:alphaModFix/>
            </a:blip>
            <a:stretch>
              <a:fillRect/>
            </a:stretch>
          </p:blipFill>
          <p:spPr>
            <a:xfrm>
              <a:off x="8061580" y="169865"/>
              <a:ext cx="624990" cy="623724"/>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eaching - Title and body">
  <p:cSld name="TITLE_AND_BODY_1">
    <p:spTree>
      <p:nvGrpSpPr>
        <p:cNvPr id="1" name="Shape 1394"/>
        <p:cNvGrpSpPr/>
        <p:nvPr/>
      </p:nvGrpSpPr>
      <p:grpSpPr>
        <a:xfrm>
          <a:off x="0" y="0"/>
          <a:ext cx="0" cy="0"/>
          <a:chOff x="0" y="0"/>
          <a:chExt cx="0" cy="0"/>
        </a:xfrm>
      </p:grpSpPr>
      <p:sp>
        <p:nvSpPr>
          <p:cNvPr id="1395" name="Google Shape;1395;p110"/>
          <p:cNvSpPr txBox="1">
            <a:spLocks noGrp="1"/>
          </p:cNvSpPr>
          <p:nvPr>
            <p:ph type="title"/>
          </p:nvPr>
        </p:nvSpPr>
        <p:spPr>
          <a:xfrm>
            <a:off x="134725" y="84149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96" name="Google Shape;1396;p110"/>
          <p:cNvSpPr txBox="1">
            <a:spLocks noGrp="1"/>
          </p:cNvSpPr>
          <p:nvPr>
            <p:ph type="body" idx="1"/>
          </p:nvPr>
        </p:nvSpPr>
        <p:spPr>
          <a:xfrm>
            <a:off x="311700" y="1477800"/>
            <a:ext cx="8520600" cy="35985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
        <p:nvSpPr>
          <p:cNvPr id="1397" name="Google Shape;1397;p110"/>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398" name="Google Shape;1398;p110"/>
          <p:cNvGrpSpPr/>
          <p:nvPr/>
        </p:nvGrpSpPr>
        <p:grpSpPr>
          <a:xfrm>
            <a:off x="126985" y="-10800"/>
            <a:ext cx="5968198" cy="375425"/>
            <a:chOff x="126985" y="-10800"/>
            <a:chExt cx="5968198" cy="375425"/>
          </a:xfrm>
        </p:grpSpPr>
        <p:sp>
          <p:nvSpPr>
            <p:cNvPr id="1399" name="Google Shape;1399;p110"/>
            <p:cNvSpPr/>
            <p:nvPr/>
          </p:nvSpPr>
          <p:spPr>
            <a:xfrm>
              <a:off x="3166695" y="-10800"/>
              <a:ext cx="1399552" cy="366522"/>
            </a:xfrm>
            <a:custGeom>
              <a:avLst/>
              <a:gdLst/>
              <a:ahLst/>
              <a:cxnLst/>
              <a:rect l="l" t="t" r="r" b="b"/>
              <a:pathLst>
                <a:path w="3235959"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5A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400" name="Google Shape;1400;p110"/>
            <p:cNvSpPr txBox="1"/>
            <p:nvPr/>
          </p:nvSpPr>
          <p:spPr>
            <a:xfrm>
              <a:off x="3601253"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PROGRAMS</a:t>
              </a:r>
              <a:endParaRPr sz="900">
                <a:latin typeface="Lato"/>
                <a:ea typeface="Lato"/>
                <a:cs typeface="Lato"/>
                <a:sym typeface="Lato"/>
              </a:endParaRPr>
            </a:p>
          </p:txBody>
        </p:sp>
        <p:sp>
          <p:nvSpPr>
            <p:cNvPr id="1401" name="Google Shape;1401;p110"/>
            <p:cNvSpPr/>
            <p:nvPr/>
          </p:nvSpPr>
          <p:spPr>
            <a:xfrm>
              <a:off x="1646838"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005A70">
                <a:alpha val="734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402" name="Google Shape;1402;p110"/>
            <p:cNvSpPr txBox="1"/>
            <p:nvPr/>
          </p:nvSpPr>
          <p:spPr>
            <a:xfrm>
              <a:off x="2045178" y="44225"/>
              <a:ext cx="9336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TEACHING</a:t>
              </a:r>
              <a:endParaRPr sz="900">
                <a:latin typeface="Lato"/>
                <a:ea typeface="Lato"/>
                <a:cs typeface="Lato"/>
                <a:sym typeface="Lato"/>
              </a:endParaRPr>
            </a:p>
          </p:txBody>
        </p:sp>
        <p:sp>
          <p:nvSpPr>
            <p:cNvPr id="1403" name="Google Shape;1403;p110"/>
            <p:cNvSpPr/>
            <p:nvPr/>
          </p:nvSpPr>
          <p:spPr>
            <a:xfrm>
              <a:off x="4695631"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484D7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404" name="Google Shape;1404;p110"/>
            <p:cNvSpPr txBox="1"/>
            <p:nvPr/>
          </p:nvSpPr>
          <p:spPr>
            <a:xfrm>
              <a:off x="5112975"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FUNDING</a:t>
              </a:r>
              <a:endParaRPr sz="900">
                <a:latin typeface="Lato"/>
                <a:ea typeface="Lato"/>
                <a:cs typeface="Lato"/>
                <a:sym typeface="Lato"/>
              </a:endParaRPr>
            </a:p>
          </p:txBody>
        </p:sp>
        <p:sp>
          <p:nvSpPr>
            <p:cNvPr id="1405" name="Google Shape;1405;p110"/>
            <p:cNvSpPr/>
            <p:nvPr/>
          </p:nvSpPr>
          <p:spPr>
            <a:xfrm>
              <a:off x="126985" y="-10800"/>
              <a:ext cx="1399553" cy="366522"/>
            </a:xfrm>
            <a:custGeom>
              <a:avLst/>
              <a:gdLst/>
              <a:ahLst/>
              <a:cxnLst/>
              <a:rect l="l" t="t" r="r" b="b"/>
              <a:pathLst>
                <a:path w="3235960"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9B7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406" name="Google Shape;1406;p110"/>
            <p:cNvSpPr txBox="1"/>
            <p:nvPr/>
          </p:nvSpPr>
          <p:spPr>
            <a:xfrm>
              <a:off x="530139"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HOME MENU</a:t>
              </a:r>
              <a:endParaRPr sz="900">
                <a:latin typeface="Lato"/>
                <a:ea typeface="Lato"/>
                <a:cs typeface="Lato"/>
                <a:sym typeface="Lato"/>
              </a:endParaRPr>
            </a:p>
          </p:txBody>
        </p:sp>
        <p:grpSp>
          <p:nvGrpSpPr>
            <p:cNvPr id="1407" name="Google Shape;1407;p110"/>
            <p:cNvGrpSpPr/>
            <p:nvPr/>
          </p:nvGrpSpPr>
          <p:grpSpPr>
            <a:xfrm>
              <a:off x="286345" y="78041"/>
              <a:ext cx="194959" cy="225752"/>
              <a:chOff x="2042250" y="818150"/>
              <a:chExt cx="3544700" cy="4097125"/>
            </a:xfrm>
          </p:grpSpPr>
          <p:sp>
            <p:nvSpPr>
              <p:cNvPr id="1408" name="Google Shape;1408;p110"/>
              <p:cNvSpPr/>
              <p:nvPr/>
            </p:nvSpPr>
            <p:spPr>
              <a:xfrm>
                <a:off x="2042250" y="1794075"/>
                <a:ext cx="3544700" cy="3121200"/>
              </a:xfrm>
              <a:custGeom>
                <a:avLst/>
                <a:gdLst/>
                <a:ahLst/>
                <a:cxnLst/>
                <a:rect l="l" t="t" r="r" b="b"/>
                <a:pathLst>
                  <a:path w="141788" h="124848" extrusionOk="0">
                    <a:moveTo>
                      <a:pt x="134790" y="6998"/>
                    </a:moveTo>
                    <a:lnTo>
                      <a:pt x="134790" y="117850"/>
                    </a:lnTo>
                    <a:lnTo>
                      <a:pt x="6998" y="117850"/>
                    </a:lnTo>
                    <a:lnTo>
                      <a:pt x="6998" y="6998"/>
                    </a:lnTo>
                    <a:close/>
                    <a:moveTo>
                      <a:pt x="1" y="1"/>
                    </a:moveTo>
                    <a:lnTo>
                      <a:pt x="1" y="124847"/>
                    </a:lnTo>
                    <a:lnTo>
                      <a:pt x="141787" y="124847"/>
                    </a:lnTo>
                    <a:lnTo>
                      <a:pt x="141787"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09" name="Google Shape;1409;p110"/>
              <p:cNvSpPr/>
              <p:nvPr/>
            </p:nvSpPr>
            <p:spPr>
              <a:xfrm>
                <a:off x="3220750" y="3331650"/>
                <a:ext cx="1187700" cy="1583625"/>
              </a:xfrm>
              <a:custGeom>
                <a:avLst/>
                <a:gdLst/>
                <a:ahLst/>
                <a:cxnLst/>
                <a:rect l="l" t="t" r="r" b="b"/>
                <a:pathLst>
                  <a:path w="47508" h="63345" extrusionOk="0">
                    <a:moveTo>
                      <a:pt x="29094" y="6998"/>
                    </a:moveTo>
                    <a:lnTo>
                      <a:pt x="34250" y="9207"/>
                    </a:lnTo>
                    <a:lnTo>
                      <a:pt x="37933" y="13258"/>
                    </a:lnTo>
                    <a:lnTo>
                      <a:pt x="40142" y="18414"/>
                    </a:lnTo>
                    <a:lnTo>
                      <a:pt x="40511" y="21360"/>
                    </a:lnTo>
                    <a:lnTo>
                      <a:pt x="40511" y="56347"/>
                    </a:lnTo>
                    <a:lnTo>
                      <a:pt x="6998" y="56347"/>
                    </a:lnTo>
                    <a:lnTo>
                      <a:pt x="6998" y="21360"/>
                    </a:lnTo>
                    <a:lnTo>
                      <a:pt x="6998" y="18414"/>
                    </a:lnTo>
                    <a:lnTo>
                      <a:pt x="9207" y="13258"/>
                    </a:lnTo>
                    <a:lnTo>
                      <a:pt x="13258" y="9207"/>
                    </a:lnTo>
                    <a:lnTo>
                      <a:pt x="18046" y="6998"/>
                    </a:lnTo>
                    <a:close/>
                    <a:moveTo>
                      <a:pt x="20992" y="0"/>
                    </a:moveTo>
                    <a:lnTo>
                      <a:pt x="16941" y="369"/>
                    </a:lnTo>
                    <a:lnTo>
                      <a:pt x="9207" y="3683"/>
                    </a:lnTo>
                    <a:lnTo>
                      <a:pt x="3315" y="9207"/>
                    </a:lnTo>
                    <a:lnTo>
                      <a:pt x="369" y="16941"/>
                    </a:lnTo>
                    <a:lnTo>
                      <a:pt x="0" y="21360"/>
                    </a:lnTo>
                    <a:lnTo>
                      <a:pt x="0" y="63344"/>
                    </a:lnTo>
                    <a:lnTo>
                      <a:pt x="47508" y="63344"/>
                    </a:lnTo>
                    <a:lnTo>
                      <a:pt x="47508" y="21360"/>
                    </a:lnTo>
                    <a:lnTo>
                      <a:pt x="47140" y="16941"/>
                    </a:lnTo>
                    <a:lnTo>
                      <a:pt x="43825" y="9207"/>
                    </a:lnTo>
                    <a:lnTo>
                      <a:pt x="37933" y="3683"/>
                    </a:lnTo>
                    <a:lnTo>
                      <a:pt x="30567" y="369"/>
                    </a:lnTo>
                    <a:lnTo>
                      <a:pt x="26148"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10" name="Google Shape;1410;p110"/>
              <p:cNvSpPr/>
              <p:nvPr/>
            </p:nvSpPr>
            <p:spPr>
              <a:xfrm>
                <a:off x="2042250" y="818150"/>
                <a:ext cx="3544700" cy="1150900"/>
              </a:xfrm>
              <a:custGeom>
                <a:avLst/>
                <a:gdLst/>
                <a:ahLst/>
                <a:cxnLst/>
                <a:rect l="l" t="t" r="r" b="b"/>
                <a:pathLst>
                  <a:path w="141788" h="46036" extrusionOk="0">
                    <a:moveTo>
                      <a:pt x="124847" y="6629"/>
                    </a:moveTo>
                    <a:lnTo>
                      <a:pt x="129266" y="8839"/>
                    </a:lnTo>
                    <a:lnTo>
                      <a:pt x="132580" y="12154"/>
                    </a:lnTo>
                    <a:lnTo>
                      <a:pt x="134790" y="16573"/>
                    </a:lnTo>
                    <a:lnTo>
                      <a:pt x="134790" y="19151"/>
                    </a:lnTo>
                    <a:lnTo>
                      <a:pt x="134790" y="39038"/>
                    </a:lnTo>
                    <a:lnTo>
                      <a:pt x="6998" y="39038"/>
                    </a:lnTo>
                    <a:lnTo>
                      <a:pt x="6998" y="19151"/>
                    </a:lnTo>
                    <a:lnTo>
                      <a:pt x="6998" y="16573"/>
                    </a:lnTo>
                    <a:lnTo>
                      <a:pt x="8840" y="12154"/>
                    </a:lnTo>
                    <a:lnTo>
                      <a:pt x="12154" y="8839"/>
                    </a:lnTo>
                    <a:lnTo>
                      <a:pt x="16573" y="6629"/>
                    </a:lnTo>
                    <a:close/>
                    <a:moveTo>
                      <a:pt x="15469" y="0"/>
                    </a:moveTo>
                    <a:lnTo>
                      <a:pt x="8471" y="2947"/>
                    </a:lnTo>
                    <a:lnTo>
                      <a:pt x="3315" y="8103"/>
                    </a:lnTo>
                    <a:lnTo>
                      <a:pt x="369" y="15100"/>
                    </a:lnTo>
                    <a:lnTo>
                      <a:pt x="1" y="19151"/>
                    </a:lnTo>
                    <a:lnTo>
                      <a:pt x="1" y="46035"/>
                    </a:lnTo>
                    <a:lnTo>
                      <a:pt x="141787" y="46035"/>
                    </a:lnTo>
                    <a:lnTo>
                      <a:pt x="141787" y="19151"/>
                    </a:lnTo>
                    <a:lnTo>
                      <a:pt x="141419" y="15100"/>
                    </a:lnTo>
                    <a:lnTo>
                      <a:pt x="138473" y="8103"/>
                    </a:lnTo>
                    <a:lnTo>
                      <a:pt x="133317" y="2947"/>
                    </a:lnTo>
                    <a:lnTo>
                      <a:pt x="126320"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1411" name="Google Shape;1411;p110"/>
            <p:cNvSpPr/>
            <p:nvPr/>
          </p:nvSpPr>
          <p:spPr>
            <a:xfrm>
              <a:off x="3321847" y="81301"/>
              <a:ext cx="239030" cy="202501"/>
            </a:xfrm>
            <a:custGeom>
              <a:avLst/>
              <a:gdLst/>
              <a:ahLst/>
              <a:cxnLst/>
              <a:rect l="l" t="t" r="r" b="b"/>
              <a:pathLst>
                <a:path w="758825" h="675004" extrusionOk="0">
                  <a:moveTo>
                    <a:pt x="698198" y="66029"/>
                  </a:moveTo>
                  <a:lnTo>
                    <a:pt x="666171" y="37751"/>
                  </a:lnTo>
                  <a:lnTo>
                    <a:pt x="629594" y="17049"/>
                  </a:lnTo>
                  <a:lnTo>
                    <a:pt x="589399" y="4330"/>
                  </a:lnTo>
                  <a:lnTo>
                    <a:pt x="546517" y="0"/>
                  </a:lnTo>
                  <a:lnTo>
                    <a:pt x="514391" y="2589"/>
                  </a:lnTo>
                  <a:lnTo>
                    <a:pt x="454707" y="23191"/>
                  </a:lnTo>
                  <a:lnTo>
                    <a:pt x="414318" y="52037"/>
                  </a:lnTo>
                  <a:lnTo>
                    <a:pt x="379182" y="91431"/>
                  </a:lnTo>
                  <a:lnTo>
                    <a:pt x="368160" y="77213"/>
                  </a:lnTo>
                  <a:lnTo>
                    <a:pt x="331005" y="41129"/>
                  </a:lnTo>
                  <a:lnTo>
                    <a:pt x="274612" y="10332"/>
                  </a:lnTo>
                  <a:lnTo>
                    <a:pt x="211857" y="0"/>
                  </a:lnTo>
                  <a:lnTo>
                    <a:pt x="168963" y="4330"/>
                  </a:lnTo>
                  <a:lnTo>
                    <a:pt x="128761" y="17049"/>
                  </a:lnTo>
                  <a:lnTo>
                    <a:pt x="92182" y="37751"/>
                  </a:lnTo>
                  <a:lnTo>
                    <a:pt x="60155" y="66029"/>
                  </a:lnTo>
                  <a:lnTo>
                    <a:pt x="34393" y="100314"/>
                  </a:lnTo>
                  <a:lnTo>
                    <a:pt x="15533" y="139383"/>
                  </a:lnTo>
                  <a:lnTo>
                    <a:pt x="3945" y="182245"/>
                  </a:lnTo>
                  <a:lnTo>
                    <a:pt x="0" y="227909"/>
                  </a:lnTo>
                  <a:lnTo>
                    <a:pt x="4538" y="275127"/>
                  </a:lnTo>
                  <a:lnTo>
                    <a:pt x="18371" y="321121"/>
                  </a:lnTo>
                  <a:lnTo>
                    <a:pt x="41823" y="366698"/>
                  </a:lnTo>
                  <a:lnTo>
                    <a:pt x="75222" y="412668"/>
                  </a:lnTo>
                  <a:lnTo>
                    <a:pt x="105095" y="446067"/>
                  </a:lnTo>
                  <a:lnTo>
                    <a:pt x="139322" y="480053"/>
                  </a:lnTo>
                  <a:lnTo>
                    <a:pt x="177439" y="515013"/>
                  </a:lnTo>
                  <a:lnTo>
                    <a:pt x="218985" y="551332"/>
                  </a:lnTo>
                  <a:lnTo>
                    <a:pt x="263499" y="589395"/>
                  </a:lnTo>
                  <a:lnTo>
                    <a:pt x="283685" y="606604"/>
                  </a:lnTo>
                  <a:lnTo>
                    <a:pt x="304954" y="624804"/>
                  </a:lnTo>
                  <a:lnTo>
                    <a:pt x="327086" y="643869"/>
                  </a:lnTo>
                  <a:lnTo>
                    <a:pt x="349863" y="663676"/>
                  </a:lnTo>
                  <a:lnTo>
                    <a:pt x="356350" y="668392"/>
                  </a:lnTo>
                  <a:lnTo>
                    <a:pt x="363517" y="671846"/>
                  </a:lnTo>
                  <a:lnTo>
                    <a:pt x="371187" y="673968"/>
                  </a:lnTo>
                  <a:lnTo>
                    <a:pt x="379182" y="674691"/>
                  </a:lnTo>
                  <a:lnTo>
                    <a:pt x="387171" y="673968"/>
                  </a:lnTo>
                  <a:lnTo>
                    <a:pt x="394840" y="671847"/>
                  </a:lnTo>
                  <a:lnTo>
                    <a:pt x="402003" y="668396"/>
                  </a:lnTo>
                  <a:lnTo>
                    <a:pt x="408479" y="663686"/>
                  </a:lnTo>
                  <a:lnTo>
                    <a:pt x="431265" y="643872"/>
                  </a:lnTo>
                  <a:lnTo>
                    <a:pt x="453408" y="624799"/>
                  </a:lnTo>
                  <a:lnTo>
                    <a:pt x="474686" y="606591"/>
                  </a:lnTo>
                  <a:lnTo>
                    <a:pt x="494874" y="589374"/>
                  </a:lnTo>
                  <a:lnTo>
                    <a:pt x="539384" y="551317"/>
                  </a:lnTo>
                  <a:lnTo>
                    <a:pt x="580930" y="515004"/>
                  </a:lnTo>
                  <a:lnTo>
                    <a:pt x="619049" y="480049"/>
                  </a:lnTo>
                  <a:lnTo>
                    <a:pt x="653277" y="446066"/>
                  </a:lnTo>
                  <a:lnTo>
                    <a:pt x="683151" y="412668"/>
                  </a:lnTo>
                  <a:lnTo>
                    <a:pt x="716547" y="366698"/>
                  </a:lnTo>
                  <a:lnTo>
                    <a:pt x="739993" y="321119"/>
                  </a:lnTo>
                  <a:lnTo>
                    <a:pt x="753818" y="275123"/>
                  </a:lnTo>
                  <a:lnTo>
                    <a:pt x="758353" y="227898"/>
                  </a:lnTo>
                  <a:lnTo>
                    <a:pt x="754408" y="182241"/>
                  </a:lnTo>
                  <a:lnTo>
                    <a:pt x="742820" y="139381"/>
                  </a:lnTo>
                  <a:lnTo>
                    <a:pt x="723959" y="100313"/>
                  </a:lnTo>
                  <a:lnTo>
                    <a:pt x="698198" y="6602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nvGrpSpPr>
            <p:cNvPr id="1412" name="Google Shape;1412;p110"/>
            <p:cNvGrpSpPr/>
            <p:nvPr/>
          </p:nvGrpSpPr>
          <p:grpSpPr>
            <a:xfrm>
              <a:off x="1791873" y="62882"/>
              <a:ext cx="205726" cy="228595"/>
              <a:chOff x="861113" y="2885746"/>
              <a:chExt cx="333809" cy="373277"/>
            </a:xfrm>
          </p:grpSpPr>
          <p:sp>
            <p:nvSpPr>
              <p:cNvPr id="1413" name="Google Shape;1413;p110"/>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10"/>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10"/>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416" name="Google Shape;1416;p110"/>
            <p:cNvGrpSpPr/>
            <p:nvPr/>
          </p:nvGrpSpPr>
          <p:grpSpPr>
            <a:xfrm>
              <a:off x="4807400" y="40208"/>
              <a:ext cx="279911" cy="265189"/>
              <a:chOff x="7390435" y="3680868"/>
              <a:chExt cx="372073" cy="355243"/>
            </a:xfrm>
          </p:grpSpPr>
          <p:sp>
            <p:nvSpPr>
              <p:cNvPr id="1417" name="Google Shape;1417;p110"/>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10"/>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10"/>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10"/>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10"/>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10"/>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23" name="Google Shape;1423;p110">
            <a:hlinkClick r:id="" action="ppaction://noaction"/>
          </p:cNvPr>
          <p:cNvSpPr/>
          <p:nvPr/>
        </p:nvSpPr>
        <p:spPr>
          <a:xfrm>
            <a:off x="126975" y="-2800"/>
            <a:ext cx="1383000" cy="37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4" name="Google Shape;1424;p110"/>
          <p:cNvGrpSpPr/>
          <p:nvPr/>
        </p:nvGrpSpPr>
        <p:grpSpPr>
          <a:xfrm>
            <a:off x="6275700" y="85070"/>
            <a:ext cx="2770526" cy="1642838"/>
            <a:chOff x="6275700" y="85070"/>
            <a:chExt cx="2770526" cy="1642838"/>
          </a:xfrm>
        </p:grpSpPr>
        <p:grpSp>
          <p:nvGrpSpPr>
            <p:cNvPr id="1425" name="Google Shape;1425;p110"/>
            <p:cNvGrpSpPr/>
            <p:nvPr/>
          </p:nvGrpSpPr>
          <p:grpSpPr>
            <a:xfrm>
              <a:off x="7701998" y="93103"/>
              <a:ext cx="1344154" cy="777249"/>
              <a:chOff x="8262775" y="111725"/>
              <a:chExt cx="768000" cy="698400"/>
            </a:xfrm>
          </p:grpSpPr>
          <p:sp>
            <p:nvSpPr>
              <p:cNvPr id="1426" name="Google Shape;1426;p110"/>
              <p:cNvSpPr/>
              <p:nvPr/>
            </p:nvSpPr>
            <p:spPr>
              <a:xfrm>
                <a:off x="8262775" y="111725"/>
                <a:ext cx="768000" cy="6984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10"/>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8" name="Google Shape;1428;p110"/>
            <p:cNvSpPr/>
            <p:nvPr/>
          </p:nvSpPr>
          <p:spPr>
            <a:xfrm>
              <a:off x="7701926" y="950608"/>
              <a:ext cx="1344300" cy="7773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9" name="Google Shape;1429;p110"/>
            <p:cNvPicPr preferRelativeResize="0"/>
            <p:nvPr/>
          </p:nvPicPr>
          <p:blipFill>
            <a:blip r:embed="rId2">
              <a:alphaModFix/>
            </a:blip>
            <a:stretch>
              <a:fillRect/>
            </a:stretch>
          </p:blipFill>
          <p:spPr>
            <a:xfrm>
              <a:off x="8061580" y="169865"/>
              <a:ext cx="624990" cy="623724"/>
            </a:xfrm>
            <a:prstGeom prst="rect">
              <a:avLst/>
            </a:prstGeom>
            <a:noFill/>
            <a:ln>
              <a:noFill/>
            </a:ln>
          </p:spPr>
        </p:pic>
        <p:sp>
          <p:nvSpPr>
            <p:cNvPr id="1430" name="Google Shape;1430;p110"/>
            <p:cNvSpPr/>
            <p:nvPr/>
          </p:nvSpPr>
          <p:spPr>
            <a:xfrm>
              <a:off x="6275700" y="85070"/>
              <a:ext cx="1344300" cy="7773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Programs - Title and body">
  <p:cSld name="TITLE_AND_BODY_2">
    <p:spTree>
      <p:nvGrpSpPr>
        <p:cNvPr id="1" name="Shape 1431"/>
        <p:cNvGrpSpPr/>
        <p:nvPr/>
      </p:nvGrpSpPr>
      <p:grpSpPr>
        <a:xfrm>
          <a:off x="0" y="0"/>
          <a:ext cx="0" cy="0"/>
          <a:chOff x="0" y="0"/>
          <a:chExt cx="0" cy="0"/>
        </a:xfrm>
      </p:grpSpPr>
      <p:sp>
        <p:nvSpPr>
          <p:cNvPr id="1432" name="Google Shape;1432;p111"/>
          <p:cNvSpPr txBox="1">
            <a:spLocks noGrp="1"/>
          </p:cNvSpPr>
          <p:nvPr>
            <p:ph type="title"/>
          </p:nvPr>
        </p:nvSpPr>
        <p:spPr>
          <a:xfrm>
            <a:off x="134725" y="84149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33" name="Google Shape;1433;p111"/>
          <p:cNvSpPr txBox="1">
            <a:spLocks noGrp="1"/>
          </p:cNvSpPr>
          <p:nvPr>
            <p:ph type="body" idx="1"/>
          </p:nvPr>
        </p:nvSpPr>
        <p:spPr>
          <a:xfrm>
            <a:off x="311700" y="1477800"/>
            <a:ext cx="8520600" cy="35985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
        <p:nvSpPr>
          <p:cNvPr id="1434" name="Google Shape;1434;p111"/>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435" name="Google Shape;1435;p111"/>
          <p:cNvGrpSpPr/>
          <p:nvPr/>
        </p:nvGrpSpPr>
        <p:grpSpPr>
          <a:xfrm>
            <a:off x="126985" y="-10800"/>
            <a:ext cx="5968198" cy="375425"/>
            <a:chOff x="126985" y="-10800"/>
            <a:chExt cx="5968198" cy="375425"/>
          </a:xfrm>
        </p:grpSpPr>
        <p:sp>
          <p:nvSpPr>
            <p:cNvPr id="1436" name="Google Shape;1436;p111"/>
            <p:cNvSpPr/>
            <p:nvPr/>
          </p:nvSpPr>
          <p:spPr>
            <a:xfrm>
              <a:off x="3166695" y="-10800"/>
              <a:ext cx="1399552" cy="366522"/>
            </a:xfrm>
            <a:custGeom>
              <a:avLst/>
              <a:gdLst/>
              <a:ahLst/>
              <a:cxnLst/>
              <a:rect l="l" t="t" r="r" b="b"/>
              <a:pathLst>
                <a:path w="3235959"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5A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437" name="Google Shape;1437;p111"/>
            <p:cNvSpPr txBox="1"/>
            <p:nvPr/>
          </p:nvSpPr>
          <p:spPr>
            <a:xfrm>
              <a:off x="3601253"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PROGRAMS</a:t>
              </a:r>
              <a:endParaRPr sz="900">
                <a:latin typeface="Lato"/>
                <a:ea typeface="Lato"/>
                <a:cs typeface="Lato"/>
                <a:sym typeface="Lato"/>
              </a:endParaRPr>
            </a:p>
          </p:txBody>
        </p:sp>
        <p:sp>
          <p:nvSpPr>
            <p:cNvPr id="1438" name="Google Shape;1438;p111"/>
            <p:cNvSpPr/>
            <p:nvPr/>
          </p:nvSpPr>
          <p:spPr>
            <a:xfrm>
              <a:off x="1646838"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005A70">
                <a:alpha val="734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439" name="Google Shape;1439;p111"/>
            <p:cNvSpPr txBox="1"/>
            <p:nvPr/>
          </p:nvSpPr>
          <p:spPr>
            <a:xfrm>
              <a:off x="2045178" y="44225"/>
              <a:ext cx="9336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TEACHING</a:t>
              </a:r>
              <a:endParaRPr sz="900">
                <a:latin typeface="Lato"/>
                <a:ea typeface="Lato"/>
                <a:cs typeface="Lato"/>
                <a:sym typeface="Lato"/>
              </a:endParaRPr>
            </a:p>
          </p:txBody>
        </p:sp>
        <p:sp>
          <p:nvSpPr>
            <p:cNvPr id="1440" name="Google Shape;1440;p111"/>
            <p:cNvSpPr/>
            <p:nvPr/>
          </p:nvSpPr>
          <p:spPr>
            <a:xfrm>
              <a:off x="4695631"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484D7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441" name="Google Shape;1441;p111"/>
            <p:cNvSpPr txBox="1"/>
            <p:nvPr/>
          </p:nvSpPr>
          <p:spPr>
            <a:xfrm>
              <a:off x="5112975"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FUNDING</a:t>
              </a:r>
              <a:endParaRPr sz="900">
                <a:latin typeface="Lato"/>
                <a:ea typeface="Lato"/>
                <a:cs typeface="Lato"/>
                <a:sym typeface="Lato"/>
              </a:endParaRPr>
            </a:p>
          </p:txBody>
        </p:sp>
        <p:sp>
          <p:nvSpPr>
            <p:cNvPr id="1442" name="Google Shape;1442;p111"/>
            <p:cNvSpPr/>
            <p:nvPr/>
          </p:nvSpPr>
          <p:spPr>
            <a:xfrm>
              <a:off x="126985" y="-10800"/>
              <a:ext cx="1399553" cy="366522"/>
            </a:xfrm>
            <a:custGeom>
              <a:avLst/>
              <a:gdLst/>
              <a:ahLst/>
              <a:cxnLst/>
              <a:rect l="l" t="t" r="r" b="b"/>
              <a:pathLst>
                <a:path w="3235960"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9B7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443" name="Google Shape;1443;p111"/>
            <p:cNvSpPr txBox="1"/>
            <p:nvPr/>
          </p:nvSpPr>
          <p:spPr>
            <a:xfrm>
              <a:off x="530139"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HOME MENU</a:t>
              </a:r>
              <a:endParaRPr sz="900">
                <a:latin typeface="Lato"/>
                <a:ea typeface="Lato"/>
                <a:cs typeface="Lato"/>
                <a:sym typeface="Lato"/>
              </a:endParaRPr>
            </a:p>
          </p:txBody>
        </p:sp>
        <p:grpSp>
          <p:nvGrpSpPr>
            <p:cNvPr id="1444" name="Google Shape;1444;p111"/>
            <p:cNvGrpSpPr/>
            <p:nvPr/>
          </p:nvGrpSpPr>
          <p:grpSpPr>
            <a:xfrm>
              <a:off x="286345" y="78041"/>
              <a:ext cx="194959" cy="225752"/>
              <a:chOff x="2042250" y="818150"/>
              <a:chExt cx="3544700" cy="4097125"/>
            </a:xfrm>
          </p:grpSpPr>
          <p:sp>
            <p:nvSpPr>
              <p:cNvPr id="1445" name="Google Shape;1445;p111"/>
              <p:cNvSpPr/>
              <p:nvPr/>
            </p:nvSpPr>
            <p:spPr>
              <a:xfrm>
                <a:off x="2042250" y="1794075"/>
                <a:ext cx="3544700" cy="3121200"/>
              </a:xfrm>
              <a:custGeom>
                <a:avLst/>
                <a:gdLst/>
                <a:ahLst/>
                <a:cxnLst/>
                <a:rect l="l" t="t" r="r" b="b"/>
                <a:pathLst>
                  <a:path w="141788" h="124848" extrusionOk="0">
                    <a:moveTo>
                      <a:pt x="134790" y="6998"/>
                    </a:moveTo>
                    <a:lnTo>
                      <a:pt x="134790" y="117850"/>
                    </a:lnTo>
                    <a:lnTo>
                      <a:pt x="6998" y="117850"/>
                    </a:lnTo>
                    <a:lnTo>
                      <a:pt x="6998" y="6998"/>
                    </a:lnTo>
                    <a:close/>
                    <a:moveTo>
                      <a:pt x="1" y="1"/>
                    </a:moveTo>
                    <a:lnTo>
                      <a:pt x="1" y="124847"/>
                    </a:lnTo>
                    <a:lnTo>
                      <a:pt x="141787" y="124847"/>
                    </a:lnTo>
                    <a:lnTo>
                      <a:pt x="141787"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46" name="Google Shape;1446;p111"/>
              <p:cNvSpPr/>
              <p:nvPr/>
            </p:nvSpPr>
            <p:spPr>
              <a:xfrm>
                <a:off x="3220750" y="3331650"/>
                <a:ext cx="1187700" cy="1583625"/>
              </a:xfrm>
              <a:custGeom>
                <a:avLst/>
                <a:gdLst/>
                <a:ahLst/>
                <a:cxnLst/>
                <a:rect l="l" t="t" r="r" b="b"/>
                <a:pathLst>
                  <a:path w="47508" h="63345" extrusionOk="0">
                    <a:moveTo>
                      <a:pt x="29094" y="6998"/>
                    </a:moveTo>
                    <a:lnTo>
                      <a:pt x="34250" y="9207"/>
                    </a:lnTo>
                    <a:lnTo>
                      <a:pt x="37933" y="13258"/>
                    </a:lnTo>
                    <a:lnTo>
                      <a:pt x="40142" y="18414"/>
                    </a:lnTo>
                    <a:lnTo>
                      <a:pt x="40511" y="21360"/>
                    </a:lnTo>
                    <a:lnTo>
                      <a:pt x="40511" y="56347"/>
                    </a:lnTo>
                    <a:lnTo>
                      <a:pt x="6998" y="56347"/>
                    </a:lnTo>
                    <a:lnTo>
                      <a:pt x="6998" y="21360"/>
                    </a:lnTo>
                    <a:lnTo>
                      <a:pt x="6998" y="18414"/>
                    </a:lnTo>
                    <a:lnTo>
                      <a:pt x="9207" y="13258"/>
                    </a:lnTo>
                    <a:lnTo>
                      <a:pt x="13258" y="9207"/>
                    </a:lnTo>
                    <a:lnTo>
                      <a:pt x="18046" y="6998"/>
                    </a:lnTo>
                    <a:close/>
                    <a:moveTo>
                      <a:pt x="20992" y="0"/>
                    </a:moveTo>
                    <a:lnTo>
                      <a:pt x="16941" y="369"/>
                    </a:lnTo>
                    <a:lnTo>
                      <a:pt x="9207" y="3683"/>
                    </a:lnTo>
                    <a:lnTo>
                      <a:pt x="3315" y="9207"/>
                    </a:lnTo>
                    <a:lnTo>
                      <a:pt x="369" y="16941"/>
                    </a:lnTo>
                    <a:lnTo>
                      <a:pt x="0" y="21360"/>
                    </a:lnTo>
                    <a:lnTo>
                      <a:pt x="0" y="63344"/>
                    </a:lnTo>
                    <a:lnTo>
                      <a:pt x="47508" y="63344"/>
                    </a:lnTo>
                    <a:lnTo>
                      <a:pt x="47508" y="21360"/>
                    </a:lnTo>
                    <a:lnTo>
                      <a:pt x="47140" y="16941"/>
                    </a:lnTo>
                    <a:lnTo>
                      <a:pt x="43825" y="9207"/>
                    </a:lnTo>
                    <a:lnTo>
                      <a:pt x="37933" y="3683"/>
                    </a:lnTo>
                    <a:lnTo>
                      <a:pt x="30567" y="369"/>
                    </a:lnTo>
                    <a:lnTo>
                      <a:pt x="26148"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47" name="Google Shape;1447;p111"/>
              <p:cNvSpPr/>
              <p:nvPr/>
            </p:nvSpPr>
            <p:spPr>
              <a:xfrm>
                <a:off x="2042250" y="818150"/>
                <a:ext cx="3544700" cy="1150900"/>
              </a:xfrm>
              <a:custGeom>
                <a:avLst/>
                <a:gdLst/>
                <a:ahLst/>
                <a:cxnLst/>
                <a:rect l="l" t="t" r="r" b="b"/>
                <a:pathLst>
                  <a:path w="141788" h="46036" extrusionOk="0">
                    <a:moveTo>
                      <a:pt x="124847" y="6629"/>
                    </a:moveTo>
                    <a:lnTo>
                      <a:pt x="129266" y="8839"/>
                    </a:lnTo>
                    <a:lnTo>
                      <a:pt x="132580" y="12154"/>
                    </a:lnTo>
                    <a:lnTo>
                      <a:pt x="134790" y="16573"/>
                    </a:lnTo>
                    <a:lnTo>
                      <a:pt x="134790" y="19151"/>
                    </a:lnTo>
                    <a:lnTo>
                      <a:pt x="134790" y="39038"/>
                    </a:lnTo>
                    <a:lnTo>
                      <a:pt x="6998" y="39038"/>
                    </a:lnTo>
                    <a:lnTo>
                      <a:pt x="6998" y="19151"/>
                    </a:lnTo>
                    <a:lnTo>
                      <a:pt x="6998" y="16573"/>
                    </a:lnTo>
                    <a:lnTo>
                      <a:pt x="8840" y="12154"/>
                    </a:lnTo>
                    <a:lnTo>
                      <a:pt x="12154" y="8839"/>
                    </a:lnTo>
                    <a:lnTo>
                      <a:pt x="16573" y="6629"/>
                    </a:lnTo>
                    <a:close/>
                    <a:moveTo>
                      <a:pt x="15469" y="0"/>
                    </a:moveTo>
                    <a:lnTo>
                      <a:pt x="8471" y="2947"/>
                    </a:lnTo>
                    <a:lnTo>
                      <a:pt x="3315" y="8103"/>
                    </a:lnTo>
                    <a:lnTo>
                      <a:pt x="369" y="15100"/>
                    </a:lnTo>
                    <a:lnTo>
                      <a:pt x="1" y="19151"/>
                    </a:lnTo>
                    <a:lnTo>
                      <a:pt x="1" y="46035"/>
                    </a:lnTo>
                    <a:lnTo>
                      <a:pt x="141787" y="46035"/>
                    </a:lnTo>
                    <a:lnTo>
                      <a:pt x="141787" y="19151"/>
                    </a:lnTo>
                    <a:lnTo>
                      <a:pt x="141419" y="15100"/>
                    </a:lnTo>
                    <a:lnTo>
                      <a:pt x="138473" y="8103"/>
                    </a:lnTo>
                    <a:lnTo>
                      <a:pt x="133317" y="2947"/>
                    </a:lnTo>
                    <a:lnTo>
                      <a:pt x="126320"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1448" name="Google Shape;1448;p111"/>
            <p:cNvSpPr/>
            <p:nvPr/>
          </p:nvSpPr>
          <p:spPr>
            <a:xfrm>
              <a:off x="3321847" y="81301"/>
              <a:ext cx="239030" cy="202501"/>
            </a:xfrm>
            <a:custGeom>
              <a:avLst/>
              <a:gdLst/>
              <a:ahLst/>
              <a:cxnLst/>
              <a:rect l="l" t="t" r="r" b="b"/>
              <a:pathLst>
                <a:path w="758825" h="675004" extrusionOk="0">
                  <a:moveTo>
                    <a:pt x="698198" y="66029"/>
                  </a:moveTo>
                  <a:lnTo>
                    <a:pt x="666171" y="37751"/>
                  </a:lnTo>
                  <a:lnTo>
                    <a:pt x="629594" y="17049"/>
                  </a:lnTo>
                  <a:lnTo>
                    <a:pt x="589399" y="4330"/>
                  </a:lnTo>
                  <a:lnTo>
                    <a:pt x="546517" y="0"/>
                  </a:lnTo>
                  <a:lnTo>
                    <a:pt x="514391" y="2589"/>
                  </a:lnTo>
                  <a:lnTo>
                    <a:pt x="454707" y="23191"/>
                  </a:lnTo>
                  <a:lnTo>
                    <a:pt x="414318" y="52037"/>
                  </a:lnTo>
                  <a:lnTo>
                    <a:pt x="379182" y="91431"/>
                  </a:lnTo>
                  <a:lnTo>
                    <a:pt x="368160" y="77213"/>
                  </a:lnTo>
                  <a:lnTo>
                    <a:pt x="331005" y="41129"/>
                  </a:lnTo>
                  <a:lnTo>
                    <a:pt x="274612" y="10332"/>
                  </a:lnTo>
                  <a:lnTo>
                    <a:pt x="211857" y="0"/>
                  </a:lnTo>
                  <a:lnTo>
                    <a:pt x="168963" y="4330"/>
                  </a:lnTo>
                  <a:lnTo>
                    <a:pt x="128761" y="17049"/>
                  </a:lnTo>
                  <a:lnTo>
                    <a:pt x="92182" y="37751"/>
                  </a:lnTo>
                  <a:lnTo>
                    <a:pt x="60155" y="66029"/>
                  </a:lnTo>
                  <a:lnTo>
                    <a:pt x="34393" y="100314"/>
                  </a:lnTo>
                  <a:lnTo>
                    <a:pt x="15533" y="139383"/>
                  </a:lnTo>
                  <a:lnTo>
                    <a:pt x="3945" y="182245"/>
                  </a:lnTo>
                  <a:lnTo>
                    <a:pt x="0" y="227909"/>
                  </a:lnTo>
                  <a:lnTo>
                    <a:pt x="4538" y="275127"/>
                  </a:lnTo>
                  <a:lnTo>
                    <a:pt x="18371" y="321121"/>
                  </a:lnTo>
                  <a:lnTo>
                    <a:pt x="41823" y="366698"/>
                  </a:lnTo>
                  <a:lnTo>
                    <a:pt x="75222" y="412668"/>
                  </a:lnTo>
                  <a:lnTo>
                    <a:pt x="105095" y="446067"/>
                  </a:lnTo>
                  <a:lnTo>
                    <a:pt x="139322" y="480053"/>
                  </a:lnTo>
                  <a:lnTo>
                    <a:pt x="177439" y="515013"/>
                  </a:lnTo>
                  <a:lnTo>
                    <a:pt x="218985" y="551332"/>
                  </a:lnTo>
                  <a:lnTo>
                    <a:pt x="263499" y="589395"/>
                  </a:lnTo>
                  <a:lnTo>
                    <a:pt x="283685" y="606604"/>
                  </a:lnTo>
                  <a:lnTo>
                    <a:pt x="304954" y="624804"/>
                  </a:lnTo>
                  <a:lnTo>
                    <a:pt x="327086" y="643869"/>
                  </a:lnTo>
                  <a:lnTo>
                    <a:pt x="349863" y="663676"/>
                  </a:lnTo>
                  <a:lnTo>
                    <a:pt x="356350" y="668392"/>
                  </a:lnTo>
                  <a:lnTo>
                    <a:pt x="363517" y="671846"/>
                  </a:lnTo>
                  <a:lnTo>
                    <a:pt x="371187" y="673968"/>
                  </a:lnTo>
                  <a:lnTo>
                    <a:pt x="379182" y="674691"/>
                  </a:lnTo>
                  <a:lnTo>
                    <a:pt x="387171" y="673968"/>
                  </a:lnTo>
                  <a:lnTo>
                    <a:pt x="394840" y="671847"/>
                  </a:lnTo>
                  <a:lnTo>
                    <a:pt x="402003" y="668396"/>
                  </a:lnTo>
                  <a:lnTo>
                    <a:pt x="408479" y="663686"/>
                  </a:lnTo>
                  <a:lnTo>
                    <a:pt x="431265" y="643872"/>
                  </a:lnTo>
                  <a:lnTo>
                    <a:pt x="453408" y="624799"/>
                  </a:lnTo>
                  <a:lnTo>
                    <a:pt x="474686" y="606591"/>
                  </a:lnTo>
                  <a:lnTo>
                    <a:pt x="494874" y="589374"/>
                  </a:lnTo>
                  <a:lnTo>
                    <a:pt x="539384" y="551317"/>
                  </a:lnTo>
                  <a:lnTo>
                    <a:pt x="580930" y="515004"/>
                  </a:lnTo>
                  <a:lnTo>
                    <a:pt x="619049" y="480049"/>
                  </a:lnTo>
                  <a:lnTo>
                    <a:pt x="653277" y="446066"/>
                  </a:lnTo>
                  <a:lnTo>
                    <a:pt x="683151" y="412668"/>
                  </a:lnTo>
                  <a:lnTo>
                    <a:pt x="716547" y="366698"/>
                  </a:lnTo>
                  <a:lnTo>
                    <a:pt x="739993" y="321119"/>
                  </a:lnTo>
                  <a:lnTo>
                    <a:pt x="753818" y="275123"/>
                  </a:lnTo>
                  <a:lnTo>
                    <a:pt x="758353" y="227898"/>
                  </a:lnTo>
                  <a:lnTo>
                    <a:pt x="754408" y="182241"/>
                  </a:lnTo>
                  <a:lnTo>
                    <a:pt x="742820" y="139381"/>
                  </a:lnTo>
                  <a:lnTo>
                    <a:pt x="723959" y="100313"/>
                  </a:lnTo>
                  <a:lnTo>
                    <a:pt x="698198" y="6602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nvGrpSpPr>
            <p:cNvPr id="1449" name="Google Shape;1449;p111"/>
            <p:cNvGrpSpPr/>
            <p:nvPr/>
          </p:nvGrpSpPr>
          <p:grpSpPr>
            <a:xfrm>
              <a:off x="1791873" y="62882"/>
              <a:ext cx="205726" cy="228595"/>
              <a:chOff x="861113" y="2885746"/>
              <a:chExt cx="333809" cy="373277"/>
            </a:xfrm>
          </p:grpSpPr>
          <p:sp>
            <p:nvSpPr>
              <p:cNvPr id="1450" name="Google Shape;1450;p111"/>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11"/>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11"/>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453" name="Google Shape;1453;p111"/>
            <p:cNvGrpSpPr/>
            <p:nvPr/>
          </p:nvGrpSpPr>
          <p:grpSpPr>
            <a:xfrm>
              <a:off x="4807400" y="40208"/>
              <a:ext cx="279911" cy="265189"/>
              <a:chOff x="7390435" y="3680868"/>
              <a:chExt cx="372073" cy="355243"/>
            </a:xfrm>
          </p:grpSpPr>
          <p:sp>
            <p:nvSpPr>
              <p:cNvPr id="1454" name="Google Shape;1454;p111"/>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11"/>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11"/>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11"/>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11"/>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11"/>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60" name="Google Shape;1460;p111">
            <a:hlinkClick r:id="" action="ppaction://noaction"/>
          </p:cNvPr>
          <p:cNvSpPr/>
          <p:nvPr/>
        </p:nvSpPr>
        <p:spPr>
          <a:xfrm>
            <a:off x="126975" y="-2800"/>
            <a:ext cx="1383000" cy="37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1" name="Google Shape;1461;p111"/>
          <p:cNvGrpSpPr/>
          <p:nvPr/>
        </p:nvGrpSpPr>
        <p:grpSpPr>
          <a:xfrm>
            <a:off x="6275700" y="85070"/>
            <a:ext cx="2770526" cy="1652363"/>
            <a:chOff x="6275700" y="85070"/>
            <a:chExt cx="2770526" cy="1652363"/>
          </a:xfrm>
        </p:grpSpPr>
        <p:sp>
          <p:nvSpPr>
            <p:cNvPr id="1462" name="Google Shape;1462;p111"/>
            <p:cNvSpPr/>
            <p:nvPr/>
          </p:nvSpPr>
          <p:spPr>
            <a:xfrm>
              <a:off x="6275700" y="85070"/>
              <a:ext cx="1344300" cy="7773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3" name="Google Shape;1463;p111"/>
            <p:cNvGrpSpPr/>
            <p:nvPr/>
          </p:nvGrpSpPr>
          <p:grpSpPr>
            <a:xfrm>
              <a:off x="7701998" y="93103"/>
              <a:ext cx="1344154" cy="777249"/>
              <a:chOff x="8262775" y="111725"/>
              <a:chExt cx="768000" cy="698400"/>
            </a:xfrm>
          </p:grpSpPr>
          <p:sp>
            <p:nvSpPr>
              <p:cNvPr id="1464" name="Google Shape;1464;p111"/>
              <p:cNvSpPr/>
              <p:nvPr/>
            </p:nvSpPr>
            <p:spPr>
              <a:xfrm>
                <a:off x="8262775" y="111725"/>
                <a:ext cx="768000" cy="6984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11"/>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6" name="Google Shape;1466;p111"/>
            <p:cNvSpPr/>
            <p:nvPr/>
          </p:nvSpPr>
          <p:spPr>
            <a:xfrm>
              <a:off x="7701926" y="960133"/>
              <a:ext cx="1344300" cy="7773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7" name="Google Shape;1467;p111"/>
            <p:cNvPicPr preferRelativeResize="0"/>
            <p:nvPr/>
          </p:nvPicPr>
          <p:blipFill>
            <a:blip r:embed="rId2">
              <a:alphaModFix/>
            </a:blip>
            <a:stretch>
              <a:fillRect/>
            </a:stretch>
          </p:blipFill>
          <p:spPr>
            <a:xfrm>
              <a:off x="8061580" y="169865"/>
              <a:ext cx="624990" cy="623724"/>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Funding - Title and body">
  <p:cSld name="TITLE_AND_BODY_3">
    <p:spTree>
      <p:nvGrpSpPr>
        <p:cNvPr id="1" name="Shape 1468"/>
        <p:cNvGrpSpPr/>
        <p:nvPr/>
      </p:nvGrpSpPr>
      <p:grpSpPr>
        <a:xfrm>
          <a:off x="0" y="0"/>
          <a:ext cx="0" cy="0"/>
          <a:chOff x="0" y="0"/>
          <a:chExt cx="0" cy="0"/>
        </a:xfrm>
      </p:grpSpPr>
      <p:sp>
        <p:nvSpPr>
          <p:cNvPr id="1469" name="Google Shape;1469;p112"/>
          <p:cNvSpPr txBox="1">
            <a:spLocks noGrp="1"/>
          </p:cNvSpPr>
          <p:nvPr>
            <p:ph type="title"/>
          </p:nvPr>
        </p:nvSpPr>
        <p:spPr>
          <a:xfrm>
            <a:off x="134725" y="84149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70" name="Google Shape;1470;p112"/>
          <p:cNvSpPr txBox="1">
            <a:spLocks noGrp="1"/>
          </p:cNvSpPr>
          <p:nvPr>
            <p:ph type="body" idx="1"/>
          </p:nvPr>
        </p:nvSpPr>
        <p:spPr>
          <a:xfrm>
            <a:off x="311700" y="1477800"/>
            <a:ext cx="8520600" cy="35985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
        <p:nvSpPr>
          <p:cNvPr id="1471" name="Google Shape;1471;p112"/>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472" name="Google Shape;1472;p112"/>
          <p:cNvGrpSpPr/>
          <p:nvPr/>
        </p:nvGrpSpPr>
        <p:grpSpPr>
          <a:xfrm>
            <a:off x="6275700" y="85070"/>
            <a:ext cx="2770526" cy="1652363"/>
            <a:chOff x="6275700" y="85070"/>
            <a:chExt cx="2770526" cy="1652363"/>
          </a:xfrm>
        </p:grpSpPr>
        <p:sp>
          <p:nvSpPr>
            <p:cNvPr id="1473" name="Google Shape;1473;p112"/>
            <p:cNvSpPr/>
            <p:nvPr/>
          </p:nvSpPr>
          <p:spPr>
            <a:xfrm>
              <a:off x="6275700" y="85070"/>
              <a:ext cx="1344300" cy="7773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4" name="Google Shape;1474;p112"/>
            <p:cNvGrpSpPr/>
            <p:nvPr/>
          </p:nvGrpSpPr>
          <p:grpSpPr>
            <a:xfrm>
              <a:off x="7701998" y="93103"/>
              <a:ext cx="1344154" cy="777249"/>
              <a:chOff x="8262775" y="111725"/>
              <a:chExt cx="768000" cy="698400"/>
            </a:xfrm>
          </p:grpSpPr>
          <p:sp>
            <p:nvSpPr>
              <p:cNvPr id="1475" name="Google Shape;1475;p112"/>
              <p:cNvSpPr/>
              <p:nvPr/>
            </p:nvSpPr>
            <p:spPr>
              <a:xfrm>
                <a:off x="8262775" y="111725"/>
                <a:ext cx="768000" cy="6984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12"/>
              <p:cNvSpPr/>
              <p:nvPr/>
            </p:nvSpPr>
            <p:spPr>
              <a:xfrm>
                <a:off x="8288871" y="147310"/>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7" name="Google Shape;1477;p112"/>
            <p:cNvSpPr/>
            <p:nvPr/>
          </p:nvSpPr>
          <p:spPr>
            <a:xfrm>
              <a:off x="7701926" y="960133"/>
              <a:ext cx="1344300" cy="7773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8" name="Google Shape;1478;p112"/>
            <p:cNvPicPr preferRelativeResize="0"/>
            <p:nvPr/>
          </p:nvPicPr>
          <p:blipFill>
            <a:blip r:embed="rId2">
              <a:alphaModFix/>
            </a:blip>
            <a:stretch>
              <a:fillRect/>
            </a:stretch>
          </p:blipFill>
          <p:spPr>
            <a:xfrm>
              <a:off x="8061580" y="169865"/>
              <a:ext cx="624990" cy="623724"/>
            </a:xfrm>
            <a:prstGeom prst="rect">
              <a:avLst/>
            </a:prstGeom>
            <a:noFill/>
            <a:ln>
              <a:noFill/>
            </a:ln>
          </p:spPr>
        </p:pic>
      </p:grpSp>
      <p:grpSp>
        <p:nvGrpSpPr>
          <p:cNvPr id="1479" name="Google Shape;1479;p112"/>
          <p:cNvGrpSpPr/>
          <p:nvPr/>
        </p:nvGrpSpPr>
        <p:grpSpPr>
          <a:xfrm>
            <a:off x="126985" y="-10800"/>
            <a:ext cx="5968198" cy="375425"/>
            <a:chOff x="126985" y="-10800"/>
            <a:chExt cx="5968198" cy="375425"/>
          </a:xfrm>
        </p:grpSpPr>
        <p:sp>
          <p:nvSpPr>
            <p:cNvPr id="1480" name="Google Shape;1480;p112"/>
            <p:cNvSpPr/>
            <p:nvPr/>
          </p:nvSpPr>
          <p:spPr>
            <a:xfrm>
              <a:off x="3166695" y="-10800"/>
              <a:ext cx="1399552" cy="366522"/>
            </a:xfrm>
            <a:custGeom>
              <a:avLst/>
              <a:gdLst/>
              <a:ahLst/>
              <a:cxnLst/>
              <a:rect l="l" t="t" r="r" b="b"/>
              <a:pathLst>
                <a:path w="3235959"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5A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481" name="Google Shape;1481;p112"/>
            <p:cNvSpPr txBox="1"/>
            <p:nvPr/>
          </p:nvSpPr>
          <p:spPr>
            <a:xfrm>
              <a:off x="3601253"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PROGRAMS</a:t>
              </a:r>
              <a:endParaRPr sz="900">
                <a:latin typeface="Lato"/>
                <a:ea typeface="Lato"/>
                <a:cs typeface="Lato"/>
                <a:sym typeface="Lato"/>
              </a:endParaRPr>
            </a:p>
          </p:txBody>
        </p:sp>
        <p:sp>
          <p:nvSpPr>
            <p:cNvPr id="1482" name="Google Shape;1482;p112"/>
            <p:cNvSpPr/>
            <p:nvPr/>
          </p:nvSpPr>
          <p:spPr>
            <a:xfrm>
              <a:off x="1646838"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005A70">
                <a:alpha val="734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483" name="Google Shape;1483;p112"/>
            <p:cNvSpPr txBox="1"/>
            <p:nvPr/>
          </p:nvSpPr>
          <p:spPr>
            <a:xfrm>
              <a:off x="2045178" y="44225"/>
              <a:ext cx="9336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TEACHING</a:t>
              </a:r>
              <a:endParaRPr sz="900">
                <a:latin typeface="Lato"/>
                <a:ea typeface="Lato"/>
                <a:cs typeface="Lato"/>
                <a:sym typeface="Lato"/>
              </a:endParaRPr>
            </a:p>
          </p:txBody>
        </p:sp>
        <p:sp>
          <p:nvSpPr>
            <p:cNvPr id="1484" name="Google Shape;1484;p112"/>
            <p:cNvSpPr/>
            <p:nvPr/>
          </p:nvSpPr>
          <p:spPr>
            <a:xfrm>
              <a:off x="4695631"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484D7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485" name="Google Shape;1485;p112"/>
            <p:cNvSpPr txBox="1"/>
            <p:nvPr/>
          </p:nvSpPr>
          <p:spPr>
            <a:xfrm>
              <a:off x="5112975"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FUNDING</a:t>
              </a:r>
              <a:endParaRPr sz="900">
                <a:latin typeface="Lato"/>
                <a:ea typeface="Lato"/>
                <a:cs typeface="Lato"/>
                <a:sym typeface="Lato"/>
              </a:endParaRPr>
            </a:p>
          </p:txBody>
        </p:sp>
        <p:sp>
          <p:nvSpPr>
            <p:cNvPr id="1486" name="Google Shape;1486;p112"/>
            <p:cNvSpPr/>
            <p:nvPr/>
          </p:nvSpPr>
          <p:spPr>
            <a:xfrm>
              <a:off x="126985" y="-10800"/>
              <a:ext cx="1399553" cy="366522"/>
            </a:xfrm>
            <a:custGeom>
              <a:avLst/>
              <a:gdLst/>
              <a:ahLst/>
              <a:cxnLst/>
              <a:rect l="l" t="t" r="r" b="b"/>
              <a:pathLst>
                <a:path w="3235960"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9B7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487" name="Google Shape;1487;p112"/>
            <p:cNvSpPr txBox="1"/>
            <p:nvPr/>
          </p:nvSpPr>
          <p:spPr>
            <a:xfrm>
              <a:off x="530139"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HOME MENU</a:t>
              </a:r>
              <a:endParaRPr sz="900">
                <a:latin typeface="Lato"/>
                <a:ea typeface="Lato"/>
                <a:cs typeface="Lato"/>
                <a:sym typeface="Lato"/>
              </a:endParaRPr>
            </a:p>
          </p:txBody>
        </p:sp>
        <p:grpSp>
          <p:nvGrpSpPr>
            <p:cNvPr id="1488" name="Google Shape;1488;p112"/>
            <p:cNvGrpSpPr/>
            <p:nvPr/>
          </p:nvGrpSpPr>
          <p:grpSpPr>
            <a:xfrm>
              <a:off x="286345" y="78041"/>
              <a:ext cx="194959" cy="225752"/>
              <a:chOff x="2042250" y="818150"/>
              <a:chExt cx="3544700" cy="4097125"/>
            </a:xfrm>
          </p:grpSpPr>
          <p:sp>
            <p:nvSpPr>
              <p:cNvPr id="1489" name="Google Shape;1489;p112"/>
              <p:cNvSpPr/>
              <p:nvPr/>
            </p:nvSpPr>
            <p:spPr>
              <a:xfrm>
                <a:off x="2042250" y="1794075"/>
                <a:ext cx="3544700" cy="3121200"/>
              </a:xfrm>
              <a:custGeom>
                <a:avLst/>
                <a:gdLst/>
                <a:ahLst/>
                <a:cxnLst/>
                <a:rect l="l" t="t" r="r" b="b"/>
                <a:pathLst>
                  <a:path w="141788" h="124848" extrusionOk="0">
                    <a:moveTo>
                      <a:pt x="134790" y="6998"/>
                    </a:moveTo>
                    <a:lnTo>
                      <a:pt x="134790" y="117850"/>
                    </a:lnTo>
                    <a:lnTo>
                      <a:pt x="6998" y="117850"/>
                    </a:lnTo>
                    <a:lnTo>
                      <a:pt x="6998" y="6998"/>
                    </a:lnTo>
                    <a:close/>
                    <a:moveTo>
                      <a:pt x="1" y="1"/>
                    </a:moveTo>
                    <a:lnTo>
                      <a:pt x="1" y="124847"/>
                    </a:lnTo>
                    <a:lnTo>
                      <a:pt x="141787" y="124847"/>
                    </a:lnTo>
                    <a:lnTo>
                      <a:pt x="141787"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90" name="Google Shape;1490;p112"/>
              <p:cNvSpPr/>
              <p:nvPr/>
            </p:nvSpPr>
            <p:spPr>
              <a:xfrm>
                <a:off x="3220750" y="3331650"/>
                <a:ext cx="1187700" cy="1583625"/>
              </a:xfrm>
              <a:custGeom>
                <a:avLst/>
                <a:gdLst/>
                <a:ahLst/>
                <a:cxnLst/>
                <a:rect l="l" t="t" r="r" b="b"/>
                <a:pathLst>
                  <a:path w="47508" h="63345" extrusionOk="0">
                    <a:moveTo>
                      <a:pt x="29094" y="6998"/>
                    </a:moveTo>
                    <a:lnTo>
                      <a:pt x="34250" y="9207"/>
                    </a:lnTo>
                    <a:lnTo>
                      <a:pt x="37933" y="13258"/>
                    </a:lnTo>
                    <a:lnTo>
                      <a:pt x="40142" y="18414"/>
                    </a:lnTo>
                    <a:lnTo>
                      <a:pt x="40511" y="21360"/>
                    </a:lnTo>
                    <a:lnTo>
                      <a:pt x="40511" y="56347"/>
                    </a:lnTo>
                    <a:lnTo>
                      <a:pt x="6998" y="56347"/>
                    </a:lnTo>
                    <a:lnTo>
                      <a:pt x="6998" y="21360"/>
                    </a:lnTo>
                    <a:lnTo>
                      <a:pt x="6998" y="18414"/>
                    </a:lnTo>
                    <a:lnTo>
                      <a:pt x="9207" y="13258"/>
                    </a:lnTo>
                    <a:lnTo>
                      <a:pt x="13258" y="9207"/>
                    </a:lnTo>
                    <a:lnTo>
                      <a:pt x="18046" y="6998"/>
                    </a:lnTo>
                    <a:close/>
                    <a:moveTo>
                      <a:pt x="20992" y="0"/>
                    </a:moveTo>
                    <a:lnTo>
                      <a:pt x="16941" y="369"/>
                    </a:lnTo>
                    <a:lnTo>
                      <a:pt x="9207" y="3683"/>
                    </a:lnTo>
                    <a:lnTo>
                      <a:pt x="3315" y="9207"/>
                    </a:lnTo>
                    <a:lnTo>
                      <a:pt x="369" y="16941"/>
                    </a:lnTo>
                    <a:lnTo>
                      <a:pt x="0" y="21360"/>
                    </a:lnTo>
                    <a:lnTo>
                      <a:pt x="0" y="63344"/>
                    </a:lnTo>
                    <a:lnTo>
                      <a:pt x="47508" y="63344"/>
                    </a:lnTo>
                    <a:lnTo>
                      <a:pt x="47508" y="21360"/>
                    </a:lnTo>
                    <a:lnTo>
                      <a:pt x="47140" y="16941"/>
                    </a:lnTo>
                    <a:lnTo>
                      <a:pt x="43825" y="9207"/>
                    </a:lnTo>
                    <a:lnTo>
                      <a:pt x="37933" y="3683"/>
                    </a:lnTo>
                    <a:lnTo>
                      <a:pt x="30567" y="369"/>
                    </a:lnTo>
                    <a:lnTo>
                      <a:pt x="26148"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491" name="Google Shape;1491;p112"/>
              <p:cNvSpPr/>
              <p:nvPr/>
            </p:nvSpPr>
            <p:spPr>
              <a:xfrm>
                <a:off x="2042250" y="818150"/>
                <a:ext cx="3544700" cy="1150900"/>
              </a:xfrm>
              <a:custGeom>
                <a:avLst/>
                <a:gdLst/>
                <a:ahLst/>
                <a:cxnLst/>
                <a:rect l="l" t="t" r="r" b="b"/>
                <a:pathLst>
                  <a:path w="141788" h="46036" extrusionOk="0">
                    <a:moveTo>
                      <a:pt x="124847" y="6629"/>
                    </a:moveTo>
                    <a:lnTo>
                      <a:pt x="129266" y="8839"/>
                    </a:lnTo>
                    <a:lnTo>
                      <a:pt x="132580" y="12154"/>
                    </a:lnTo>
                    <a:lnTo>
                      <a:pt x="134790" y="16573"/>
                    </a:lnTo>
                    <a:lnTo>
                      <a:pt x="134790" y="19151"/>
                    </a:lnTo>
                    <a:lnTo>
                      <a:pt x="134790" y="39038"/>
                    </a:lnTo>
                    <a:lnTo>
                      <a:pt x="6998" y="39038"/>
                    </a:lnTo>
                    <a:lnTo>
                      <a:pt x="6998" y="19151"/>
                    </a:lnTo>
                    <a:lnTo>
                      <a:pt x="6998" y="16573"/>
                    </a:lnTo>
                    <a:lnTo>
                      <a:pt x="8840" y="12154"/>
                    </a:lnTo>
                    <a:lnTo>
                      <a:pt x="12154" y="8839"/>
                    </a:lnTo>
                    <a:lnTo>
                      <a:pt x="16573" y="6629"/>
                    </a:lnTo>
                    <a:close/>
                    <a:moveTo>
                      <a:pt x="15469" y="0"/>
                    </a:moveTo>
                    <a:lnTo>
                      <a:pt x="8471" y="2947"/>
                    </a:lnTo>
                    <a:lnTo>
                      <a:pt x="3315" y="8103"/>
                    </a:lnTo>
                    <a:lnTo>
                      <a:pt x="369" y="15100"/>
                    </a:lnTo>
                    <a:lnTo>
                      <a:pt x="1" y="19151"/>
                    </a:lnTo>
                    <a:lnTo>
                      <a:pt x="1" y="46035"/>
                    </a:lnTo>
                    <a:lnTo>
                      <a:pt x="141787" y="46035"/>
                    </a:lnTo>
                    <a:lnTo>
                      <a:pt x="141787" y="19151"/>
                    </a:lnTo>
                    <a:lnTo>
                      <a:pt x="141419" y="15100"/>
                    </a:lnTo>
                    <a:lnTo>
                      <a:pt x="138473" y="8103"/>
                    </a:lnTo>
                    <a:lnTo>
                      <a:pt x="133317" y="2947"/>
                    </a:lnTo>
                    <a:lnTo>
                      <a:pt x="126320"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1492" name="Google Shape;1492;p112"/>
            <p:cNvSpPr/>
            <p:nvPr/>
          </p:nvSpPr>
          <p:spPr>
            <a:xfrm>
              <a:off x="3321847" y="81301"/>
              <a:ext cx="239030" cy="202501"/>
            </a:xfrm>
            <a:custGeom>
              <a:avLst/>
              <a:gdLst/>
              <a:ahLst/>
              <a:cxnLst/>
              <a:rect l="l" t="t" r="r" b="b"/>
              <a:pathLst>
                <a:path w="758825" h="675004" extrusionOk="0">
                  <a:moveTo>
                    <a:pt x="698198" y="66029"/>
                  </a:moveTo>
                  <a:lnTo>
                    <a:pt x="666171" y="37751"/>
                  </a:lnTo>
                  <a:lnTo>
                    <a:pt x="629594" y="17049"/>
                  </a:lnTo>
                  <a:lnTo>
                    <a:pt x="589399" y="4330"/>
                  </a:lnTo>
                  <a:lnTo>
                    <a:pt x="546517" y="0"/>
                  </a:lnTo>
                  <a:lnTo>
                    <a:pt x="514391" y="2589"/>
                  </a:lnTo>
                  <a:lnTo>
                    <a:pt x="454707" y="23191"/>
                  </a:lnTo>
                  <a:lnTo>
                    <a:pt x="414318" y="52037"/>
                  </a:lnTo>
                  <a:lnTo>
                    <a:pt x="379182" y="91431"/>
                  </a:lnTo>
                  <a:lnTo>
                    <a:pt x="368160" y="77213"/>
                  </a:lnTo>
                  <a:lnTo>
                    <a:pt x="331005" y="41129"/>
                  </a:lnTo>
                  <a:lnTo>
                    <a:pt x="274612" y="10332"/>
                  </a:lnTo>
                  <a:lnTo>
                    <a:pt x="211857" y="0"/>
                  </a:lnTo>
                  <a:lnTo>
                    <a:pt x="168963" y="4330"/>
                  </a:lnTo>
                  <a:lnTo>
                    <a:pt x="128761" y="17049"/>
                  </a:lnTo>
                  <a:lnTo>
                    <a:pt x="92182" y="37751"/>
                  </a:lnTo>
                  <a:lnTo>
                    <a:pt x="60155" y="66029"/>
                  </a:lnTo>
                  <a:lnTo>
                    <a:pt x="34393" y="100314"/>
                  </a:lnTo>
                  <a:lnTo>
                    <a:pt x="15533" y="139383"/>
                  </a:lnTo>
                  <a:lnTo>
                    <a:pt x="3945" y="182245"/>
                  </a:lnTo>
                  <a:lnTo>
                    <a:pt x="0" y="227909"/>
                  </a:lnTo>
                  <a:lnTo>
                    <a:pt x="4538" y="275127"/>
                  </a:lnTo>
                  <a:lnTo>
                    <a:pt x="18371" y="321121"/>
                  </a:lnTo>
                  <a:lnTo>
                    <a:pt x="41823" y="366698"/>
                  </a:lnTo>
                  <a:lnTo>
                    <a:pt x="75222" y="412668"/>
                  </a:lnTo>
                  <a:lnTo>
                    <a:pt x="105095" y="446067"/>
                  </a:lnTo>
                  <a:lnTo>
                    <a:pt x="139322" y="480053"/>
                  </a:lnTo>
                  <a:lnTo>
                    <a:pt x="177439" y="515013"/>
                  </a:lnTo>
                  <a:lnTo>
                    <a:pt x="218985" y="551332"/>
                  </a:lnTo>
                  <a:lnTo>
                    <a:pt x="263499" y="589395"/>
                  </a:lnTo>
                  <a:lnTo>
                    <a:pt x="283685" y="606604"/>
                  </a:lnTo>
                  <a:lnTo>
                    <a:pt x="304954" y="624804"/>
                  </a:lnTo>
                  <a:lnTo>
                    <a:pt x="327086" y="643869"/>
                  </a:lnTo>
                  <a:lnTo>
                    <a:pt x="349863" y="663676"/>
                  </a:lnTo>
                  <a:lnTo>
                    <a:pt x="356350" y="668392"/>
                  </a:lnTo>
                  <a:lnTo>
                    <a:pt x="363517" y="671846"/>
                  </a:lnTo>
                  <a:lnTo>
                    <a:pt x="371187" y="673968"/>
                  </a:lnTo>
                  <a:lnTo>
                    <a:pt x="379182" y="674691"/>
                  </a:lnTo>
                  <a:lnTo>
                    <a:pt x="387171" y="673968"/>
                  </a:lnTo>
                  <a:lnTo>
                    <a:pt x="394840" y="671847"/>
                  </a:lnTo>
                  <a:lnTo>
                    <a:pt x="402003" y="668396"/>
                  </a:lnTo>
                  <a:lnTo>
                    <a:pt x="408479" y="663686"/>
                  </a:lnTo>
                  <a:lnTo>
                    <a:pt x="431265" y="643872"/>
                  </a:lnTo>
                  <a:lnTo>
                    <a:pt x="453408" y="624799"/>
                  </a:lnTo>
                  <a:lnTo>
                    <a:pt x="474686" y="606591"/>
                  </a:lnTo>
                  <a:lnTo>
                    <a:pt x="494874" y="589374"/>
                  </a:lnTo>
                  <a:lnTo>
                    <a:pt x="539384" y="551317"/>
                  </a:lnTo>
                  <a:lnTo>
                    <a:pt x="580930" y="515004"/>
                  </a:lnTo>
                  <a:lnTo>
                    <a:pt x="619049" y="480049"/>
                  </a:lnTo>
                  <a:lnTo>
                    <a:pt x="653277" y="446066"/>
                  </a:lnTo>
                  <a:lnTo>
                    <a:pt x="683151" y="412668"/>
                  </a:lnTo>
                  <a:lnTo>
                    <a:pt x="716547" y="366698"/>
                  </a:lnTo>
                  <a:lnTo>
                    <a:pt x="739993" y="321119"/>
                  </a:lnTo>
                  <a:lnTo>
                    <a:pt x="753818" y="275123"/>
                  </a:lnTo>
                  <a:lnTo>
                    <a:pt x="758353" y="227898"/>
                  </a:lnTo>
                  <a:lnTo>
                    <a:pt x="754408" y="182241"/>
                  </a:lnTo>
                  <a:lnTo>
                    <a:pt x="742820" y="139381"/>
                  </a:lnTo>
                  <a:lnTo>
                    <a:pt x="723959" y="100313"/>
                  </a:lnTo>
                  <a:lnTo>
                    <a:pt x="698198" y="6602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nvGrpSpPr>
            <p:cNvPr id="1493" name="Google Shape;1493;p112"/>
            <p:cNvGrpSpPr/>
            <p:nvPr/>
          </p:nvGrpSpPr>
          <p:grpSpPr>
            <a:xfrm>
              <a:off x="1791873" y="62882"/>
              <a:ext cx="205726" cy="228595"/>
              <a:chOff x="861113" y="2885746"/>
              <a:chExt cx="333809" cy="373277"/>
            </a:xfrm>
          </p:grpSpPr>
          <p:sp>
            <p:nvSpPr>
              <p:cNvPr id="1494" name="Google Shape;1494;p112"/>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12"/>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12"/>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497" name="Google Shape;1497;p112"/>
            <p:cNvGrpSpPr/>
            <p:nvPr/>
          </p:nvGrpSpPr>
          <p:grpSpPr>
            <a:xfrm>
              <a:off x="4807400" y="40208"/>
              <a:ext cx="279911" cy="265189"/>
              <a:chOff x="7390435" y="3680868"/>
              <a:chExt cx="372073" cy="355243"/>
            </a:xfrm>
          </p:grpSpPr>
          <p:sp>
            <p:nvSpPr>
              <p:cNvPr id="1498" name="Google Shape;1498;p112"/>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12"/>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12"/>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12"/>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12"/>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12"/>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04" name="Google Shape;1504;p112">
            <a:hlinkClick r:id="" action="ppaction://noaction"/>
          </p:cNvPr>
          <p:cNvSpPr/>
          <p:nvPr/>
        </p:nvSpPr>
        <p:spPr>
          <a:xfrm>
            <a:off x="126975" y="-2800"/>
            <a:ext cx="1383000" cy="37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05"/>
        <p:cNvGrpSpPr/>
        <p:nvPr/>
      </p:nvGrpSpPr>
      <p:grpSpPr>
        <a:xfrm>
          <a:off x="0" y="0"/>
          <a:ext cx="0" cy="0"/>
          <a:chOff x="0" y="0"/>
          <a:chExt cx="0" cy="0"/>
        </a:xfrm>
      </p:grpSpPr>
      <p:sp>
        <p:nvSpPr>
          <p:cNvPr id="1506" name="Google Shape;1506;p113"/>
          <p:cNvSpPr txBox="1">
            <a:spLocks noGrp="1"/>
          </p:cNvSpPr>
          <p:nvPr>
            <p:ph type="title"/>
          </p:nvPr>
        </p:nvSpPr>
        <p:spPr>
          <a:xfrm>
            <a:off x="311700" y="494472"/>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07" name="Google Shape;1507;p113"/>
          <p:cNvSpPr txBox="1">
            <a:spLocks noGrp="1"/>
          </p:cNvSpPr>
          <p:nvPr>
            <p:ph type="body" idx="1"/>
          </p:nvPr>
        </p:nvSpPr>
        <p:spPr>
          <a:xfrm>
            <a:off x="311700" y="1280528"/>
            <a:ext cx="3999900" cy="37959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sz="24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508" name="Google Shape;1508;p113"/>
          <p:cNvSpPr txBox="1">
            <a:spLocks noGrp="1"/>
          </p:cNvSpPr>
          <p:nvPr>
            <p:ph type="body" idx="2"/>
          </p:nvPr>
        </p:nvSpPr>
        <p:spPr>
          <a:xfrm>
            <a:off x="4832400" y="1280528"/>
            <a:ext cx="3999900" cy="37959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sz="24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509" name="Google Shape;1509;p113"/>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510" name="Google Shape;1510;p113"/>
          <p:cNvGrpSpPr/>
          <p:nvPr/>
        </p:nvGrpSpPr>
        <p:grpSpPr>
          <a:xfrm>
            <a:off x="126985" y="-10800"/>
            <a:ext cx="5968198" cy="375425"/>
            <a:chOff x="126985" y="-10800"/>
            <a:chExt cx="5968198" cy="375425"/>
          </a:xfrm>
        </p:grpSpPr>
        <p:sp>
          <p:nvSpPr>
            <p:cNvPr id="1511" name="Google Shape;1511;p113"/>
            <p:cNvSpPr/>
            <p:nvPr/>
          </p:nvSpPr>
          <p:spPr>
            <a:xfrm>
              <a:off x="3166695" y="-10800"/>
              <a:ext cx="1399552" cy="366522"/>
            </a:xfrm>
            <a:custGeom>
              <a:avLst/>
              <a:gdLst/>
              <a:ahLst/>
              <a:cxnLst/>
              <a:rect l="l" t="t" r="r" b="b"/>
              <a:pathLst>
                <a:path w="3235959"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5A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512" name="Google Shape;1512;p113"/>
            <p:cNvSpPr txBox="1"/>
            <p:nvPr/>
          </p:nvSpPr>
          <p:spPr>
            <a:xfrm>
              <a:off x="3601253"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PROGRAMS</a:t>
              </a:r>
              <a:endParaRPr sz="900">
                <a:latin typeface="Lato"/>
                <a:ea typeface="Lato"/>
                <a:cs typeface="Lato"/>
                <a:sym typeface="Lato"/>
              </a:endParaRPr>
            </a:p>
          </p:txBody>
        </p:sp>
        <p:sp>
          <p:nvSpPr>
            <p:cNvPr id="1513" name="Google Shape;1513;p113"/>
            <p:cNvSpPr/>
            <p:nvPr/>
          </p:nvSpPr>
          <p:spPr>
            <a:xfrm>
              <a:off x="1646838"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005A70">
                <a:alpha val="734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514" name="Google Shape;1514;p113"/>
            <p:cNvSpPr txBox="1"/>
            <p:nvPr/>
          </p:nvSpPr>
          <p:spPr>
            <a:xfrm>
              <a:off x="2045178" y="44225"/>
              <a:ext cx="9336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TEACHING</a:t>
              </a:r>
              <a:endParaRPr sz="900">
                <a:latin typeface="Lato"/>
                <a:ea typeface="Lato"/>
                <a:cs typeface="Lato"/>
                <a:sym typeface="Lato"/>
              </a:endParaRPr>
            </a:p>
          </p:txBody>
        </p:sp>
        <p:sp>
          <p:nvSpPr>
            <p:cNvPr id="1515" name="Google Shape;1515;p113"/>
            <p:cNvSpPr/>
            <p:nvPr/>
          </p:nvSpPr>
          <p:spPr>
            <a:xfrm>
              <a:off x="4695631"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484D7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516" name="Google Shape;1516;p113"/>
            <p:cNvSpPr txBox="1"/>
            <p:nvPr/>
          </p:nvSpPr>
          <p:spPr>
            <a:xfrm>
              <a:off x="5112975"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FUNDING</a:t>
              </a:r>
              <a:endParaRPr sz="900">
                <a:latin typeface="Lato"/>
                <a:ea typeface="Lato"/>
                <a:cs typeface="Lato"/>
                <a:sym typeface="Lato"/>
              </a:endParaRPr>
            </a:p>
          </p:txBody>
        </p:sp>
        <p:sp>
          <p:nvSpPr>
            <p:cNvPr id="1517" name="Google Shape;1517;p113"/>
            <p:cNvSpPr/>
            <p:nvPr/>
          </p:nvSpPr>
          <p:spPr>
            <a:xfrm>
              <a:off x="126985" y="-10800"/>
              <a:ext cx="1399553" cy="366522"/>
            </a:xfrm>
            <a:custGeom>
              <a:avLst/>
              <a:gdLst/>
              <a:ahLst/>
              <a:cxnLst/>
              <a:rect l="l" t="t" r="r" b="b"/>
              <a:pathLst>
                <a:path w="3235960"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9B77">
                <a:alpha val="750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518" name="Google Shape;1518;p113"/>
            <p:cNvSpPr txBox="1"/>
            <p:nvPr/>
          </p:nvSpPr>
          <p:spPr>
            <a:xfrm>
              <a:off x="530139"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HOME MENU</a:t>
              </a:r>
              <a:endParaRPr sz="900">
                <a:latin typeface="Lato"/>
                <a:ea typeface="Lato"/>
                <a:cs typeface="Lato"/>
                <a:sym typeface="Lato"/>
              </a:endParaRPr>
            </a:p>
          </p:txBody>
        </p:sp>
        <p:grpSp>
          <p:nvGrpSpPr>
            <p:cNvPr id="1519" name="Google Shape;1519;p113"/>
            <p:cNvGrpSpPr/>
            <p:nvPr/>
          </p:nvGrpSpPr>
          <p:grpSpPr>
            <a:xfrm>
              <a:off x="286345" y="78041"/>
              <a:ext cx="194959" cy="225752"/>
              <a:chOff x="2042250" y="818150"/>
              <a:chExt cx="3544700" cy="4097125"/>
            </a:xfrm>
          </p:grpSpPr>
          <p:sp>
            <p:nvSpPr>
              <p:cNvPr id="1520" name="Google Shape;1520;p113"/>
              <p:cNvSpPr/>
              <p:nvPr/>
            </p:nvSpPr>
            <p:spPr>
              <a:xfrm>
                <a:off x="2042250" y="1794075"/>
                <a:ext cx="3544700" cy="3121200"/>
              </a:xfrm>
              <a:custGeom>
                <a:avLst/>
                <a:gdLst/>
                <a:ahLst/>
                <a:cxnLst/>
                <a:rect l="l" t="t" r="r" b="b"/>
                <a:pathLst>
                  <a:path w="141788" h="124848" extrusionOk="0">
                    <a:moveTo>
                      <a:pt x="134790" y="6998"/>
                    </a:moveTo>
                    <a:lnTo>
                      <a:pt x="134790" y="117850"/>
                    </a:lnTo>
                    <a:lnTo>
                      <a:pt x="6998" y="117850"/>
                    </a:lnTo>
                    <a:lnTo>
                      <a:pt x="6998" y="6998"/>
                    </a:lnTo>
                    <a:close/>
                    <a:moveTo>
                      <a:pt x="1" y="1"/>
                    </a:moveTo>
                    <a:lnTo>
                      <a:pt x="1" y="124847"/>
                    </a:lnTo>
                    <a:lnTo>
                      <a:pt x="141787" y="124847"/>
                    </a:lnTo>
                    <a:lnTo>
                      <a:pt x="141787"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21" name="Google Shape;1521;p113"/>
              <p:cNvSpPr/>
              <p:nvPr/>
            </p:nvSpPr>
            <p:spPr>
              <a:xfrm>
                <a:off x="3220750" y="3331650"/>
                <a:ext cx="1187700" cy="1583625"/>
              </a:xfrm>
              <a:custGeom>
                <a:avLst/>
                <a:gdLst/>
                <a:ahLst/>
                <a:cxnLst/>
                <a:rect l="l" t="t" r="r" b="b"/>
                <a:pathLst>
                  <a:path w="47508" h="63345" extrusionOk="0">
                    <a:moveTo>
                      <a:pt x="29094" y="6998"/>
                    </a:moveTo>
                    <a:lnTo>
                      <a:pt x="34250" y="9207"/>
                    </a:lnTo>
                    <a:lnTo>
                      <a:pt x="37933" y="13258"/>
                    </a:lnTo>
                    <a:lnTo>
                      <a:pt x="40142" y="18414"/>
                    </a:lnTo>
                    <a:lnTo>
                      <a:pt x="40511" y="21360"/>
                    </a:lnTo>
                    <a:lnTo>
                      <a:pt x="40511" y="56347"/>
                    </a:lnTo>
                    <a:lnTo>
                      <a:pt x="6998" y="56347"/>
                    </a:lnTo>
                    <a:lnTo>
                      <a:pt x="6998" y="21360"/>
                    </a:lnTo>
                    <a:lnTo>
                      <a:pt x="6998" y="18414"/>
                    </a:lnTo>
                    <a:lnTo>
                      <a:pt x="9207" y="13258"/>
                    </a:lnTo>
                    <a:lnTo>
                      <a:pt x="13258" y="9207"/>
                    </a:lnTo>
                    <a:lnTo>
                      <a:pt x="18046" y="6998"/>
                    </a:lnTo>
                    <a:close/>
                    <a:moveTo>
                      <a:pt x="20992" y="0"/>
                    </a:moveTo>
                    <a:lnTo>
                      <a:pt x="16941" y="369"/>
                    </a:lnTo>
                    <a:lnTo>
                      <a:pt x="9207" y="3683"/>
                    </a:lnTo>
                    <a:lnTo>
                      <a:pt x="3315" y="9207"/>
                    </a:lnTo>
                    <a:lnTo>
                      <a:pt x="369" y="16941"/>
                    </a:lnTo>
                    <a:lnTo>
                      <a:pt x="0" y="21360"/>
                    </a:lnTo>
                    <a:lnTo>
                      <a:pt x="0" y="63344"/>
                    </a:lnTo>
                    <a:lnTo>
                      <a:pt x="47508" y="63344"/>
                    </a:lnTo>
                    <a:lnTo>
                      <a:pt x="47508" y="21360"/>
                    </a:lnTo>
                    <a:lnTo>
                      <a:pt x="47140" y="16941"/>
                    </a:lnTo>
                    <a:lnTo>
                      <a:pt x="43825" y="9207"/>
                    </a:lnTo>
                    <a:lnTo>
                      <a:pt x="37933" y="3683"/>
                    </a:lnTo>
                    <a:lnTo>
                      <a:pt x="30567" y="369"/>
                    </a:lnTo>
                    <a:lnTo>
                      <a:pt x="26148"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22" name="Google Shape;1522;p113"/>
              <p:cNvSpPr/>
              <p:nvPr/>
            </p:nvSpPr>
            <p:spPr>
              <a:xfrm>
                <a:off x="2042250" y="818150"/>
                <a:ext cx="3544700" cy="1150900"/>
              </a:xfrm>
              <a:custGeom>
                <a:avLst/>
                <a:gdLst/>
                <a:ahLst/>
                <a:cxnLst/>
                <a:rect l="l" t="t" r="r" b="b"/>
                <a:pathLst>
                  <a:path w="141788" h="46036" extrusionOk="0">
                    <a:moveTo>
                      <a:pt x="124847" y="6629"/>
                    </a:moveTo>
                    <a:lnTo>
                      <a:pt x="129266" y="8839"/>
                    </a:lnTo>
                    <a:lnTo>
                      <a:pt x="132580" y="12154"/>
                    </a:lnTo>
                    <a:lnTo>
                      <a:pt x="134790" y="16573"/>
                    </a:lnTo>
                    <a:lnTo>
                      <a:pt x="134790" y="19151"/>
                    </a:lnTo>
                    <a:lnTo>
                      <a:pt x="134790" y="39038"/>
                    </a:lnTo>
                    <a:lnTo>
                      <a:pt x="6998" y="39038"/>
                    </a:lnTo>
                    <a:lnTo>
                      <a:pt x="6998" y="19151"/>
                    </a:lnTo>
                    <a:lnTo>
                      <a:pt x="6998" y="16573"/>
                    </a:lnTo>
                    <a:lnTo>
                      <a:pt x="8840" y="12154"/>
                    </a:lnTo>
                    <a:lnTo>
                      <a:pt x="12154" y="8839"/>
                    </a:lnTo>
                    <a:lnTo>
                      <a:pt x="16573" y="6629"/>
                    </a:lnTo>
                    <a:close/>
                    <a:moveTo>
                      <a:pt x="15469" y="0"/>
                    </a:moveTo>
                    <a:lnTo>
                      <a:pt x="8471" y="2947"/>
                    </a:lnTo>
                    <a:lnTo>
                      <a:pt x="3315" y="8103"/>
                    </a:lnTo>
                    <a:lnTo>
                      <a:pt x="369" y="15100"/>
                    </a:lnTo>
                    <a:lnTo>
                      <a:pt x="1" y="19151"/>
                    </a:lnTo>
                    <a:lnTo>
                      <a:pt x="1" y="46035"/>
                    </a:lnTo>
                    <a:lnTo>
                      <a:pt x="141787" y="46035"/>
                    </a:lnTo>
                    <a:lnTo>
                      <a:pt x="141787" y="19151"/>
                    </a:lnTo>
                    <a:lnTo>
                      <a:pt x="141419" y="15100"/>
                    </a:lnTo>
                    <a:lnTo>
                      <a:pt x="138473" y="8103"/>
                    </a:lnTo>
                    <a:lnTo>
                      <a:pt x="133317" y="2947"/>
                    </a:lnTo>
                    <a:lnTo>
                      <a:pt x="126320"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1523" name="Google Shape;1523;p113"/>
            <p:cNvSpPr/>
            <p:nvPr/>
          </p:nvSpPr>
          <p:spPr>
            <a:xfrm>
              <a:off x="3321847" y="81301"/>
              <a:ext cx="239030" cy="202501"/>
            </a:xfrm>
            <a:custGeom>
              <a:avLst/>
              <a:gdLst/>
              <a:ahLst/>
              <a:cxnLst/>
              <a:rect l="l" t="t" r="r" b="b"/>
              <a:pathLst>
                <a:path w="758825" h="675004" extrusionOk="0">
                  <a:moveTo>
                    <a:pt x="698198" y="66029"/>
                  </a:moveTo>
                  <a:lnTo>
                    <a:pt x="666171" y="37751"/>
                  </a:lnTo>
                  <a:lnTo>
                    <a:pt x="629594" y="17049"/>
                  </a:lnTo>
                  <a:lnTo>
                    <a:pt x="589399" y="4330"/>
                  </a:lnTo>
                  <a:lnTo>
                    <a:pt x="546517" y="0"/>
                  </a:lnTo>
                  <a:lnTo>
                    <a:pt x="514391" y="2589"/>
                  </a:lnTo>
                  <a:lnTo>
                    <a:pt x="454707" y="23191"/>
                  </a:lnTo>
                  <a:lnTo>
                    <a:pt x="414318" y="52037"/>
                  </a:lnTo>
                  <a:lnTo>
                    <a:pt x="379182" y="91431"/>
                  </a:lnTo>
                  <a:lnTo>
                    <a:pt x="368160" y="77213"/>
                  </a:lnTo>
                  <a:lnTo>
                    <a:pt x="331005" y="41129"/>
                  </a:lnTo>
                  <a:lnTo>
                    <a:pt x="274612" y="10332"/>
                  </a:lnTo>
                  <a:lnTo>
                    <a:pt x="211857" y="0"/>
                  </a:lnTo>
                  <a:lnTo>
                    <a:pt x="168963" y="4330"/>
                  </a:lnTo>
                  <a:lnTo>
                    <a:pt x="128761" y="17049"/>
                  </a:lnTo>
                  <a:lnTo>
                    <a:pt x="92182" y="37751"/>
                  </a:lnTo>
                  <a:lnTo>
                    <a:pt x="60155" y="66029"/>
                  </a:lnTo>
                  <a:lnTo>
                    <a:pt x="34393" y="100314"/>
                  </a:lnTo>
                  <a:lnTo>
                    <a:pt x="15533" y="139383"/>
                  </a:lnTo>
                  <a:lnTo>
                    <a:pt x="3945" y="182245"/>
                  </a:lnTo>
                  <a:lnTo>
                    <a:pt x="0" y="227909"/>
                  </a:lnTo>
                  <a:lnTo>
                    <a:pt x="4538" y="275127"/>
                  </a:lnTo>
                  <a:lnTo>
                    <a:pt x="18371" y="321121"/>
                  </a:lnTo>
                  <a:lnTo>
                    <a:pt x="41823" y="366698"/>
                  </a:lnTo>
                  <a:lnTo>
                    <a:pt x="75222" y="412668"/>
                  </a:lnTo>
                  <a:lnTo>
                    <a:pt x="105095" y="446067"/>
                  </a:lnTo>
                  <a:lnTo>
                    <a:pt x="139322" y="480053"/>
                  </a:lnTo>
                  <a:lnTo>
                    <a:pt x="177439" y="515013"/>
                  </a:lnTo>
                  <a:lnTo>
                    <a:pt x="218985" y="551332"/>
                  </a:lnTo>
                  <a:lnTo>
                    <a:pt x="263499" y="589395"/>
                  </a:lnTo>
                  <a:lnTo>
                    <a:pt x="283685" y="606604"/>
                  </a:lnTo>
                  <a:lnTo>
                    <a:pt x="304954" y="624804"/>
                  </a:lnTo>
                  <a:lnTo>
                    <a:pt x="327086" y="643869"/>
                  </a:lnTo>
                  <a:lnTo>
                    <a:pt x="349863" y="663676"/>
                  </a:lnTo>
                  <a:lnTo>
                    <a:pt x="356350" y="668392"/>
                  </a:lnTo>
                  <a:lnTo>
                    <a:pt x="363517" y="671846"/>
                  </a:lnTo>
                  <a:lnTo>
                    <a:pt x="371187" y="673968"/>
                  </a:lnTo>
                  <a:lnTo>
                    <a:pt x="379182" y="674691"/>
                  </a:lnTo>
                  <a:lnTo>
                    <a:pt x="387171" y="673968"/>
                  </a:lnTo>
                  <a:lnTo>
                    <a:pt x="394840" y="671847"/>
                  </a:lnTo>
                  <a:lnTo>
                    <a:pt x="402003" y="668396"/>
                  </a:lnTo>
                  <a:lnTo>
                    <a:pt x="408479" y="663686"/>
                  </a:lnTo>
                  <a:lnTo>
                    <a:pt x="431265" y="643872"/>
                  </a:lnTo>
                  <a:lnTo>
                    <a:pt x="453408" y="624799"/>
                  </a:lnTo>
                  <a:lnTo>
                    <a:pt x="474686" y="606591"/>
                  </a:lnTo>
                  <a:lnTo>
                    <a:pt x="494874" y="589374"/>
                  </a:lnTo>
                  <a:lnTo>
                    <a:pt x="539384" y="551317"/>
                  </a:lnTo>
                  <a:lnTo>
                    <a:pt x="580930" y="515004"/>
                  </a:lnTo>
                  <a:lnTo>
                    <a:pt x="619049" y="480049"/>
                  </a:lnTo>
                  <a:lnTo>
                    <a:pt x="653277" y="446066"/>
                  </a:lnTo>
                  <a:lnTo>
                    <a:pt x="683151" y="412668"/>
                  </a:lnTo>
                  <a:lnTo>
                    <a:pt x="716547" y="366698"/>
                  </a:lnTo>
                  <a:lnTo>
                    <a:pt x="739993" y="321119"/>
                  </a:lnTo>
                  <a:lnTo>
                    <a:pt x="753818" y="275123"/>
                  </a:lnTo>
                  <a:lnTo>
                    <a:pt x="758353" y="227898"/>
                  </a:lnTo>
                  <a:lnTo>
                    <a:pt x="754408" y="182241"/>
                  </a:lnTo>
                  <a:lnTo>
                    <a:pt x="742820" y="139381"/>
                  </a:lnTo>
                  <a:lnTo>
                    <a:pt x="723959" y="100313"/>
                  </a:lnTo>
                  <a:lnTo>
                    <a:pt x="698198" y="6602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nvGrpSpPr>
            <p:cNvPr id="1524" name="Google Shape;1524;p113"/>
            <p:cNvGrpSpPr/>
            <p:nvPr/>
          </p:nvGrpSpPr>
          <p:grpSpPr>
            <a:xfrm>
              <a:off x="1791873" y="62882"/>
              <a:ext cx="205726" cy="228595"/>
              <a:chOff x="861113" y="2885746"/>
              <a:chExt cx="333809" cy="373277"/>
            </a:xfrm>
          </p:grpSpPr>
          <p:sp>
            <p:nvSpPr>
              <p:cNvPr id="1525" name="Google Shape;1525;p113"/>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13"/>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13"/>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528" name="Google Shape;1528;p113"/>
            <p:cNvGrpSpPr/>
            <p:nvPr/>
          </p:nvGrpSpPr>
          <p:grpSpPr>
            <a:xfrm>
              <a:off x="4807400" y="40208"/>
              <a:ext cx="279911" cy="265189"/>
              <a:chOff x="7390435" y="3680868"/>
              <a:chExt cx="372073" cy="355243"/>
            </a:xfrm>
          </p:grpSpPr>
          <p:sp>
            <p:nvSpPr>
              <p:cNvPr id="1529" name="Google Shape;1529;p113"/>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13"/>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13"/>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13"/>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13"/>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13"/>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ome - Title only" type="titleOnly">
  <p:cSld name="TITLE_ONLY">
    <p:spTree>
      <p:nvGrpSpPr>
        <p:cNvPr id="1" name="Shape 109"/>
        <p:cNvGrpSpPr/>
        <p:nvPr/>
      </p:nvGrpSpPr>
      <p:grpSpPr>
        <a:xfrm>
          <a:off x="0" y="0"/>
          <a:ext cx="0" cy="0"/>
          <a:chOff x="0" y="0"/>
          <a:chExt cx="0" cy="0"/>
        </a:xfrm>
      </p:grpSpPr>
      <p:sp>
        <p:nvSpPr>
          <p:cNvPr id="110" name="Google Shape;110;p12"/>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1" name="Google Shape;111;p12"/>
          <p:cNvSpPr txBox="1">
            <a:spLocks noGrp="1"/>
          </p:cNvSpPr>
          <p:nvPr>
            <p:ph type="title"/>
          </p:nvPr>
        </p:nvSpPr>
        <p:spPr>
          <a:xfrm>
            <a:off x="134725" y="91183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2" name="Google Shape;112;p12"/>
          <p:cNvGrpSpPr/>
          <p:nvPr/>
        </p:nvGrpSpPr>
        <p:grpSpPr>
          <a:xfrm>
            <a:off x="6275700" y="85070"/>
            <a:ext cx="2770526" cy="1642838"/>
            <a:chOff x="6275700" y="85070"/>
            <a:chExt cx="2770526" cy="1642838"/>
          </a:xfrm>
        </p:grpSpPr>
        <p:sp>
          <p:nvSpPr>
            <p:cNvPr id="113" name="Google Shape;113;p12"/>
            <p:cNvSpPr/>
            <p:nvPr/>
          </p:nvSpPr>
          <p:spPr>
            <a:xfrm>
              <a:off x="6275700" y="85070"/>
              <a:ext cx="1344300" cy="777300"/>
            </a:xfrm>
            <a:prstGeom prst="rect">
              <a:avLst/>
            </a:prstGeom>
            <a:solidFill>
              <a:srgbClr val="009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 name="Google Shape;114;p12"/>
            <p:cNvGrpSpPr/>
            <p:nvPr/>
          </p:nvGrpSpPr>
          <p:grpSpPr>
            <a:xfrm>
              <a:off x="7701998" y="93103"/>
              <a:ext cx="1344154" cy="777249"/>
              <a:chOff x="8262775" y="111725"/>
              <a:chExt cx="768000" cy="698400"/>
            </a:xfrm>
          </p:grpSpPr>
          <p:sp>
            <p:nvSpPr>
              <p:cNvPr id="115" name="Google Shape;115;p12"/>
              <p:cNvSpPr/>
              <p:nvPr/>
            </p:nvSpPr>
            <p:spPr>
              <a:xfrm>
                <a:off x="8262775" y="111725"/>
                <a:ext cx="768000" cy="698400"/>
              </a:xfrm>
              <a:prstGeom prst="rect">
                <a:avLst/>
              </a:prstGeom>
              <a:solidFill>
                <a:srgbClr val="00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2"/>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117;p12"/>
            <p:cNvSpPr/>
            <p:nvPr/>
          </p:nvSpPr>
          <p:spPr>
            <a:xfrm>
              <a:off x="7701926" y="950608"/>
              <a:ext cx="1344300" cy="777300"/>
            </a:xfrm>
            <a:prstGeom prst="rect">
              <a:avLst/>
            </a:prstGeom>
            <a:solidFill>
              <a:srgbClr val="00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 name="Google Shape;118;p12"/>
            <p:cNvPicPr preferRelativeResize="0"/>
            <p:nvPr/>
          </p:nvPicPr>
          <p:blipFill>
            <a:blip r:embed="rId2">
              <a:alphaModFix/>
            </a:blip>
            <a:stretch>
              <a:fillRect/>
            </a:stretch>
          </p:blipFill>
          <p:spPr>
            <a:xfrm>
              <a:off x="8061580" y="169865"/>
              <a:ext cx="624990" cy="623724"/>
            </a:xfrm>
            <a:prstGeom prst="rect">
              <a:avLst/>
            </a:prstGeom>
            <a:noFill/>
            <a:ln>
              <a:noFill/>
            </a:ln>
          </p:spPr>
        </p:pic>
      </p:gr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Home - Title only" type="titleOnly">
  <p:cSld name="TITLE_ONLY">
    <p:spTree>
      <p:nvGrpSpPr>
        <p:cNvPr id="1" name="Shape 1535"/>
        <p:cNvGrpSpPr/>
        <p:nvPr/>
      </p:nvGrpSpPr>
      <p:grpSpPr>
        <a:xfrm>
          <a:off x="0" y="0"/>
          <a:ext cx="0" cy="0"/>
          <a:chOff x="0" y="0"/>
          <a:chExt cx="0" cy="0"/>
        </a:xfrm>
      </p:grpSpPr>
      <p:sp>
        <p:nvSpPr>
          <p:cNvPr id="1536" name="Google Shape;1536;p114"/>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537" name="Google Shape;1537;p114"/>
          <p:cNvSpPr txBox="1">
            <a:spLocks noGrp="1"/>
          </p:cNvSpPr>
          <p:nvPr>
            <p:ph type="title"/>
          </p:nvPr>
        </p:nvSpPr>
        <p:spPr>
          <a:xfrm>
            <a:off x="134725" y="91183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38" name="Google Shape;1538;p114"/>
          <p:cNvGrpSpPr/>
          <p:nvPr/>
        </p:nvGrpSpPr>
        <p:grpSpPr>
          <a:xfrm>
            <a:off x="126985" y="-10800"/>
            <a:ext cx="5968198" cy="375425"/>
            <a:chOff x="126985" y="-10800"/>
            <a:chExt cx="5968198" cy="375425"/>
          </a:xfrm>
        </p:grpSpPr>
        <p:sp>
          <p:nvSpPr>
            <p:cNvPr id="1539" name="Google Shape;1539;p114"/>
            <p:cNvSpPr/>
            <p:nvPr/>
          </p:nvSpPr>
          <p:spPr>
            <a:xfrm>
              <a:off x="3166695" y="-10800"/>
              <a:ext cx="1399552" cy="366522"/>
            </a:xfrm>
            <a:custGeom>
              <a:avLst/>
              <a:gdLst/>
              <a:ahLst/>
              <a:cxnLst/>
              <a:rect l="l" t="t" r="r" b="b"/>
              <a:pathLst>
                <a:path w="3235959"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5A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540" name="Google Shape;1540;p114"/>
            <p:cNvSpPr txBox="1"/>
            <p:nvPr/>
          </p:nvSpPr>
          <p:spPr>
            <a:xfrm>
              <a:off x="3601253"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PROGRAMS</a:t>
              </a:r>
              <a:endParaRPr sz="900">
                <a:latin typeface="Lato"/>
                <a:ea typeface="Lato"/>
                <a:cs typeface="Lato"/>
                <a:sym typeface="Lato"/>
              </a:endParaRPr>
            </a:p>
          </p:txBody>
        </p:sp>
        <p:sp>
          <p:nvSpPr>
            <p:cNvPr id="1541" name="Google Shape;1541;p114"/>
            <p:cNvSpPr/>
            <p:nvPr/>
          </p:nvSpPr>
          <p:spPr>
            <a:xfrm>
              <a:off x="1646838"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005A70">
                <a:alpha val="734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542" name="Google Shape;1542;p114"/>
            <p:cNvSpPr txBox="1"/>
            <p:nvPr/>
          </p:nvSpPr>
          <p:spPr>
            <a:xfrm>
              <a:off x="2045178" y="44225"/>
              <a:ext cx="9336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TEACHING</a:t>
              </a:r>
              <a:endParaRPr sz="900">
                <a:latin typeface="Lato"/>
                <a:ea typeface="Lato"/>
                <a:cs typeface="Lato"/>
                <a:sym typeface="Lato"/>
              </a:endParaRPr>
            </a:p>
          </p:txBody>
        </p:sp>
        <p:sp>
          <p:nvSpPr>
            <p:cNvPr id="1543" name="Google Shape;1543;p114"/>
            <p:cNvSpPr/>
            <p:nvPr/>
          </p:nvSpPr>
          <p:spPr>
            <a:xfrm>
              <a:off x="4695631"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484D7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544" name="Google Shape;1544;p114"/>
            <p:cNvSpPr txBox="1"/>
            <p:nvPr/>
          </p:nvSpPr>
          <p:spPr>
            <a:xfrm>
              <a:off x="5112975"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FUNDING</a:t>
              </a:r>
              <a:endParaRPr sz="900">
                <a:latin typeface="Lato"/>
                <a:ea typeface="Lato"/>
                <a:cs typeface="Lato"/>
                <a:sym typeface="Lato"/>
              </a:endParaRPr>
            </a:p>
          </p:txBody>
        </p:sp>
        <p:sp>
          <p:nvSpPr>
            <p:cNvPr id="1545" name="Google Shape;1545;p114"/>
            <p:cNvSpPr/>
            <p:nvPr/>
          </p:nvSpPr>
          <p:spPr>
            <a:xfrm>
              <a:off x="126985" y="-10800"/>
              <a:ext cx="1399553" cy="366522"/>
            </a:xfrm>
            <a:custGeom>
              <a:avLst/>
              <a:gdLst/>
              <a:ahLst/>
              <a:cxnLst/>
              <a:rect l="l" t="t" r="r" b="b"/>
              <a:pathLst>
                <a:path w="3235960"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9B7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546" name="Google Shape;1546;p114"/>
            <p:cNvSpPr txBox="1"/>
            <p:nvPr/>
          </p:nvSpPr>
          <p:spPr>
            <a:xfrm>
              <a:off x="530139"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HOME MENU</a:t>
              </a:r>
              <a:endParaRPr sz="900">
                <a:latin typeface="Lato"/>
                <a:ea typeface="Lato"/>
                <a:cs typeface="Lato"/>
                <a:sym typeface="Lato"/>
              </a:endParaRPr>
            </a:p>
          </p:txBody>
        </p:sp>
        <p:grpSp>
          <p:nvGrpSpPr>
            <p:cNvPr id="1547" name="Google Shape;1547;p114"/>
            <p:cNvGrpSpPr/>
            <p:nvPr/>
          </p:nvGrpSpPr>
          <p:grpSpPr>
            <a:xfrm>
              <a:off x="286345" y="78041"/>
              <a:ext cx="194959" cy="225752"/>
              <a:chOff x="2042250" y="818150"/>
              <a:chExt cx="3544700" cy="4097125"/>
            </a:xfrm>
          </p:grpSpPr>
          <p:sp>
            <p:nvSpPr>
              <p:cNvPr id="1548" name="Google Shape;1548;p114"/>
              <p:cNvSpPr/>
              <p:nvPr/>
            </p:nvSpPr>
            <p:spPr>
              <a:xfrm>
                <a:off x="2042250" y="1794075"/>
                <a:ext cx="3544700" cy="3121200"/>
              </a:xfrm>
              <a:custGeom>
                <a:avLst/>
                <a:gdLst/>
                <a:ahLst/>
                <a:cxnLst/>
                <a:rect l="l" t="t" r="r" b="b"/>
                <a:pathLst>
                  <a:path w="141788" h="124848" extrusionOk="0">
                    <a:moveTo>
                      <a:pt x="134790" y="6998"/>
                    </a:moveTo>
                    <a:lnTo>
                      <a:pt x="134790" y="117850"/>
                    </a:lnTo>
                    <a:lnTo>
                      <a:pt x="6998" y="117850"/>
                    </a:lnTo>
                    <a:lnTo>
                      <a:pt x="6998" y="6998"/>
                    </a:lnTo>
                    <a:close/>
                    <a:moveTo>
                      <a:pt x="1" y="1"/>
                    </a:moveTo>
                    <a:lnTo>
                      <a:pt x="1" y="124847"/>
                    </a:lnTo>
                    <a:lnTo>
                      <a:pt x="141787" y="124847"/>
                    </a:lnTo>
                    <a:lnTo>
                      <a:pt x="141787"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49" name="Google Shape;1549;p114"/>
              <p:cNvSpPr/>
              <p:nvPr/>
            </p:nvSpPr>
            <p:spPr>
              <a:xfrm>
                <a:off x="3220750" y="3331650"/>
                <a:ext cx="1187700" cy="1583625"/>
              </a:xfrm>
              <a:custGeom>
                <a:avLst/>
                <a:gdLst/>
                <a:ahLst/>
                <a:cxnLst/>
                <a:rect l="l" t="t" r="r" b="b"/>
                <a:pathLst>
                  <a:path w="47508" h="63345" extrusionOk="0">
                    <a:moveTo>
                      <a:pt x="29094" y="6998"/>
                    </a:moveTo>
                    <a:lnTo>
                      <a:pt x="34250" y="9207"/>
                    </a:lnTo>
                    <a:lnTo>
                      <a:pt x="37933" y="13258"/>
                    </a:lnTo>
                    <a:lnTo>
                      <a:pt x="40142" y="18414"/>
                    </a:lnTo>
                    <a:lnTo>
                      <a:pt x="40511" y="21360"/>
                    </a:lnTo>
                    <a:lnTo>
                      <a:pt x="40511" y="56347"/>
                    </a:lnTo>
                    <a:lnTo>
                      <a:pt x="6998" y="56347"/>
                    </a:lnTo>
                    <a:lnTo>
                      <a:pt x="6998" y="21360"/>
                    </a:lnTo>
                    <a:lnTo>
                      <a:pt x="6998" y="18414"/>
                    </a:lnTo>
                    <a:lnTo>
                      <a:pt x="9207" y="13258"/>
                    </a:lnTo>
                    <a:lnTo>
                      <a:pt x="13258" y="9207"/>
                    </a:lnTo>
                    <a:lnTo>
                      <a:pt x="18046" y="6998"/>
                    </a:lnTo>
                    <a:close/>
                    <a:moveTo>
                      <a:pt x="20992" y="0"/>
                    </a:moveTo>
                    <a:lnTo>
                      <a:pt x="16941" y="369"/>
                    </a:lnTo>
                    <a:lnTo>
                      <a:pt x="9207" y="3683"/>
                    </a:lnTo>
                    <a:lnTo>
                      <a:pt x="3315" y="9207"/>
                    </a:lnTo>
                    <a:lnTo>
                      <a:pt x="369" y="16941"/>
                    </a:lnTo>
                    <a:lnTo>
                      <a:pt x="0" y="21360"/>
                    </a:lnTo>
                    <a:lnTo>
                      <a:pt x="0" y="63344"/>
                    </a:lnTo>
                    <a:lnTo>
                      <a:pt x="47508" y="63344"/>
                    </a:lnTo>
                    <a:lnTo>
                      <a:pt x="47508" y="21360"/>
                    </a:lnTo>
                    <a:lnTo>
                      <a:pt x="47140" y="16941"/>
                    </a:lnTo>
                    <a:lnTo>
                      <a:pt x="43825" y="9207"/>
                    </a:lnTo>
                    <a:lnTo>
                      <a:pt x="37933" y="3683"/>
                    </a:lnTo>
                    <a:lnTo>
                      <a:pt x="30567" y="369"/>
                    </a:lnTo>
                    <a:lnTo>
                      <a:pt x="26148"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50" name="Google Shape;1550;p114"/>
              <p:cNvSpPr/>
              <p:nvPr/>
            </p:nvSpPr>
            <p:spPr>
              <a:xfrm>
                <a:off x="2042250" y="818150"/>
                <a:ext cx="3544700" cy="1150900"/>
              </a:xfrm>
              <a:custGeom>
                <a:avLst/>
                <a:gdLst/>
                <a:ahLst/>
                <a:cxnLst/>
                <a:rect l="l" t="t" r="r" b="b"/>
                <a:pathLst>
                  <a:path w="141788" h="46036" extrusionOk="0">
                    <a:moveTo>
                      <a:pt x="124847" y="6629"/>
                    </a:moveTo>
                    <a:lnTo>
                      <a:pt x="129266" y="8839"/>
                    </a:lnTo>
                    <a:lnTo>
                      <a:pt x="132580" y="12154"/>
                    </a:lnTo>
                    <a:lnTo>
                      <a:pt x="134790" y="16573"/>
                    </a:lnTo>
                    <a:lnTo>
                      <a:pt x="134790" y="19151"/>
                    </a:lnTo>
                    <a:lnTo>
                      <a:pt x="134790" y="39038"/>
                    </a:lnTo>
                    <a:lnTo>
                      <a:pt x="6998" y="39038"/>
                    </a:lnTo>
                    <a:lnTo>
                      <a:pt x="6998" y="19151"/>
                    </a:lnTo>
                    <a:lnTo>
                      <a:pt x="6998" y="16573"/>
                    </a:lnTo>
                    <a:lnTo>
                      <a:pt x="8840" y="12154"/>
                    </a:lnTo>
                    <a:lnTo>
                      <a:pt x="12154" y="8839"/>
                    </a:lnTo>
                    <a:lnTo>
                      <a:pt x="16573" y="6629"/>
                    </a:lnTo>
                    <a:close/>
                    <a:moveTo>
                      <a:pt x="15469" y="0"/>
                    </a:moveTo>
                    <a:lnTo>
                      <a:pt x="8471" y="2947"/>
                    </a:lnTo>
                    <a:lnTo>
                      <a:pt x="3315" y="8103"/>
                    </a:lnTo>
                    <a:lnTo>
                      <a:pt x="369" y="15100"/>
                    </a:lnTo>
                    <a:lnTo>
                      <a:pt x="1" y="19151"/>
                    </a:lnTo>
                    <a:lnTo>
                      <a:pt x="1" y="46035"/>
                    </a:lnTo>
                    <a:lnTo>
                      <a:pt x="141787" y="46035"/>
                    </a:lnTo>
                    <a:lnTo>
                      <a:pt x="141787" y="19151"/>
                    </a:lnTo>
                    <a:lnTo>
                      <a:pt x="141419" y="15100"/>
                    </a:lnTo>
                    <a:lnTo>
                      <a:pt x="138473" y="8103"/>
                    </a:lnTo>
                    <a:lnTo>
                      <a:pt x="133317" y="2947"/>
                    </a:lnTo>
                    <a:lnTo>
                      <a:pt x="126320"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1551" name="Google Shape;1551;p114"/>
            <p:cNvSpPr/>
            <p:nvPr/>
          </p:nvSpPr>
          <p:spPr>
            <a:xfrm>
              <a:off x="3321847" y="81301"/>
              <a:ext cx="239030" cy="202501"/>
            </a:xfrm>
            <a:custGeom>
              <a:avLst/>
              <a:gdLst/>
              <a:ahLst/>
              <a:cxnLst/>
              <a:rect l="l" t="t" r="r" b="b"/>
              <a:pathLst>
                <a:path w="758825" h="675004" extrusionOk="0">
                  <a:moveTo>
                    <a:pt x="698198" y="66029"/>
                  </a:moveTo>
                  <a:lnTo>
                    <a:pt x="666171" y="37751"/>
                  </a:lnTo>
                  <a:lnTo>
                    <a:pt x="629594" y="17049"/>
                  </a:lnTo>
                  <a:lnTo>
                    <a:pt x="589399" y="4330"/>
                  </a:lnTo>
                  <a:lnTo>
                    <a:pt x="546517" y="0"/>
                  </a:lnTo>
                  <a:lnTo>
                    <a:pt x="514391" y="2589"/>
                  </a:lnTo>
                  <a:lnTo>
                    <a:pt x="454707" y="23191"/>
                  </a:lnTo>
                  <a:lnTo>
                    <a:pt x="414318" y="52037"/>
                  </a:lnTo>
                  <a:lnTo>
                    <a:pt x="379182" y="91431"/>
                  </a:lnTo>
                  <a:lnTo>
                    <a:pt x="368160" y="77213"/>
                  </a:lnTo>
                  <a:lnTo>
                    <a:pt x="331005" y="41129"/>
                  </a:lnTo>
                  <a:lnTo>
                    <a:pt x="274612" y="10332"/>
                  </a:lnTo>
                  <a:lnTo>
                    <a:pt x="211857" y="0"/>
                  </a:lnTo>
                  <a:lnTo>
                    <a:pt x="168963" y="4330"/>
                  </a:lnTo>
                  <a:lnTo>
                    <a:pt x="128761" y="17049"/>
                  </a:lnTo>
                  <a:lnTo>
                    <a:pt x="92182" y="37751"/>
                  </a:lnTo>
                  <a:lnTo>
                    <a:pt x="60155" y="66029"/>
                  </a:lnTo>
                  <a:lnTo>
                    <a:pt x="34393" y="100314"/>
                  </a:lnTo>
                  <a:lnTo>
                    <a:pt x="15533" y="139383"/>
                  </a:lnTo>
                  <a:lnTo>
                    <a:pt x="3945" y="182245"/>
                  </a:lnTo>
                  <a:lnTo>
                    <a:pt x="0" y="227909"/>
                  </a:lnTo>
                  <a:lnTo>
                    <a:pt x="4538" y="275127"/>
                  </a:lnTo>
                  <a:lnTo>
                    <a:pt x="18371" y="321121"/>
                  </a:lnTo>
                  <a:lnTo>
                    <a:pt x="41823" y="366698"/>
                  </a:lnTo>
                  <a:lnTo>
                    <a:pt x="75222" y="412668"/>
                  </a:lnTo>
                  <a:lnTo>
                    <a:pt x="105095" y="446067"/>
                  </a:lnTo>
                  <a:lnTo>
                    <a:pt x="139322" y="480053"/>
                  </a:lnTo>
                  <a:lnTo>
                    <a:pt x="177439" y="515013"/>
                  </a:lnTo>
                  <a:lnTo>
                    <a:pt x="218985" y="551332"/>
                  </a:lnTo>
                  <a:lnTo>
                    <a:pt x="263499" y="589395"/>
                  </a:lnTo>
                  <a:lnTo>
                    <a:pt x="283685" y="606604"/>
                  </a:lnTo>
                  <a:lnTo>
                    <a:pt x="304954" y="624804"/>
                  </a:lnTo>
                  <a:lnTo>
                    <a:pt x="327086" y="643869"/>
                  </a:lnTo>
                  <a:lnTo>
                    <a:pt x="349863" y="663676"/>
                  </a:lnTo>
                  <a:lnTo>
                    <a:pt x="356350" y="668392"/>
                  </a:lnTo>
                  <a:lnTo>
                    <a:pt x="363517" y="671846"/>
                  </a:lnTo>
                  <a:lnTo>
                    <a:pt x="371187" y="673968"/>
                  </a:lnTo>
                  <a:lnTo>
                    <a:pt x="379182" y="674691"/>
                  </a:lnTo>
                  <a:lnTo>
                    <a:pt x="387171" y="673968"/>
                  </a:lnTo>
                  <a:lnTo>
                    <a:pt x="394840" y="671847"/>
                  </a:lnTo>
                  <a:lnTo>
                    <a:pt x="402003" y="668396"/>
                  </a:lnTo>
                  <a:lnTo>
                    <a:pt x="408479" y="663686"/>
                  </a:lnTo>
                  <a:lnTo>
                    <a:pt x="431265" y="643872"/>
                  </a:lnTo>
                  <a:lnTo>
                    <a:pt x="453408" y="624799"/>
                  </a:lnTo>
                  <a:lnTo>
                    <a:pt x="474686" y="606591"/>
                  </a:lnTo>
                  <a:lnTo>
                    <a:pt x="494874" y="589374"/>
                  </a:lnTo>
                  <a:lnTo>
                    <a:pt x="539384" y="551317"/>
                  </a:lnTo>
                  <a:lnTo>
                    <a:pt x="580930" y="515004"/>
                  </a:lnTo>
                  <a:lnTo>
                    <a:pt x="619049" y="480049"/>
                  </a:lnTo>
                  <a:lnTo>
                    <a:pt x="653277" y="446066"/>
                  </a:lnTo>
                  <a:lnTo>
                    <a:pt x="683151" y="412668"/>
                  </a:lnTo>
                  <a:lnTo>
                    <a:pt x="716547" y="366698"/>
                  </a:lnTo>
                  <a:lnTo>
                    <a:pt x="739993" y="321119"/>
                  </a:lnTo>
                  <a:lnTo>
                    <a:pt x="753818" y="275123"/>
                  </a:lnTo>
                  <a:lnTo>
                    <a:pt x="758353" y="227898"/>
                  </a:lnTo>
                  <a:lnTo>
                    <a:pt x="754408" y="182241"/>
                  </a:lnTo>
                  <a:lnTo>
                    <a:pt x="742820" y="139381"/>
                  </a:lnTo>
                  <a:lnTo>
                    <a:pt x="723959" y="100313"/>
                  </a:lnTo>
                  <a:lnTo>
                    <a:pt x="698198" y="6602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nvGrpSpPr>
            <p:cNvPr id="1552" name="Google Shape;1552;p114"/>
            <p:cNvGrpSpPr/>
            <p:nvPr/>
          </p:nvGrpSpPr>
          <p:grpSpPr>
            <a:xfrm>
              <a:off x="1791873" y="62882"/>
              <a:ext cx="205726" cy="228595"/>
              <a:chOff x="861113" y="2885746"/>
              <a:chExt cx="333809" cy="373277"/>
            </a:xfrm>
          </p:grpSpPr>
          <p:sp>
            <p:nvSpPr>
              <p:cNvPr id="1553" name="Google Shape;1553;p114"/>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14"/>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14"/>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556" name="Google Shape;1556;p114"/>
            <p:cNvGrpSpPr/>
            <p:nvPr/>
          </p:nvGrpSpPr>
          <p:grpSpPr>
            <a:xfrm>
              <a:off x="4807400" y="40208"/>
              <a:ext cx="279911" cy="265189"/>
              <a:chOff x="7390435" y="3680868"/>
              <a:chExt cx="372073" cy="355243"/>
            </a:xfrm>
          </p:grpSpPr>
          <p:sp>
            <p:nvSpPr>
              <p:cNvPr id="1557" name="Google Shape;1557;p114"/>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14"/>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14"/>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14"/>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14"/>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14"/>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63" name="Google Shape;1563;p114">
            <a:hlinkClick r:id="" action="ppaction://noaction"/>
          </p:cNvPr>
          <p:cNvSpPr/>
          <p:nvPr/>
        </p:nvSpPr>
        <p:spPr>
          <a:xfrm>
            <a:off x="126975" y="-2800"/>
            <a:ext cx="1383000" cy="37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4" name="Google Shape;1564;p114"/>
          <p:cNvGrpSpPr/>
          <p:nvPr/>
        </p:nvGrpSpPr>
        <p:grpSpPr>
          <a:xfrm>
            <a:off x="6275700" y="85070"/>
            <a:ext cx="2770526" cy="1642838"/>
            <a:chOff x="6275700" y="85070"/>
            <a:chExt cx="2770526" cy="1642838"/>
          </a:xfrm>
        </p:grpSpPr>
        <p:sp>
          <p:nvSpPr>
            <p:cNvPr id="1565" name="Google Shape;1565;p114"/>
            <p:cNvSpPr/>
            <p:nvPr/>
          </p:nvSpPr>
          <p:spPr>
            <a:xfrm>
              <a:off x="6275700" y="85070"/>
              <a:ext cx="1344300" cy="777300"/>
            </a:xfrm>
            <a:prstGeom prst="rect">
              <a:avLst/>
            </a:prstGeom>
            <a:solidFill>
              <a:srgbClr val="009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6" name="Google Shape;1566;p114"/>
            <p:cNvGrpSpPr/>
            <p:nvPr/>
          </p:nvGrpSpPr>
          <p:grpSpPr>
            <a:xfrm>
              <a:off x="7701998" y="93103"/>
              <a:ext cx="1344154" cy="777249"/>
              <a:chOff x="8262775" y="111725"/>
              <a:chExt cx="768000" cy="698400"/>
            </a:xfrm>
          </p:grpSpPr>
          <p:sp>
            <p:nvSpPr>
              <p:cNvPr id="1567" name="Google Shape;1567;p114"/>
              <p:cNvSpPr/>
              <p:nvPr/>
            </p:nvSpPr>
            <p:spPr>
              <a:xfrm>
                <a:off x="8262775" y="111725"/>
                <a:ext cx="768000" cy="698400"/>
              </a:xfrm>
              <a:prstGeom prst="rect">
                <a:avLst/>
              </a:prstGeom>
              <a:solidFill>
                <a:srgbClr val="00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14"/>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9" name="Google Shape;1569;p114"/>
            <p:cNvSpPr/>
            <p:nvPr/>
          </p:nvSpPr>
          <p:spPr>
            <a:xfrm>
              <a:off x="7701926" y="950608"/>
              <a:ext cx="1344300" cy="777300"/>
            </a:xfrm>
            <a:prstGeom prst="rect">
              <a:avLst/>
            </a:prstGeom>
            <a:solidFill>
              <a:srgbClr val="00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70" name="Google Shape;1570;p114"/>
            <p:cNvPicPr preferRelativeResize="0"/>
            <p:nvPr/>
          </p:nvPicPr>
          <p:blipFill>
            <a:blip r:embed="rId2">
              <a:alphaModFix/>
            </a:blip>
            <a:stretch>
              <a:fillRect/>
            </a:stretch>
          </p:blipFill>
          <p:spPr>
            <a:xfrm>
              <a:off x="8061580" y="169865"/>
              <a:ext cx="624990" cy="623724"/>
            </a:xfrm>
            <a:prstGeom prst="rect">
              <a:avLst/>
            </a:prstGeom>
            <a:noFill/>
            <a:ln>
              <a:noFill/>
            </a:ln>
          </p:spPr>
        </p:pic>
      </p:gr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eaching - Title only">
  <p:cSld name="TITLE_ONLY_4">
    <p:spTree>
      <p:nvGrpSpPr>
        <p:cNvPr id="1" name="Shape 1571"/>
        <p:cNvGrpSpPr/>
        <p:nvPr/>
      </p:nvGrpSpPr>
      <p:grpSpPr>
        <a:xfrm>
          <a:off x="0" y="0"/>
          <a:ext cx="0" cy="0"/>
          <a:chOff x="0" y="0"/>
          <a:chExt cx="0" cy="0"/>
        </a:xfrm>
      </p:grpSpPr>
      <p:sp>
        <p:nvSpPr>
          <p:cNvPr id="1572" name="Google Shape;1572;p115"/>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573" name="Google Shape;1573;p115"/>
          <p:cNvSpPr txBox="1">
            <a:spLocks noGrp="1"/>
          </p:cNvSpPr>
          <p:nvPr>
            <p:ph type="title"/>
          </p:nvPr>
        </p:nvSpPr>
        <p:spPr>
          <a:xfrm>
            <a:off x="134725" y="91183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74" name="Google Shape;1574;p115"/>
          <p:cNvGrpSpPr/>
          <p:nvPr/>
        </p:nvGrpSpPr>
        <p:grpSpPr>
          <a:xfrm>
            <a:off x="6275700" y="85070"/>
            <a:ext cx="2770526" cy="1642838"/>
            <a:chOff x="6275700" y="85070"/>
            <a:chExt cx="2770526" cy="1642838"/>
          </a:xfrm>
        </p:grpSpPr>
        <p:grpSp>
          <p:nvGrpSpPr>
            <p:cNvPr id="1575" name="Google Shape;1575;p115"/>
            <p:cNvGrpSpPr/>
            <p:nvPr/>
          </p:nvGrpSpPr>
          <p:grpSpPr>
            <a:xfrm>
              <a:off x="7701998" y="93103"/>
              <a:ext cx="1344154" cy="777249"/>
              <a:chOff x="8262775" y="111725"/>
              <a:chExt cx="768000" cy="698400"/>
            </a:xfrm>
          </p:grpSpPr>
          <p:sp>
            <p:nvSpPr>
              <p:cNvPr id="1576" name="Google Shape;1576;p115"/>
              <p:cNvSpPr/>
              <p:nvPr/>
            </p:nvSpPr>
            <p:spPr>
              <a:xfrm>
                <a:off x="8262775" y="111725"/>
                <a:ext cx="768000" cy="6984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15"/>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8" name="Google Shape;1578;p115"/>
            <p:cNvSpPr/>
            <p:nvPr/>
          </p:nvSpPr>
          <p:spPr>
            <a:xfrm>
              <a:off x="7701926" y="950608"/>
              <a:ext cx="1344300" cy="7773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79" name="Google Shape;1579;p115"/>
            <p:cNvPicPr preferRelativeResize="0"/>
            <p:nvPr/>
          </p:nvPicPr>
          <p:blipFill>
            <a:blip r:embed="rId2">
              <a:alphaModFix/>
            </a:blip>
            <a:stretch>
              <a:fillRect/>
            </a:stretch>
          </p:blipFill>
          <p:spPr>
            <a:xfrm>
              <a:off x="8061580" y="169865"/>
              <a:ext cx="624990" cy="623724"/>
            </a:xfrm>
            <a:prstGeom prst="rect">
              <a:avLst/>
            </a:prstGeom>
            <a:noFill/>
            <a:ln>
              <a:noFill/>
            </a:ln>
          </p:spPr>
        </p:pic>
        <p:sp>
          <p:nvSpPr>
            <p:cNvPr id="1580" name="Google Shape;1580;p115"/>
            <p:cNvSpPr/>
            <p:nvPr/>
          </p:nvSpPr>
          <p:spPr>
            <a:xfrm>
              <a:off x="6275700" y="85070"/>
              <a:ext cx="1344300" cy="7773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Programs - Title Only">
  <p:cSld name="TITLE_ONLY_4_1">
    <p:spTree>
      <p:nvGrpSpPr>
        <p:cNvPr id="1" name="Shape 1581"/>
        <p:cNvGrpSpPr/>
        <p:nvPr/>
      </p:nvGrpSpPr>
      <p:grpSpPr>
        <a:xfrm>
          <a:off x="0" y="0"/>
          <a:ext cx="0" cy="0"/>
          <a:chOff x="0" y="0"/>
          <a:chExt cx="0" cy="0"/>
        </a:xfrm>
      </p:grpSpPr>
      <p:sp>
        <p:nvSpPr>
          <p:cNvPr id="1582" name="Google Shape;1582;p116"/>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583" name="Google Shape;1583;p116"/>
          <p:cNvSpPr txBox="1">
            <a:spLocks noGrp="1"/>
          </p:cNvSpPr>
          <p:nvPr>
            <p:ph type="title"/>
          </p:nvPr>
        </p:nvSpPr>
        <p:spPr>
          <a:xfrm>
            <a:off x="134725" y="91183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84" name="Google Shape;1584;p116"/>
          <p:cNvGrpSpPr/>
          <p:nvPr/>
        </p:nvGrpSpPr>
        <p:grpSpPr>
          <a:xfrm>
            <a:off x="126985" y="-10800"/>
            <a:ext cx="5968198" cy="375425"/>
            <a:chOff x="126985" y="-10800"/>
            <a:chExt cx="5968198" cy="375425"/>
          </a:xfrm>
        </p:grpSpPr>
        <p:sp>
          <p:nvSpPr>
            <p:cNvPr id="1585" name="Google Shape;1585;p116"/>
            <p:cNvSpPr/>
            <p:nvPr/>
          </p:nvSpPr>
          <p:spPr>
            <a:xfrm>
              <a:off x="3166695" y="-10800"/>
              <a:ext cx="1399552" cy="366522"/>
            </a:xfrm>
            <a:custGeom>
              <a:avLst/>
              <a:gdLst/>
              <a:ahLst/>
              <a:cxnLst/>
              <a:rect l="l" t="t" r="r" b="b"/>
              <a:pathLst>
                <a:path w="3235959"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5A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586" name="Google Shape;1586;p116"/>
            <p:cNvSpPr txBox="1"/>
            <p:nvPr/>
          </p:nvSpPr>
          <p:spPr>
            <a:xfrm>
              <a:off x="3601253"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PROGRAMS</a:t>
              </a:r>
              <a:endParaRPr sz="900">
                <a:latin typeface="Lato"/>
                <a:ea typeface="Lato"/>
                <a:cs typeface="Lato"/>
                <a:sym typeface="Lato"/>
              </a:endParaRPr>
            </a:p>
          </p:txBody>
        </p:sp>
        <p:sp>
          <p:nvSpPr>
            <p:cNvPr id="1587" name="Google Shape;1587;p116"/>
            <p:cNvSpPr/>
            <p:nvPr/>
          </p:nvSpPr>
          <p:spPr>
            <a:xfrm>
              <a:off x="1646838"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005A70">
                <a:alpha val="734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588" name="Google Shape;1588;p116"/>
            <p:cNvSpPr txBox="1"/>
            <p:nvPr/>
          </p:nvSpPr>
          <p:spPr>
            <a:xfrm>
              <a:off x="2045178" y="44225"/>
              <a:ext cx="9336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TEACHING</a:t>
              </a:r>
              <a:endParaRPr sz="900">
                <a:latin typeface="Lato"/>
                <a:ea typeface="Lato"/>
                <a:cs typeface="Lato"/>
                <a:sym typeface="Lato"/>
              </a:endParaRPr>
            </a:p>
          </p:txBody>
        </p:sp>
        <p:sp>
          <p:nvSpPr>
            <p:cNvPr id="1589" name="Google Shape;1589;p116"/>
            <p:cNvSpPr/>
            <p:nvPr/>
          </p:nvSpPr>
          <p:spPr>
            <a:xfrm>
              <a:off x="4695631"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484D7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590" name="Google Shape;1590;p116"/>
            <p:cNvSpPr txBox="1"/>
            <p:nvPr/>
          </p:nvSpPr>
          <p:spPr>
            <a:xfrm>
              <a:off x="5112975"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FUNDING</a:t>
              </a:r>
              <a:endParaRPr sz="900">
                <a:latin typeface="Lato"/>
                <a:ea typeface="Lato"/>
                <a:cs typeface="Lato"/>
                <a:sym typeface="Lato"/>
              </a:endParaRPr>
            </a:p>
          </p:txBody>
        </p:sp>
        <p:sp>
          <p:nvSpPr>
            <p:cNvPr id="1591" name="Google Shape;1591;p116"/>
            <p:cNvSpPr/>
            <p:nvPr/>
          </p:nvSpPr>
          <p:spPr>
            <a:xfrm>
              <a:off x="126985" y="-10800"/>
              <a:ext cx="1399553" cy="366522"/>
            </a:xfrm>
            <a:custGeom>
              <a:avLst/>
              <a:gdLst/>
              <a:ahLst/>
              <a:cxnLst/>
              <a:rect l="l" t="t" r="r" b="b"/>
              <a:pathLst>
                <a:path w="3235960"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9B7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592" name="Google Shape;1592;p116"/>
            <p:cNvSpPr txBox="1"/>
            <p:nvPr/>
          </p:nvSpPr>
          <p:spPr>
            <a:xfrm>
              <a:off x="530139"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HOME MENU</a:t>
              </a:r>
              <a:endParaRPr sz="900">
                <a:latin typeface="Lato"/>
                <a:ea typeface="Lato"/>
                <a:cs typeface="Lato"/>
                <a:sym typeface="Lato"/>
              </a:endParaRPr>
            </a:p>
          </p:txBody>
        </p:sp>
        <p:grpSp>
          <p:nvGrpSpPr>
            <p:cNvPr id="1593" name="Google Shape;1593;p116"/>
            <p:cNvGrpSpPr/>
            <p:nvPr/>
          </p:nvGrpSpPr>
          <p:grpSpPr>
            <a:xfrm>
              <a:off x="286345" y="78041"/>
              <a:ext cx="194959" cy="225752"/>
              <a:chOff x="2042250" y="818150"/>
              <a:chExt cx="3544700" cy="4097125"/>
            </a:xfrm>
          </p:grpSpPr>
          <p:sp>
            <p:nvSpPr>
              <p:cNvPr id="1594" name="Google Shape;1594;p116"/>
              <p:cNvSpPr/>
              <p:nvPr/>
            </p:nvSpPr>
            <p:spPr>
              <a:xfrm>
                <a:off x="2042250" y="1794075"/>
                <a:ext cx="3544700" cy="3121200"/>
              </a:xfrm>
              <a:custGeom>
                <a:avLst/>
                <a:gdLst/>
                <a:ahLst/>
                <a:cxnLst/>
                <a:rect l="l" t="t" r="r" b="b"/>
                <a:pathLst>
                  <a:path w="141788" h="124848" extrusionOk="0">
                    <a:moveTo>
                      <a:pt x="134790" y="6998"/>
                    </a:moveTo>
                    <a:lnTo>
                      <a:pt x="134790" y="117850"/>
                    </a:lnTo>
                    <a:lnTo>
                      <a:pt x="6998" y="117850"/>
                    </a:lnTo>
                    <a:lnTo>
                      <a:pt x="6998" y="6998"/>
                    </a:lnTo>
                    <a:close/>
                    <a:moveTo>
                      <a:pt x="1" y="1"/>
                    </a:moveTo>
                    <a:lnTo>
                      <a:pt x="1" y="124847"/>
                    </a:lnTo>
                    <a:lnTo>
                      <a:pt x="141787" y="124847"/>
                    </a:lnTo>
                    <a:lnTo>
                      <a:pt x="141787"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95" name="Google Shape;1595;p116"/>
              <p:cNvSpPr/>
              <p:nvPr/>
            </p:nvSpPr>
            <p:spPr>
              <a:xfrm>
                <a:off x="3220750" y="3331650"/>
                <a:ext cx="1187700" cy="1583625"/>
              </a:xfrm>
              <a:custGeom>
                <a:avLst/>
                <a:gdLst/>
                <a:ahLst/>
                <a:cxnLst/>
                <a:rect l="l" t="t" r="r" b="b"/>
                <a:pathLst>
                  <a:path w="47508" h="63345" extrusionOk="0">
                    <a:moveTo>
                      <a:pt x="29094" y="6998"/>
                    </a:moveTo>
                    <a:lnTo>
                      <a:pt x="34250" y="9207"/>
                    </a:lnTo>
                    <a:lnTo>
                      <a:pt x="37933" y="13258"/>
                    </a:lnTo>
                    <a:lnTo>
                      <a:pt x="40142" y="18414"/>
                    </a:lnTo>
                    <a:lnTo>
                      <a:pt x="40511" y="21360"/>
                    </a:lnTo>
                    <a:lnTo>
                      <a:pt x="40511" y="56347"/>
                    </a:lnTo>
                    <a:lnTo>
                      <a:pt x="6998" y="56347"/>
                    </a:lnTo>
                    <a:lnTo>
                      <a:pt x="6998" y="21360"/>
                    </a:lnTo>
                    <a:lnTo>
                      <a:pt x="6998" y="18414"/>
                    </a:lnTo>
                    <a:lnTo>
                      <a:pt x="9207" y="13258"/>
                    </a:lnTo>
                    <a:lnTo>
                      <a:pt x="13258" y="9207"/>
                    </a:lnTo>
                    <a:lnTo>
                      <a:pt x="18046" y="6998"/>
                    </a:lnTo>
                    <a:close/>
                    <a:moveTo>
                      <a:pt x="20992" y="0"/>
                    </a:moveTo>
                    <a:lnTo>
                      <a:pt x="16941" y="369"/>
                    </a:lnTo>
                    <a:lnTo>
                      <a:pt x="9207" y="3683"/>
                    </a:lnTo>
                    <a:lnTo>
                      <a:pt x="3315" y="9207"/>
                    </a:lnTo>
                    <a:lnTo>
                      <a:pt x="369" y="16941"/>
                    </a:lnTo>
                    <a:lnTo>
                      <a:pt x="0" y="21360"/>
                    </a:lnTo>
                    <a:lnTo>
                      <a:pt x="0" y="63344"/>
                    </a:lnTo>
                    <a:lnTo>
                      <a:pt x="47508" y="63344"/>
                    </a:lnTo>
                    <a:lnTo>
                      <a:pt x="47508" y="21360"/>
                    </a:lnTo>
                    <a:lnTo>
                      <a:pt x="47140" y="16941"/>
                    </a:lnTo>
                    <a:lnTo>
                      <a:pt x="43825" y="9207"/>
                    </a:lnTo>
                    <a:lnTo>
                      <a:pt x="37933" y="3683"/>
                    </a:lnTo>
                    <a:lnTo>
                      <a:pt x="30567" y="369"/>
                    </a:lnTo>
                    <a:lnTo>
                      <a:pt x="26148"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96" name="Google Shape;1596;p116"/>
              <p:cNvSpPr/>
              <p:nvPr/>
            </p:nvSpPr>
            <p:spPr>
              <a:xfrm>
                <a:off x="2042250" y="818150"/>
                <a:ext cx="3544700" cy="1150900"/>
              </a:xfrm>
              <a:custGeom>
                <a:avLst/>
                <a:gdLst/>
                <a:ahLst/>
                <a:cxnLst/>
                <a:rect l="l" t="t" r="r" b="b"/>
                <a:pathLst>
                  <a:path w="141788" h="46036" extrusionOk="0">
                    <a:moveTo>
                      <a:pt x="124847" y="6629"/>
                    </a:moveTo>
                    <a:lnTo>
                      <a:pt x="129266" y="8839"/>
                    </a:lnTo>
                    <a:lnTo>
                      <a:pt x="132580" y="12154"/>
                    </a:lnTo>
                    <a:lnTo>
                      <a:pt x="134790" y="16573"/>
                    </a:lnTo>
                    <a:lnTo>
                      <a:pt x="134790" y="19151"/>
                    </a:lnTo>
                    <a:lnTo>
                      <a:pt x="134790" y="39038"/>
                    </a:lnTo>
                    <a:lnTo>
                      <a:pt x="6998" y="39038"/>
                    </a:lnTo>
                    <a:lnTo>
                      <a:pt x="6998" y="19151"/>
                    </a:lnTo>
                    <a:lnTo>
                      <a:pt x="6998" y="16573"/>
                    </a:lnTo>
                    <a:lnTo>
                      <a:pt x="8840" y="12154"/>
                    </a:lnTo>
                    <a:lnTo>
                      <a:pt x="12154" y="8839"/>
                    </a:lnTo>
                    <a:lnTo>
                      <a:pt x="16573" y="6629"/>
                    </a:lnTo>
                    <a:close/>
                    <a:moveTo>
                      <a:pt x="15469" y="0"/>
                    </a:moveTo>
                    <a:lnTo>
                      <a:pt x="8471" y="2947"/>
                    </a:lnTo>
                    <a:lnTo>
                      <a:pt x="3315" y="8103"/>
                    </a:lnTo>
                    <a:lnTo>
                      <a:pt x="369" y="15100"/>
                    </a:lnTo>
                    <a:lnTo>
                      <a:pt x="1" y="19151"/>
                    </a:lnTo>
                    <a:lnTo>
                      <a:pt x="1" y="46035"/>
                    </a:lnTo>
                    <a:lnTo>
                      <a:pt x="141787" y="46035"/>
                    </a:lnTo>
                    <a:lnTo>
                      <a:pt x="141787" y="19151"/>
                    </a:lnTo>
                    <a:lnTo>
                      <a:pt x="141419" y="15100"/>
                    </a:lnTo>
                    <a:lnTo>
                      <a:pt x="138473" y="8103"/>
                    </a:lnTo>
                    <a:lnTo>
                      <a:pt x="133317" y="2947"/>
                    </a:lnTo>
                    <a:lnTo>
                      <a:pt x="126320"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1597" name="Google Shape;1597;p116"/>
            <p:cNvSpPr/>
            <p:nvPr/>
          </p:nvSpPr>
          <p:spPr>
            <a:xfrm>
              <a:off x="3321847" y="81301"/>
              <a:ext cx="239030" cy="202501"/>
            </a:xfrm>
            <a:custGeom>
              <a:avLst/>
              <a:gdLst/>
              <a:ahLst/>
              <a:cxnLst/>
              <a:rect l="l" t="t" r="r" b="b"/>
              <a:pathLst>
                <a:path w="758825" h="675004" extrusionOk="0">
                  <a:moveTo>
                    <a:pt x="698198" y="66029"/>
                  </a:moveTo>
                  <a:lnTo>
                    <a:pt x="666171" y="37751"/>
                  </a:lnTo>
                  <a:lnTo>
                    <a:pt x="629594" y="17049"/>
                  </a:lnTo>
                  <a:lnTo>
                    <a:pt x="589399" y="4330"/>
                  </a:lnTo>
                  <a:lnTo>
                    <a:pt x="546517" y="0"/>
                  </a:lnTo>
                  <a:lnTo>
                    <a:pt x="514391" y="2589"/>
                  </a:lnTo>
                  <a:lnTo>
                    <a:pt x="454707" y="23191"/>
                  </a:lnTo>
                  <a:lnTo>
                    <a:pt x="414318" y="52037"/>
                  </a:lnTo>
                  <a:lnTo>
                    <a:pt x="379182" y="91431"/>
                  </a:lnTo>
                  <a:lnTo>
                    <a:pt x="368160" y="77213"/>
                  </a:lnTo>
                  <a:lnTo>
                    <a:pt x="331005" y="41129"/>
                  </a:lnTo>
                  <a:lnTo>
                    <a:pt x="274612" y="10332"/>
                  </a:lnTo>
                  <a:lnTo>
                    <a:pt x="211857" y="0"/>
                  </a:lnTo>
                  <a:lnTo>
                    <a:pt x="168963" y="4330"/>
                  </a:lnTo>
                  <a:lnTo>
                    <a:pt x="128761" y="17049"/>
                  </a:lnTo>
                  <a:lnTo>
                    <a:pt x="92182" y="37751"/>
                  </a:lnTo>
                  <a:lnTo>
                    <a:pt x="60155" y="66029"/>
                  </a:lnTo>
                  <a:lnTo>
                    <a:pt x="34393" y="100314"/>
                  </a:lnTo>
                  <a:lnTo>
                    <a:pt x="15533" y="139383"/>
                  </a:lnTo>
                  <a:lnTo>
                    <a:pt x="3945" y="182245"/>
                  </a:lnTo>
                  <a:lnTo>
                    <a:pt x="0" y="227909"/>
                  </a:lnTo>
                  <a:lnTo>
                    <a:pt x="4538" y="275127"/>
                  </a:lnTo>
                  <a:lnTo>
                    <a:pt x="18371" y="321121"/>
                  </a:lnTo>
                  <a:lnTo>
                    <a:pt x="41823" y="366698"/>
                  </a:lnTo>
                  <a:lnTo>
                    <a:pt x="75222" y="412668"/>
                  </a:lnTo>
                  <a:lnTo>
                    <a:pt x="105095" y="446067"/>
                  </a:lnTo>
                  <a:lnTo>
                    <a:pt x="139322" y="480053"/>
                  </a:lnTo>
                  <a:lnTo>
                    <a:pt x="177439" y="515013"/>
                  </a:lnTo>
                  <a:lnTo>
                    <a:pt x="218985" y="551332"/>
                  </a:lnTo>
                  <a:lnTo>
                    <a:pt x="263499" y="589395"/>
                  </a:lnTo>
                  <a:lnTo>
                    <a:pt x="283685" y="606604"/>
                  </a:lnTo>
                  <a:lnTo>
                    <a:pt x="304954" y="624804"/>
                  </a:lnTo>
                  <a:lnTo>
                    <a:pt x="327086" y="643869"/>
                  </a:lnTo>
                  <a:lnTo>
                    <a:pt x="349863" y="663676"/>
                  </a:lnTo>
                  <a:lnTo>
                    <a:pt x="356350" y="668392"/>
                  </a:lnTo>
                  <a:lnTo>
                    <a:pt x="363517" y="671846"/>
                  </a:lnTo>
                  <a:lnTo>
                    <a:pt x="371187" y="673968"/>
                  </a:lnTo>
                  <a:lnTo>
                    <a:pt x="379182" y="674691"/>
                  </a:lnTo>
                  <a:lnTo>
                    <a:pt x="387171" y="673968"/>
                  </a:lnTo>
                  <a:lnTo>
                    <a:pt x="394840" y="671847"/>
                  </a:lnTo>
                  <a:lnTo>
                    <a:pt x="402003" y="668396"/>
                  </a:lnTo>
                  <a:lnTo>
                    <a:pt x="408479" y="663686"/>
                  </a:lnTo>
                  <a:lnTo>
                    <a:pt x="431265" y="643872"/>
                  </a:lnTo>
                  <a:lnTo>
                    <a:pt x="453408" y="624799"/>
                  </a:lnTo>
                  <a:lnTo>
                    <a:pt x="474686" y="606591"/>
                  </a:lnTo>
                  <a:lnTo>
                    <a:pt x="494874" y="589374"/>
                  </a:lnTo>
                  <a:lnTo>
                    <a:pt x="539384" y="551317"/>
                  </a:lnTo>
                  <a:lnTo>
                    <a:pt x="580930" y="515004"/>
                  </a:lnTo>
                  <a:lnTo>
                    <a:pt x="619049" y="480049"/>
                  </a:lnTo>
                  <a:lnTo>
                    <a:pt x="653277" y="446066"/>
                  </a:lnTo>
                  <a:lnTo>
                    <a:pt x="683151" y="412668"/>
                  </a:lnTo>
                  <a:lnTo>
                    <a:pt x="716547" y="366698"/>
                  </a:lnTo>
                  <a:lnTo>
                    <a:pt x="739993" y="321119"/>
                  </a:lnTo>
                  <a:lnTo>
                    <a:pt x="753818" y="275123"/>
                  </a:lnTo>
                  <a:lnTo>
                    <a:pt x="758353" y="227898"/>
                  </a:lnTo>
                  <a:lnTo>
                    <a:pt x="754408" y="182241"/>
                  </a:lnTo>
                  <a:lnTo>
                    <a:pt x="742820" y="139381"/>
                  </a:lnTo>
                  <a:lnTo>
                    <a:pt x="723959" y="100313"/>
                  </a:lnTo>
                  <a:lnTo>
                    <a:pt x="698198" y="6602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nvGrpSpPr>
            <p:cNvPr id="1598" name="Google Shape;1598;p116"/>
            <p:cNvGrpSpPr/>
            <p:nvPr/>
          </p:nvGrpSpPr>
          <p:grpSpPr>
            <a:xfrm>
              <a:off x="1791873" y="62882"/>
              <a:ext cx="205726" cy="228595"/>
              <a:chOff x="861113" y="2885746"/>
              <a:chExt cx="333809" cy="373277"/>
            </a:xfrm>
          </p:grpSpPr>
          <p:sp>
            <p:nvSpPr>
              <p:cNvPr id="1599" name="Google Shape;1599;p116"/>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16"/>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16"/>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602" name="Google Shape;1602;p116"/>
            <p:cNvGrpSpPr/>
            <p:nvPr/>
          </p:nvGrpSpPr>
          <p:grpSpPr>
            <a:xfrm>
              <a:off x="4807400" y="40208"/>
              <a:ext cx="279911" cy="265189"/>
              <a:chOff x="7390435" y="3680868"/>
              <a:chExt cx="372073" cy="355243"/>
            </a:xfrm>
          </p:grpSpPr>
          <p:sp>
            <p:nvSpPr>
              <p:cNvPr id="1603" name="Google Shape;1603;p116"/>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16"/>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16"/>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16"/>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16"/>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16"/>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09" name="Google Shape;1609;p116">
            <a:hlinkClick r:id="" action="ppaction://noaction"/>
          </p:cNvPr>
          <p:cNvSpPr/>
          <p:nvPr/>
        </p:nvSpPr>
        <p:spPr>
          <a:xfrm>
            <a:off x="126975" y="-2800"/>
            <a:ext cx="1383000" cy="37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0" name="Google Shape;1610;p116"/>
          <p:cNvGrpSpPr/>
          <p:nvPr/>
        </p:nvGrpSpPr>
        <p:grpSpPr>
          <a:xfrm>
            <a:off x="6275700" y="85070"/>
            <a:ext cx="2770526" cy="1652363"/>
            <a:chOff x="6275700" y="85070"/>
            <a:chExt cx="2770526" cy="1652363"/>
          </a:xfrm>
        </p:grpSpPr>
        <p:sp>
          <p:nvSpPr>
            <p:cNvPr id="1611" name="Google Shape;1611;p116"/>
            <p:cNvSpPr/>
            <p:nvPr/>
          </p:nvSpPr>
          <p:spPr>
            <a:xfrm>
              <a:off x="6275700" y="85070"/>
              <a:ext cx="1344300" cy="7773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2" name="Google Shape;1612;p116"/>
            <p:cNvGrpSpPr/>
            <p:nvPr/>
          </p:nvGrpSpPr>
          <p:grpSpPr>
            <a:xfrm>
              <a:off x="7701998" y="93103"/>
              <a:ext cx="1344154" cy="777249"/>
              <a:chOff x="8262775" y="111725"/>
              <a:chExt cx="768000" cy="698400"/>
            </a:xfrm>
          </p:grpSpPr>
          <p:sp>
            <p:nvSpPr>
              <p:cNvPr id="1613" name="Google Shape;1613;p116"/>
              <p:cNvSpPr/>
              <p:nvPr/>
            </p:nvSpPr>
            <p:spPr>
              <a:xfrm>
                <a:off x="8262775" y="111725"/>
                <a:ext cx="768000" cy="6984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16"/>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5" name="Google Shape;1615;p116"/>
            <p:cNvSpPr/>
            <p:nvPr/>
          </p:nvSpPr>
          <p:spPr>
            <a:xfrm>
              <a:off x="7701926" y="960133"/>
              <a:ext cx="1344300" cy="7773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6" name="Google Shape;1616;p116"/>
            <p:cNvPicPr preferRelativeResize="0"/>
            <p:nvPr/>
          </p:nvPicPr>
          <p:blipFill>
            <a:blip r:embed="rId2">
              <a:alphaModFix/>
            </a:blip>
            <a:stretch>
              <a:fillRect/>
            </a:stretch>
          </p:blipFill>
          <p:spPr>
            <a:xfrm>
              <a:off x="8061580" y="169865"/>
              <a:ext cx="624990" cy="623724"/>
            </a:xfrm>
            <a:prstGeom prst="rect">
              <a:avLst/>
            </a:prstGeom>
            <a:noFill/>
            <a:ln>
              <a:noFill/>
            </a:ln>
          </p:spPr>
        </p:pic>
      </p:gr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Funding - Title Only">
  <p:cSld name="TITLE_ONLY_4_2">
    <p:spTree>
      <p:nvGrpSpPr>
        <p:cNvPr id="1" name="Shape 1617"/>
        <p:cNvGrpSpPr/>
        <p:nvPr/>
      </p:nvGrpSpPr>
      <p:grpSpPr>
        <a:xfrm>
          <a:off x="0" y="0"/>
          <a:ext cx="0" cy="0"/>
          <a:chOff x="0" y="0"/>
          <a:chExt cx="0" cy="0"/>
        </a:xfrm>
      </p:grpSpPr>
      <p:sp>
        <p:nvSpPr>
          <p:cNvPr id="1618" name="Google Shape;1618;p117"/>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19" name="Google Shape;1619;p117"/>
          <p:cNvSpPr txBox="1">
            <a:spLocks noGrp="1"/>
          </p:cNvSpPr>
          <p:nvPr>
            <p:ph type="title"/>
          </p:nvPr>
        </p:nvSpPr>
        <p:spPr>
          <a:xfrm>
            <a:off x="134725" y="91183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620" name="Google Shape;1620;p117"/>
          <p:cNvGrpSpPr/>
          <p:nvPr/>
        </p:nvGrpSpPr>
        <p:grpSpPr>
          <a:xfrm>
            <a:off x="6275700" y="85070"/>
            <a:ext cx="2770526" cy="1652363"/>
            <a:chOff x="6275700" y="85070"/>
            <a:chExt cx="2770526" cy="1652363"/>
          </a:xfrm>
        </p:grpSpPr>
        <p:sp>
          <p:nvSpPr>
            <p:cNvPr id="1621" name="Google Shape;1621;p117"/>
            <p:cNvSpPr/>
            <p:nvPr/>
          </p:nvSpPr>
          <p:spPr>
            <a:xfrm>
              <a:off x="6275700" y="85070"/>
              <a:ext cx="1344300" cy="7773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2" name="Google Shape;1622;p117"/>
            <p:cNvGrpSpPr/>
            <p:nvPr/>
          </p:nvGrpSpPr>
          <p:grpSpPr>
            <a:xfrm>
              <a:off x="7701998" y="93103"/>
              <a:ext cx="1344154" cy="777249"/>
              <a:chOff x="8262775" y="111725"/>
              <a:chExt cx="768000" cy="698400"/>
            </a:xfrm>
          </p:grpSpPr>
          <p:sp>
            <p:nvSpPr>
              <p:cNvPr id="1623" name="Google Shape;1623;p117"/>
              <p:cNvSpPr/>
              <p:nvPr/>
            </p:nvSpPr>
            <p:spPr>
              <a:xfrm>
                <a:off x="8262775" y="111725"/>
                <a:ext cx="768000" cy="6984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17"/>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5" name="Google Shape;1625;p117"/>
            <p:cNvSpPr/>
            <p:nvPr/>
          </p:nvSpPr>
          <p:spPr>
            <a:xfrm>
              <a:off x="7701926" y="960133"/>
              <a:ext cx="1344300" cy="7773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6" name="Google Shape;1626;p117"/>
            <p:cNvPicPr preferRelativeResize="0"/>
            <p:nvPr/>
          </p:nvPicPr>
          <p:blipFill>
            <a:blip r:embed="rId2">
              <a:alphaModFix/>
            </a:blip>
            <a:stretch>
              <a:fillRect/>
            </a:stretch>
          </p:blipFill>
          <p:spPr>
            <a:xfrm>
              <a:off x="8061580" y="169865"/>
              <a:ext cx="624990" cy="623724"/>
            </a:xfrm>
            <a:prstGeom prst="rect">
              <a:avLst/>
            </a:prstGeom>
            <a:noFill/>
            <a:ln>
              <a:noFill/>
            </a:ln>
          </p:spPr>
        </p:pic>
      </p:grpSp>
      <p:grpSp>
        <p:nvGrpSpPr>
          <p:cNvPr id="1627" name="Google Shape;1627;p117"/>
          <p:cNvGrpSpPr/>
          <p:nvPr/>
        </p:nvGrpSpPr>
        <p:grpSpPr>
          <a:xfrm>
            <a:off x="126985" y="-10800"/>
            <a:ext cx="5968198" cy="375425"/>
            <a:chOff x="126985" y="-10800"/>
            <a:chExt cx="5968198" cy="375425"/>
          </a:xfrm>
        </p:grpSpPr>
        <p:sp>
          <p:nvSpPr>
            <p:cNvPr id="1628" name="Google Shape;1628;p117"/>
            <p:cNvSpPr/>
            <p:nvPr/>
          </p:nvSpPr>
          <p:spPr>
            <a:xfrm>
              <a:off x="3166695" y="-10800"/>
              <a:ext cx="1399552" cy="366522"/>
            </a:xfrm>
            <a:custGeom>
              <a:avLst/>
              <a:gdLst/>
              <a:ahLst/>
              <a:cxnLst/>
              <a:rect l="l" t="t" r="r" b="b"/>
              <a:pathLst>
                <a:path w="3235959"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5A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629" name="Google Shape;1629;p117"/>
            <p:cNvSpPr txBox="1"/>
            <p:nvPr/>
          </p:nvSpPr>
          <p:spPr>
            <a:xfrm>
              <a:off x="3601253"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PROGRAMS</a:t>
              </a:r>
              <a:endParaRPr sz="900">
                <a:latin typeface="Lato"/>
                <a:ea typeface="Lato"/>
                <a:cs typeface="Lato"/>
                <a:sym typeface="Lato"/>
              </a:endParaRPr>
            </a:p>
          </p:txBody>
        </p:sp>
        <p:sp>
          <p:nvSpPr>
            <p:cNvPr id="1630" name="Google Shape;1630;p117"/>
            <p:cNvSpPr/>
            <p:nvPr/>
          </p:nvSpPr>
          <p:spPr>
            <a:xfrm>
              <a:off x="1646838"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005A70">
                <a:alpha val="734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631" name="Google Shape;1631;p117"/>
            <p:cNvSpPr txBox="1"/>
            <p:nvPr/>
          </p:nvSpPr>
          <p:spPr>
            <a:xfrm>
              <a:off x="2045178" y="44225"/>
              <a:ext cx="9336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TEACHING</a:t>
              </a:r>
              <a:endParaRPr sz="900">
                <a:latin typeface="Lato"/>
                <a:ea typeface="Lato"/>
                <a:cs typeface="Lato"/>
                <a:sym typeface="Lato"/>
              </a:endParaRPr>
            </a:p>
          </p:txBody>
        </p:sp>
        <p:sp>
          <p:nvSpPr>
            <p:cNvPr id="1632" name="Google Shape;1632;p117"/>
            <p:cNvSpPr/>
            <p:nvPr/>
          </p:nvSpPr>
          <p:spPr>
            <a:xfrm>
              <a:off x="4695631"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484D7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633" name="Google Shape;1633;p117"/>
            <p:cNvSpPr txBox="1"/>
            <p:nvPr/>
          </p:nvSpPr>
          <p:spPr>
            <a:xfrm>
              <a:off x="5112975"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FUNDING</a:t>
              </a:r>
              <a:endParaRPr sz="900">
                <a:latin typeface="Lato"/>
                <a:ea typeface="Lato"/>
                <a:cs typeface="Lato"/>
                <a:sym typeface="Lato"/>
              </a:endParaRPr>
            </a:p>
          </p:txBody>
        </p:sp>
        <p:sp>
          <p:nvSpPr>
            <p:cNvPr id="1634" name="Google Shape;1634;p117"/>
            <p:cNvSpPr/>
            <p:nvPr/>
          </p:nvSpPr>
          <p:spPr>
            <a:xfrm>
              <a:off x="126985" y="-10800"/>
              <a:ext cx="1399553" cy="366522"/>
            </a:xfrm>
            <a:custGeom>
              <a:avLst/>
              <a:gdLst/>
              <a:ahLst/>
              <a:cxnLst/>
              <a:rect l="l" t="t" r="r" b="b"/>
              <a:pathLst>
                <a:path w="3235960"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9B7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1635" name="Google Shape;1635;p117"/>
            <p:cNvSpPr txBox="1"/>
            <p:nvPr/>
          </p:nvSpPr>
          <p:spPr>
            <a:xfrm>
              <a:off x="530139"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HOME MENU</a:t>
              </a:r>
              <a:endParaRPr sz="900">
                <a:latin typeface="Lato"/>
                <a:ea typeface="Lato"/>
                <a:cs typeface="Lato"/>
                <a:sym typeface="Lato"/>
              </a:endParaRPr>
            </a:p>
          </p:txBody>
        </p:sp>
        <p:grpSp>
          <p:nvGrpSpPr>
            <p:cNvPr id="1636" name="Google Shape;1636;p117"/>
            <p:cNvGrpSpPr/>
            <p:nvPr/>
          </p:nvGrpSpPr>
          <p:grpSpPr>
            <a:xfrm>
              <a:off x="286345" y="78041"/>
              <a:ext cx="194959" cy="225752"/>
              <a:chOff x="2042250" y="818150"/>
              <a:chExt cx="3544700" cy="4097125"/>
            </a:xfrm>
          </p:grpSpPr>
          <p:sp>
            <p:nvSpPr>
              <p:cNvPr id="1637" name="Google Shape;1637;p117"/>
              <p:cNvSpPr/>
              <p:nvPr/>
            </p:nvSpPr>
            <p:spPr>
              <a:xfrm>
                <a:off x="2042250" y="1794075"/>
                <a:ext cx="3544700" cy="3121200"/>
              </a:xfrm>
              <a:custGeom>
                <a:avLst/>
                <a:gdLst/>
                <a:ahLst/>
                <a:cxnLst/>
                <a:rect l="l" t="t" r="r" b="b"/>
                <a:pathLst>
                  <a:path w="141788" h="124848" extrusionOk="0">
                    <a:moveTo>
                      <a:pt x="134790" y="6998"/>
                    </a:moveTo>
                    <a:lnTo>
                      <a:pt x="134790" y="117850"/>
                    </a:lnTo>
                    <a:lnTo>
                      <a:pt x="6998" y="117850"/>
                    </a:lnTo>
                    <a:lnTo>
                      <a:pt x="6998" y="6998"/>
                    </a:lnTo>
                    <a:close/>
                    <a:moveTo>
                      <a:pt x="1" y="1"/>
                    </a:moveTo>
                    <a:lnTo>
                      <a:pt x="1" y="124847"/>
                    </a:lnTo>
                    <a:lnTo>
                      <a:pt x="141787" y="124847"/>
                    </a:lnTo>
                    <a:lnTo>
                      <a:pt x="141787"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38" name="Google Shape;1638;p117"/>
              <p:cNvSpPr/>
              <p:nvPr/>
            </p:nvSpPr>
            <p:spPr>
              <a:xfrm>
                <a:off x="3220750" y="3331650"/>
                <a:ext cx="1187700" cy="1583625"/>
              </a:xfrm>
              <a:custGeom>
                <a:avLst/>
                <a:gdLst/>
                <a:ahLst/>
                <a:cxnLst/>
                <a:rect l="l" t="t" r="r" b="b"/>
                <a:pathLst>
                  <a:path w="47508" h="63345" extrusionOk="0">
                    <a:moveTo>
                      <a:pt x="29094" y="6998"/>
                    </a:moveTo>
                    <a:lnTo>
                      <a:pt x="34250" y="9207"/>
                    </a:lnTo>
                    <a:lnTo>
                      <a:pt x="37933" y="13258"/>
                    </a:lnTo>
                    <a:lnTo>
                      <a:pt x="40142" y="18414"/>
                    </a:lnTo>
                    <a:lnTo>
                      <a:pt x="40511" y="21360"/>
                    </a:lnTo>
                    <a:lnTo>
                      <a:pt x="40511" y="56347"/>
                    </a:lnTo>
                    <a:lnTo>
                      <a:pt x="6998" y="56347"/>
                    </a:lnTo>
                    <a:lnTo>
                      <a:pt x="6998" y="21360"/>
                    </a:lnTo>
                    <a:lnTo>
                      <a:pt x="6998" y="18414"/>
                    </a:lnTo>
                    <a:lnTo>
                      <a:pt x="9207" y="13258"/>
                    </a:lnTo>
                    <a:lnTo>
                      <a:pt x="13258" y="9207"/>
                    </a:lnTo>
                    <a:lnTo>
                      <a:pt x="18046" y="6998"/>
                    </a:lnTo>
                    <a:close/>
                    <a:moveTo>
                      <a:pt x="20992" y="0"/>
                    </a:moveTo>
                    <a:lnTo>
                      <a:pt x="16941" y="369"/>
                    </a:lnTo>
                    <a:lnTo>
                      <a:pt x="9207" y="3683"/>
                    </a:lnTo>
                    <a:lnTo>
                      <a:pt x="3315" y="9207"/>
                    </a:lnTo>
                    <a:lnTo>
                      <a:pt x="369" y="16941"/>
                    </a:lnTo>
                    <a:lnTo>
                      <a:pt x="0" y="21360"/>
                    </a:lnTo>
                    <a:lnTo>
                      <a:pt x="0" y="63344"/>
                    </a:lnTo>
                    <a:lnTo>
                      <a:pt x="47508" y="63344"/>
                    </a:lnTo>
                    <a:lnTo>
                      <a:pt x="47508" y="21360"/>
                    </a:lnTo>
                    <a:lnTo>
                      <a:pt x="47140" y="16941"/>
                    </a:lnTo>
                    <a:lnTo>
                      <a:pt x="43825" y="9207"/>
                    </a:lnTo>
                    <a:lnTo>
                      <a:pt x="37933" y="3683"/>
                    </a:lnTo>
                    <a:lnTo>
                      <a:pt x="30567" y="369"/>
                    </a:lnTo>
                    <a:lnTo>
                      <a:pt x="26148"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39" name="Google Shape;1639;p117"/>
              <p:cNvSpPr/>
              <p:nvPr/>
            </p:nvSpPr>
            <p:spPr>
              <a:xfrm>
                <a:off x="2042250" y="818150"/>
                <a:ext cx="3544700" cy="1150900"/>
              </a:xfrm>
              <a:custGeom>
                <a:avLst/>
                <a:gdLst/>
                <a:ahLst/>
                <a:cxnLst/>
                <a:rect l="l" t="t" r="r" b="b"/>
                <a:pathLst>
                  <a:path w="141788" h="46036" extrusionOk="0">
                    <a:moveTo>
                      <a:pt x="124847" y="6629"/>
                    </a:moveTo>
                    <a:lnTo>
                      <a:pt x="129266" y="8839"/>
                    </a:lnTo>
                    <a:lnTo>
                      <a:pt x="132580" y="12154"/>
                    </a:lnTo>
                    <a:lnTo>
                      <a:pt x="134790" y="16573"/>
                    </a:lnTo>
                    <a:lnTo>
                      <a:pt x="134790" y="19151"/>
                    </a:lnTo>
                    <a:lnTo>
                      <a:pt x="134790" y="39038"/>
                    </a:lnTo>
                    <a:lnTo>
                      <a:pt x="6998" y="39038"/>
                    </a:lnTo>
                    <a:lnTo>
                      <a:pt x="6998" y="19151"/>
                    </a:lnTo>
                    <a:lnTo>
                      <a:pt x="6998" y="16573"/>
                    </a:lnTo>
                    <a:lnTo>
                      <a:pt x="8840" y="12154"/>
                    </a:lnTo>
                    <a:lnTo>
                      <a:pt x="12154" y="8839"/>
                    </a:lnTo>
                    <a:lnTo>
                      <a:pt x="16573" y="6629"/>
                    </a:lnTo>
                    <a:close/>
                    <a:moveTo>
                      <a:pt x="15469" y="0"/>
                    </a:moveTo>
                    <a:lnTo>
                      <a:pt x="8471" y="2947"/>
                    </a:lnTo>
                    <a:lnTo>
                      <a:pt x="3315" y="8103"/>
                    </a:lnTo>
                    <a:lnTo>
                      <a:pt x="369" y="15100"/>
                    </a:lnTo>
                    <a:lnTo>
                      <a:pt x="1" y="19151"/>
                    </a:lnTo>
                    <a:lnTo>
                      <a:pt x="1" y="46035"/>
                    </a:lnTo>
                    <a:lnTo>
                      <a:pt x="141787" y="46035"/>
                    </a:lnTo>
                    <a:lnTo>
                      <a:pt x="141787" y="19151"/>
                    </a:lnTo>
                    <a:lnTo>
                      <a:pt x="141419" y="15100"/>
                    </a:lnTo>
                    <a:lnTo>
                      <a:pt x="138473" y="8103"/>
                    </a:lnTo>
                    <a:lnTo>
                      <a:pt x="133317" y="2947"/>
                    </a:lnTo>
                    <a:lnTo>
                      <a:pt x="126320"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1640" name="Google Shape;1640;p117"/>
            <p:cNvSpPr/>
            <p:nvPr/>
          </p:nvSpPr>
          <p:spPr>
            <a:xfrm>
              <a:off x="3321847" y="81301"/>
              <a:ext cx="239030" cy="202501"/>
            </a:xfrm>
            <a:custGeom>
              <a:avLst/>
              <a:gdLst/>
              <a:ahLst/>
              <a:cxnLst/>
              <a:rect l="l" t="t" r="r" b="b"/>
              <a:pathLst>
                <a:path w="758825" h="675004" extrusionOk="0">
                  <a:moveTo>
                    <a:pt x="698198" y="66029"/>
                  </a:moveTo>
                  <a:lnTo>
                    <a:pt x="666171" y="37751"/>
                  </a:lnTo>
                  <a:lnTo>
                    <a:pt x="629594" y="17049"/>
                  </a:lnTo>
                  <a:lnTo>
                    <a:pt x="589399" y="4330"/>
                  </a:lnTo>
                  <a:lnTo>
                    <a:pt x="546517" y="0"/>
                  </a:lnTo>
                  <a:lnTo>
                    <a:pt x="514391" y="2589"/>
                  </a:lnTo>
                  <a:lnTo>
                    <a:pt x="454707" y="23191"/>
                  </a:lnTo>
                  <a:lnTo>
                    <a:pt x="414318" y="52037"/>
                  </a:lnTo>
                  <a:lnTo>
                    <a:pt x="379182" y="91431"/>
                  </a:lnTo>
                  <a:lnTo>
                    <a:pt x="368160" y="77213"/>
                  </a:lnTo>
                  <a:lnTo>
                    <a:pt x="331005" y="41129"/>
                  </a:lnTo>
                  <a:lnTo>
                    <a:pt x="274612" y="10332"/>
                  </a:lnTo>
                  <a:lnTo>
                    <a:pt x="211857" y="0"/>
                  </a:lnTo>
                  <a:lnTo>
                    <a:pt x="168963" y="4330"/>
                  </a:lnTo>
                  <a:lnTo>
                    <a:pt x="128761" y="17049"/>
                  </a:lnTo>
                  <a:lnTo>
                    <a:pt x="92182" y="37751"/>
                  </a:lnTo>
                  <a:lnTo>
                    <a:pt x="60155" y="66029"/>
                  </a:lnTo>
                  <a:lnTo>
                    <a:pt x="34393" y="100314"/>
                  </a:lnTo>
                  <a:lnTo>
                    <a:pt x="15533" y="139383"/>
                  </a:lnTo>
                  <a:lnTo>
                    <a:pt x="3945" y="182245"/>
                  </a:lnTo>
                  <a:lnTo>
                    <a:pt x="0" y="227909"/>
                  </a:lnTo>
                  <a:lnTo>
                    <a:pt x="4538" y="275127"/>
                  </a:lnTo>
                  <a:lnTo>
                    <a:pt x="18371" y="321121"/>
                  </a:lnTo>
                  <a:lnTo>
                    <a:pt x="41823" y="366698"/>
                  </a:lnTo>
                  <a:lnTo>
                    <a:pt x="75222" y="412668"/>
                  </a:lnTo>
                  <a:lnTo>
                    <a:pt x="105095" y="446067"/>
                  </a:lnTo>
                  <a:lnTo>
                    <a:pt x="139322" y="480053"/>
                  </a:lnTo>
                  <a:lnTo>
                    <a:pt x="177439" y="515013"/>
                  </a:lnTo>
                  <a:lnTo>
                    <a:pt x="218985" y="551332"/>
                  </a:lnTo>
                  <a:lnTo>
                    <a:pt x="263499" y="589395"/>
                  </a:lnTo>
                  <a:lnTo>
                    <a:pt x="283685" y="606604"/>
                  </a:lnTo>
                  <a:lnTo>
                    <a:pt x="304954" y="624804"/>
                  </a:lnTo>
                  <a:lnTo>
                    <a:pt x="327086" y="643869"/>
                  </a:lnTo>
                  <a:lnTo>
                    <a:pt x="349863" y="663676"/>
                  </a:lnTo>
                  <a:lnTo>
                    <a:pt x="356350" y="668392"/>
                  </a:lnTo>
                  <a:lnTo>
                    <a:pt x="363517" y="671846"/>
                  </a:lnTo>
                  <a:lnTo>
                    <a:pt x="371187" y="673968"/>
                  </a:lnTo>
                  <a:lnTo>
                    <a:pt x="379182" y="674691"/>
                  </a:lnTo>
                  <a:lnTo>
                    <a:pt x="387171" y="673968"/>
                  </a:lnTo>
                  <a:lnTo>
                    <a:pt x="394840" y="671847"/>
                  </a:lnTo>
                  <a:lnTo>
                    <a:pt x="402003" y="668396"/>
                  </a:lnTo>
                  <a:lnTo>
                    <a:pt x="408479" y="663686"/>
                  </a:lnTo>
                  <a:lnTo>
                    <a:pt x="431265" y="643872"/>
                  </a:lnTo>
                  <a:lnTo>
                    <a:pt x="453408" y="624799"/>
                  </a:lnTo>
                  <a:lnTo>
                    <a:pt x="474686" y="606591"/>
                  </a:lnTo>
                  <a:lnTo>
                    <a:pt x="494874" y="589374"/>
                  </a:lnTo>
                  <a:lnTo>
                    <a:pt x="539384" y="551317"/>
                  </a:lnTo>
                  <a:lnTo>
                    <a:pt x="580930" y="515004"/>
                  </a:lnTo>
                  <a:lnTo>
                    <a:pt x="619049" y="480049"/>
                  </a:lnTo>
                  <a:lnTo>
                    <a:pt x="653277" y="446066"/>
                  </a:lnTo>
                  <a:lnTo>
                    <a:pt x="683151" y="412668"/>
                  </a:lnTo>
                  <a:lnTo>
                    <a:pt x="716547" y="366698"/>
                  </a:lnTo>
                  <a:lnTo>
                    <a:pt x="739993" y="321119"/>
                  </a:lnTo>
                  <a:lnTo>
                    <a:pt x="753818" y="275123"/>
                  </a:lnTo>
                  <a:lnTo>
                    <a:pt x="758353" y="227898"/>
                  </a:lnTo>
                  <a:lnTo>
                    <a:pt x="754408" y="182241"/>
                  </a:lnTo>
                  <a:lnTo>
                    <a:pt x="742820" y="139381"/>
                  </a:lnTo>
                  <a:lnTo>
                    <a:pt x="723959" y="100313"/>
                  </a:lnTo>
                  <a:lnTo>
                    <a:pt x="698198" y="6602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nvGrpSpPr>
            <p:cNvPr id="1641" name="Google Shape;1641;p117"/>
            <p:cNvGrpSpPr/>
            <p:nvPr/>
          </p:nvGrpSpPr>
          <p:grpSpPr>
            <a:xfrm>
              <a:off x="1791873" y="62882"/>
              <a:ext cx="205726" cy="228595"/>
              <a:chOff x="861113" y="2885746"/>
              <a:chExt cx="333809" cy="373277"/>
            </a:xfrm>
          </p:grpSpPr>
          <p:sp>
            <p:nvSpPr>
              <p:cNvPr id="1642" name="Google Shape;1642;p117"/>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17"/>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17"/>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645" name="Google Shape;1645;p117"/>
            <p:cNvGrpSpPr/>
            <p:nvPr/>
          </p:nvGrpSpPr>
          <p:grpSpPr>
            <a:xfrm>
              <a:off x="4807400" y="40208"/>
              <a:ext cx="279911" cy="265189"/>
              <a:chOff x="7390435" y="3680868"/>
              <a:chExt cx="372073" cy="355243"/>
            </a:xfrm>
          </p:grpSpPr>
          <p:sp>
            <p:nvSpPr>
              <p:cNvPr id="1646" name="Google Shape;1646;p117"/>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17"/>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17"/>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17"/>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17"/>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17"/>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52" name="Google Shape;1652;p117">
            <a:hlinkClick r:id="" action="ppaction://noaction"/>
          </p:cNvPr>
          <p:cNvSpPr/>
          <p:nvPr/>
        </p:nvSpPr>
        <p:spPr>
          <a:xfrm>
            <a:off x="126975" y="-2800"/>
            <a:ext cx="1383000" cy="37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653"/>
        <p:cNvGrpSpPr/>
        <p:nvPr/>
      </p:nvGrpSpPr>
      <p:grpSpPr>
        <a:xfrm>
          <a:off x="0" y="0"/>
          <a:ext cx="0" cy="0"/>
          <a:chOff x="0" y="0"/>
          <a:chExt cx="0" cy="0"/>
        </a:xfrm>
      </p:grpSpPr>
      <p:sp>
        <p:nvSpPr>
          <p:cNvPr id="1654" name="Google Shape;1654;p118"/>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55" name="Google Shape;1655;p118"/>
          <p:cNvSpPr txBox="1">
            <a:spLocks noGrp="1"/>
          </p:cNvSpPr>
          <p:nvPr>
            <p:ph type="title"/>
          </p:nvPr>
        </p:nvSpPr>
        <p:spPr>
          <a:xfrm>
            <a:off x="134725" y="60854"/>
            <a:ext cx="80610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56" name="Google Shape;1656;p118"/>
          <p:cNvSpPr/>
          <p:nvPr/>
        </p:nvSpPr>
        <p:spPr>
          <a:xfrm>
            <a:off x="8322900" y="128854"/>
            <a:ext cx="658500" cy="510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57" name="Google Shape;1657;p118"/>
          <p:cNvPicPr preferRelativeResize="0"/>
          <p:nvPr/>
        </p:nvPicPr>
        <p:blipFill>
          <a:blip r:embed="rId2">
            <a:alphaModFix/>
          </a:blip>
          <a:stretch>
            <a:fillRect/>
          </a:stretch>
        </p:blipFill>
        <p:spPr>
          <a:xfrm>
            <a:off x="8371058" y="151694"/>
            <a:ext cx="464820" cy="464820"/>
          </a:xfrm>
          <a:prstGeom prst="rect">
            <a:avLst/>
          </a:prstGeom>
          <a:noFill/>
          <a:ln>
            <a:noFill/>
          </a:ln>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58"/>
        <p:cNvGrpSpPr/>
        <p:nvPr/>
      </p:nvGrpSpPr>
      <p:grpSpPr>
        <a:xfrm>
          <a:off x="0" y="0"/>
          <a:ext cx="0" cy="0"/>
          <a:chOff x="0" y="0"/>
          <a:chExt cx="0" cy="0"/>
        </a:xfrm>
      </p:grpSpPr>
      <p:sp>
        <p:nvSpPr>
          <p:cNvPr id="1659" name="Google Shape;1659;p119"/>
          <p:cNvSpPr txBox="1">
            <a:spLocks noGrp="1"/>
          </p:cNvSpPr>
          <p:nvPr>
            <p:ph type="title"/>
          </p:nvPr>
        </p:nvSpPr>
        <p:spPr>
          <a:xfrm>
            <a:off x="311700" y="617333"/>
            <a:ext cx="2808000" cy="839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60" name="Google Shape;1660;p119"/>
          <p:cNvSpPr txBox="1">
            <a:spLocks noGrp="1"/>
          </p:cNvSpPr>
          <p:nvPr>
            <p:ph type="body" idx="1"/>
          </p:nvPr>
        </p:nvSpPr>
        <p:spPr>
          <a:xfrm>
            <a:off x="311700" y="1544000"/>
            <a:ext cx="2808000" cy="3532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661" name="Google Shape;1661;p119"/>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62"/>
        <p:cNvGrpSpPr/>
        <p:nvPr/>
      </p:nvGrpSpPr>
      <p:grpSpPr>
        <a:xfrm>
          <a:off x="0" y="0"/>
          <a:ext cx="0" cy="0"/>
          <a:chOff x="0" y="0"/>
          <a:chExt cx="0" cy="0"/>
        </a:xfrm>
      </p:grpSpPr>
      <p:sp>
        <p:nvSpPr>
          <p:cNvPr id="1663" name="Google Shape;1663;p120"/>
          <p:cNvSpPr txBox="1">
            <a:spLocks noGrp="1"/>
          </p:cNvSpPr>
          <p:nvPr>
            <p:ph type="title"/>
          </p:nvPr>
        </p:nvSpPr>
        <p:spPr>
          <a:xfrm>
            <a:off x="490250" y="500167"/>
            <a:ext cx="6367800" cy="4545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64" name="Google Shape;1664;p120"/>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65"/>
        <p:cNvGrpSpPr/>
        <p:nvPr/>
      </p:nvGrpSpPr>
      <p:grpSpPr>
        <a:xfrm>
          <a:off x="0" y="0"/>
          <a:ext cx="0" cy="0"/>
          <a:chOff x="0" y="0"/>
          <a:chExt cx="0" cy="0"/>
        </a:xfrm>
      </p:grpSpPr>
      <p:sp>
        <p:nvSpPr>
          <p:cNvPr id="1666" name="Google Shape;1666;p121"/>
          <p:cNvSpPr/>
          <p:nvPr/>
        </p:nvSpPr>
        <p:spPr>
          <a:xfrm>
            <a:off x="4572000" y="-139"/>
            <a:ext cx="4572000" cy="5715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21"/>
          <p:cNvSpPr txBox="1">
            <a:spLocks noGrp="1"/>
          </p:cNvSpPr>
          <p:nvPr>
            <p:ph type="title"/>
          </p:nvPr>
        </p:nvSpPr>
        <p:spPr>
          <a:xfrm>
            <a:off x="265500" y="1370194"/>
            <a:ext cx="4045200" cy="164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668" name="Google Shape;1668;p121"/>
          <p:cNvSpPr txBox="1">
            <a:spLocks noGrp="1"/>
          </p:cNvSpPr>
          <p:nvPr>
            <p:ph type="subTitle" idx="1"/>
          </p:nvPr>
        </p:nvSpPr>
        <p:spPr>
          <a:xfrm>
            <a:off x="265500" y="3114528"/>
            <a:ext cx="4045200" cy="13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69" name="Google Shape;1669;p121"/>
          <p:cNvSpPr txBox="1">
            <a:spLocks noGrp="1"/>
          </p:cNvSpPr>
          <p:nvPr>
            <p:ph type="body" idx="2"/>
          </p:nvPr>
        </p:nvSpPr>
        <p:spPr>
          <a:xfrm>
            <a:off x="4939500" y="804528"/>
            <a:ext cx="3837000" cy="4105800"/>
          </a:xfrm>
          <a:prstGeom prst="rect">
            <a:avLst/>
          </a:prstGeom>
        </p:spPr>
        <p:txBody>
          <a:bodyPr spcFirstLastPara="1" wrap="square" lIns="91425" tIns="91425" rIns="91425" bIns="91425" anchor="ctr" anchorCtr="0">
            <a:noAutofit/>
          </a:bodyPr>
          <a:lstStyle>
            <a:lvl1pPr marL="457200" lvl="0" indent="-381000" rtl="0">
              <a:spcBef>
                <a:spcPts val="0"/>
              </a:spcBef>
              <a:spcAft>
                <a:spcPts val="0"/>
              </a:spcAft>
              <a:buSzPts val="2400"/>
              <a:buChar char="●"/>
              <a:defRPr/>
            </a:lvl1pPr>
            <a:lvl2pPr marL="914400" lvl="1" indent="-342900" rtl="0">
              <a:spcBef>
                <a:spcPts val="1600"/>
              </a:spcBef>
              <a:spcAft>
                <a:spcPts val="0"/>
              </a:spcAft>
              <a:buSzPts val="18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670" name="Google Shape;1670;p121"/>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71"/>
        <p:cNvGrpSpPr/>
        <p:nvPr/>
      </p:nvGrpSpPr>
      <p:grpSpPr>
        <a:xfrm>
          <a:off x="0" y="0"/>
          <a:ext cx="0" cy="0"/>
          <a:chOff x="0" y="0"/>
          <a:chExt cx="0" cy="0"/>
        </a:xfrm>
      </p:grpSpPr>
      <p:sp>
        <p:nvSpPr>
          <p:cNvPr id="1672" name="Google Shape;1672;p122"/>
          <p:cNvSpPr txBox="1">
            <a:spLocks noGrp="1"/>
          </p:cNvSpPr>
          <p:nvPr>
            <p:ph type="body" idx="1"/>
          </p:nvPr>
        </p:nvSpPr>
        <p:spPr>
          <a:xfrm>
            <a:off x="311700" y="4700639"/>
            <a:ext cx="5998800" cy="6723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400"/>
              <a:buNone/>
              <a:defRPr/>
            </a:lvl1pPr>
          </a:lstStyle>
          <a:p>
            <a:endParaRPr/>
          </a:p>
        </p:txBody>
      </p:sp>
      <p:sp>
        <p:nvSpPr>
          <p:cNvPr id="1673" name="Google Shape;1673;p122"/>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74"/>
        <p:cNvGrpSpPr/>
        <p:nvPr/>
      </p:nvGrpSpPr>
      <p:grpSpPr>
        <a:xfrm>
          <a:off x="0" y="0"/>
          <a:ext cx="0" cy="0"/>
          <a:chOff x="0" y="0"/>
          <a:chExt cx="0" cy="0"/>
        </a:xfrm>
      </p:grpSpPr>
      <p:sp>
        <p:nvSpPr>
          <p:cNvPr id="1675" name="Google Shape;1675;p123"/>
          <p:cNvSpPr txBox="1">
            <a:spLocks noGrp="1"/>
          </p:cNvSpPr>
          <p:nvPr>
            <p:ph type="title" hasCustomPrompt="1"/>
          </p:nvPr>
        </p:nvSpPr>
        <p:spPr>
          <a:xfrm>
            <a:off x="311700" y="1229028"/>
            <a:ext cx="8520600" cy="218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76" name="Google Shape;1676;p123"/>
          <p:cNvSpPr txBox="1">
            <a:spLocks noGrp="1"/>
          </p:cNvSpPr>
          <p:nvPr>
            <p:ph type="body" idx="1"/>
          </p:nvPr>
        </p:nvSpPr>
        <p:spPr>
          <a:xfrm>
            <a:off x="311700" y="3502472"/>
            <a:ext cx="8520600" cy="14451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SzPts val="2400"/>
              <a:buChar char="●"/>
              <a:defRPr/>
            </a:lvl1pPr>
            <a:lvl2pPr marL="914400" lvl="1" indent="-342900" algn="ctr" rtl="0">
              <a:spcBef>
                <a:spcPts val="1600"/>
              </a:spcBef>
              <a:spcAft>
                <a:spcPts val="0"/>
              </a:spcAft>
              <a:buSzPts val="18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677" name="Google Shape;1677;p123"/>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aching - Title only">
  <p:cSld name="TITLE_ONLY_4">
    <p:spTree>
      <p:nvGrpSpPr>
        <p:cNvPr id="1" name="Shape 119"/>
        <p:cNvGrpSpPr/>
        <p:nvPr/>
      </p:nvGrpSpPr>
      <p:grpSpPr>
        <a:xfrm>
          <a:off x="0" y="0"/>
          <a:ext cx="0" cy="0"/>
          <a:chOff x="0" y="0"/>
          <a:chExt cx="0" cy="0"/>
        </a:xfrm>
      </p:grpSpPr>
      <p:sp>
        <p:nvSpPr>
          <p:cNvPr id="120" name="Google Shape;120;p13"/>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1" name="Google Shape;121;p13"/>
          <p:cNvSpPr txBox="1">
            <a:spLocks noGrp="1"/>
          </p:cNvSpPr>
          <p:nvPr>
            <p:ph type="title"/>
          </p:nvPr>
        </p:nvSpPr>
        <p:spPr>
          <a:xfrm>
            <a:off x="134725" y="91183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2" name="Google Shape;122;p13"/>
          <p:cNvGrpSpPr/>
          <p:nvPr/>
        </p:nvGrpSpPr>
        <p:grpSpPr>
          <a:xfrm>
            <a:off x="6275700" y="85070"/>
            <a:ext cx="2770526" cy="1642838"/>
            <a:chOff x="6275700" y="85070"/>
            <a:chExt cx="2770526" cy="1642838"/>
          </a:xfrm>
        </p:grpSpPr>
        <p:grpSp>
          <p:nvGrpSpPr>
            <p:cNvPr id="123" name="Google Shape;123;p13"/>
            <p:cNvGrpSpPr/>
            <p:nvPr/>
          </p:nvGrpSpPr>
          <p:grpSpPr>
            <a:xfrm>
              <a:off x="7701998" y="93103"/>
              <a:ext cx="1344154" cy="777249"/>
              <a:chOff x="8262775" y="111725"/>
              <a:chExt cx="768000" cy="698400"/>
            </a:xfrm>
          </p:grpSpPr>
          <p:sp>
            <p:nvSpPr>
              <p:cNvPr id="124" name="Google Shape;124;p13"/>
              <p:cNvSpPr/>
              <p:nvPr/>
            </p:nvSpPr>
            <p:spPr>
              <a:xfrm>
                <a:off x="8262775" y="111725"/>
                <a:ext cx="768000" cy="6984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13"/>
            <p:cNvSpPr/>
            <p:nvPr/>
          </p:nvSpPr>
          <p:spPr>
            <a:xfrm>
              <a:off x="7701926" y="950608"/>
              <a:ext cx="1344300" cy="7773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7" name="Google Shape;127;p13"/>
            <p:cNvPicPr preferRelativeResize="0"/>
            <p:nvPr/>
          </p:nvPicPr>
          <p:blipFill>
            <a:blip r:embed="rId2">
              <a:alphaModFix/>
            </a:blip>
            <a:stretch>
              <a:fillRect/>
            </a:stretch>
          </p:blipFill>
          <p:spPr>
            <a:xfrm>
              <a:off x="8061580" y="169865"/>
              <a:ext cx="624990" cy="623724"/>
            </a:xfrm>
            <a:prstGeom prst="rect">
              <a:avLst/>
            </a:prstGeom>
            <a:noFill/>
            <a:ln>
              <a:noFill/>
            </a:ln>
          </p:spPr>
        </p:pic>
        <p:sp>
          <p:nvSpPr>
            <p:cNvPr id="128" name="Google Shape;128;p13"/>
            <p:cNvSpPr/>
            <p:nvPr/>
          </p:nvSpPr>
          <p:spPr>
            <a:xfrm>
              <a:off x="6275700" y="85070"/>
              <a:ext cx="1344300" cy="7773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78"/>
        <p:cNvGrpSpPr/>
        <p:nvPr/>
      </p:nvGrpSpPr>
      <p:grpSpPr>
        <a:xfrm>
          <a:off x="0" y="0"/>
          <a:ext cx="0" cy="0"/>
          <a:chOff x="0" y="0"/>
          <a:chExt cx="0" cy="0"/>
        </a:xfrm>
      </p:grpSpPr>
      <p:sp>
        <p:nvSpPr>
          <p:cNvPr id="1679" name="Google Shape;1679;p124"/>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80"/>
        <p:cNvGrpSpPr/>
        <p:nvPr/>
      </p:nvGrpSpPr>
      <p:grpSpPr>
        <a:xfrm>
          <a:off x="0" y="0"/>
          <a:ext cx="0" cy="0"/>
          <a:chOff x="0" y="0"/>
          <a:chExt cx="0" cy="0"/>
        </a:xfrm>
      </p:grpSpPr>
      <p:grpSp>
        <p:nvGrpSpPr>
          <p:cNvPr id="1681" name="Google Shape;1681;p125"/>
          <p:cNvGrpSpPr/>
          <p:nvPr/>
        </p:nvGrpSpPr>
        <p:grpSpPr>
          <a:xfrm>
            <a:off x="0" y="5143294"/>
            <a:ext cx="9144000" cy="584727"/>
            <a:chOff x="0" y="6172200"/>
            <a:chExt cx="9144000" cy="701700"/>
          </a:xfrm>
        </p:grpSpPr>
        <p:pic>
          <p:nvPicPr>
            <p:cNvPr id="1682" name="Google Shape;1682;p125" descr="header.jpg"/>
            <p:cNvPicPr preferRelativeResize="0"/>
            <p:nvPr/>
          </p:nvPicPr>
          <p:blipFill rotWithShape="1">
            <a:blip r:embed="rId2">
              <a:alphaModFix/>
            </a:blip>
            <a:srcRect t="13729" b="14047"/>
            <a:stretch/>
          </p:blipFill>
          <p:spPr>
            <a:xfrm>
              <a:off x="0" y="6172200"/>
              <a:ext cx="9144000" cy="701700"/>
            </a:xfrm>
            <a:prstGeom prst="rect">
              <a:avLst/>
            </a:prstGeom>
            <a:noFill/>
            <a:ln>
              <a:noFill/>
            </a:ln>
          </p:spPr>
        </p:pic>
        <p:sp>
          <p:nvSpPr>
            <p:cNvPr id="1683" name="Google Shape;1683;p125"/>
            <p:cNvSpPr txBox="1"/>
            <p:nvPr/>
          </p:nvSpPr>
          <p:spPr>
            <a:xfrm>
              <a:off x="419100" y="6284267"/>
              <a:ext cx="48294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a:p>
              <a:pPr marL="0" marR="0" lvl="0" indent="0" algn="l" rtl="0">
                <a:spcBef>
                  <a:spcPts val="0"/>
                </a:spcBef>
                <a:spcAft>
                  <a:spcPts val="0"/>
                </a:spcAft>
                <a:buNone/>
              </a:pPr>
              <a:r>
                <a:rPr lang="en" sz="1200">
                  <a:solidFill>
                    <a:schemeClr val="lt1"/>
                  </a:solidFill>
                  <a:latin typeface="Times New Roman"/>
                  <a:ea typeface="Times New Roman"/>
                  <a:cs typeface="Times New Roman"/>
                  <a:sym typeface="Times New Roman"/>
                </a:rPr>
                <a:t>UNIVERSITY of HAWAI‘I at MĀNOA • COLLEGE of EDUCATION</a:t>
              </a:r>
              <a:endParaRPr/>
            </a:p>
          </p:txBody>
        </p:sp>
      </p:grpSp>
      <p:sp>
        <p:nvSpPr>
          <p:cNvPr id="1684" name="Google Shape;1684;p125"/>
          <p:cNvSpPr txBox="1">
            <a:spLocks noGrp="1"/>
          </p:cNvSpPr>
          <p:nvPr>
            <p:ph type="sldNum" idx="12"/>
          </p:nvPr>
        </p:nvSpPr>
        <p:spPr>
          <a:xfrm>
            <a:off x="6553200" y="5430574"/>
            <a:ext cx="2133600" cy="159300"/>
          </a:xfrm>
          <a:prstGeom prst="rect">
            <a:avLst/>
          </a:prstGeom>
          <a:noFill/>
          <a:ln>
            <a:noFill/>
          </a:ln>
        </p:spPr>
        <p:txBody>
          <a:bodyPr spcFirstLastPara="1" wrap="square" lIns="91425" tIns="45700" rIns="91425" bIns="45700" anchor="t" anchorCtr="0">
            <a:noAutofit/>
          </a:bodyPr>
          <a:lstStyle>
            <a:lvl1pPr marL="0" marR="0" lvl="0" indent="0" rtl="0">
              <a:spcBef>
                <a:spcPts val="0"/>
              </a:spcBef>
              <a:buNone/>
              <a:defRPr sz="1400">
                <a:latin typeface="Proxima Nova"/>
                <a:ea typeface="Proxima Nova"/>
                <a:cs typeface="Proxima Nova"/>
                <a:sym typeface="Proxima Nova"/>
              </a:defRPr>
            </a:lvl1pPr>
            <a:lvl2pPr marL="0" marR="0" lvl="1" indent="0" rtl="0">
              <a:spcBef>
                <a:spcPts val="0"/>
              </a:spcBef>
              <a:buNone/>
              <a:defRPr sz="1400">
                <a:latin typeface="Proxima Nova"/>
                <a:ea typeface="Proxima Nova"/>
                <a:cs typeface="Proxima Nova"/>
                <a:sym typeface="Proxima Nova"/>
              </a:defRPr>
            </a:lvl2pPr>
            <a:lvl3pPr marL="0" marR="0" lvl="2" indent="0" rtl="0">
              <a:spcBef>
                <a:spcPts val="0"/>
              </a:spcBef>
              <a:buNone/>
              <a:defRPr sz="1400">
                <a:latin typeface="Proxima Nova"/>
                <a:ea typeface="Proxima Nova"/>
                <a:cs typeface="Proxima Nova"/>
                <a:sym typeface="Proxima Nova"/>
              </a:defRPr>
            </a:lvl3pPr>
            <a:lvl4pPr marL="0" marR="0" lvl="3" indent="0" rtl="0">
              <a:spcBef>
                <a:spcPts val="0"/>
              </a:spcBef>
              <a:buNone/>
              <a:defRPr sz="1400">
                <a:latin typeface="Proxima Nova"/>
                <a:ea typeface="Proxima Nova"/>
                <a:cs typeface="Proxima Nova"/>
                <a:sym typeface="Proxima Nova"/>
              </a:defRPr>
            </a:lvl4pPr>
            <a:lvl5pPr marL="0" marR="0" lvl="4" indent="0" rtl="0">
              <a:spcBef>
                <a:spcPts val="0"/>
              </a:spcBef>
              <a:buNone/>
              <a:defRPr sz="1400">
                <a:latin typeface="Proxima Nova"/>
                <a:ea typeface="Proxima Nova"/>
                <a:cs typeface="Proxima Nova"/>
                <a:sym typeface="Proxima Nova"/>
              </a:defRPr>
            </a:lvl5pPr>
            <a:lvl6pPr marL="0" marR="0" lvl="5" indent="0" rtl="0">
              <a:spcBef>
                <a:spcPts val="0"/>
              </a:spcBef>
              <a:buNone/>
              <a:defRPr sz="1400">
                <a:latin typeface="Proxima Nova"/>
                <a:ea typeface="Proxima Nova"/>
                <a:cs typeface="Proxima Nova"/>
                <a:sym typeface="Proxima Nova"/>
              </a:defRPr>
            </a:lvl6pPr>
            <a:lvl7pPr marL="0" marR="0" lvl="6" indent="0" rtl="0">
              <a:spcBef>
                <a:spcPts val="0"/>
              </a:spcBef>
              <a:buNone/>
              <a:defRPr sz="1400">
                <a:latin typeface="Proxima Nova"/>
                <a:ea typeface="Proxima Nova"/>
                <a:cs typeface="Proxima Nova"/>
                <a:sym typeface="Proxima Nova"/>
              </a:defRPr>
            </a:lvl7pPr>
            <a:lvl8pPr marL="0" marR="0" lvl="7" indent="0" rtl="0">
              <a:spcBef>
                <a:spcPts val="0"/>
              </a:spcBef>
              <a:buNone/>
              <a:defRPr sz="1400">
                <a:latin typeface="Proxima Nova"/>
                <a:ea typeface="Proxima Nova"/>
                <a:cs typeface="Proxima Nova"/>
                <a:sym typeface="Proxima Nova"/>
              </a:defRPr>
            </a:lvl8pPr>
            <a:lvl9pPr marL="0" marR="0" lvl="8" indent="0" rtl="0">
              <a:spcBef>
                <a:spcPts val="0"/>
              </a:spcBef>
              <a:buNone/>
              <a:defRPr sz="1400">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
        <p:nvSpPr>
          <p:cNvPr id="1685" name="Google Shape;1685;p125"/>
          <p:cNvSpPr txBox="1">
            <a:spLocks noGrp="1"/>
          </p:cNvSpPr>
          <p:nvPr>
            <p:ph type="title"/>
          </p:nvPr>
        </p:nvSpPr>
        <p:spPr>
          <a:xfrm>
            <a:off x="457200" y="228865"/>
            <a:ext cx="8229600" cy="9525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3000"/>
              <a:buNone/>
              <a:defRPr sz="3000" b="1" i="0" u="none" strike="noStrike" cap="none">
                <a:solidFill>
                  <a:schemeClr val="dk1"/>
                </a:solidFill>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1686" name="Google Shape;1686;p125"/>
          <p:cNvSpPr txBox="1">
            <a:spLocks noGrp="1"/>
          </p:cNvSpPr>
          <p:nvPr>
            <p:ph type="body" idx="1"/>
          </p:nvPr>
        </p:nvSpPr>
        <p:spPr>
          <a:xfrm>
            <a:off x="457200" y="1333500"/>
            <a:ext cx="4038600" cy="37716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Char char="•"/>
              <a:defRPr sz="2800" i="0" u="none" strike="noStrike" cap="none">
                <a:solidFill>
                  <a:schemeClr val="dk1"/>
                </a:solidFill>
              </a:defRPr>
            </a:lvl1pPr>
            <a:lvl2pPr marL="914400" marR="0" lvl="1" indent="-381000" algn="l" rtl="0">
              <a:spcBef>
                <a:spcPts val="1600"/>
              </a:spcBef>
              <a:spcAft>
                <a:spcPts val="0"/>
              </a:spcAft>
              <a:buClr>
                <a:schemeClr val="dk1"/>
              </a:buClr>
              <a:buSzPts val="2400"/>
              <a:buChar char="–"/>
              <a:defRPr sz="2400" i="0" u="none" strike="noStrike" cap="none">
                <a:solidFill>
                  <a:schemeClr val="dk1"/>
                </a:solidFill>
              </a:defRPr>
            </a:lvl2pPr>
            <a:lvl3pPr marL="1371600" marR="0" lvl="2" indent="-355600" algn="l" rtl="0">
              <a:spcBef>
                <a:spcPts val="1600"/>
              </a:spcBef>
              <a:spcAft>
                <a:spcPts val="0"/>
              </a:spcAft>
              <a:buClr>
                <a:schemeClr val="dk1"/>
              </a:buClr>
              <a:buSzPts val="2000"/>
              <a:buChar char="•"/>
              <a:defRPr sz="2000" i="0" u="none" strike="noStrike" cap="none">
                <a:solidFill>
                  <a:schemeClr val="dk1"/>
                </a:solidFill>
              </a:defRPr>
            </a:lvl3pPr>
            <a:lvl4pPr marL="1828800" marR="0" lvl="3" indent="-342900" algn="l" rtl="0">
              <a:spcBef>
                <a:spcPts val="1600"/>
              </a:spcBef>
              <a:spcAft>
                <a:spcPts val="0"/>
              </a:spcAft>
              <a:buClr>
                <a:schemeClr val="dk1"/>
              </a:buClr>
              <a:buSzPts val="1800"/>
              <a:buChar char="–"/>
              <a:defRPr sz="1800" i="0" u="none" strike="noStrike" cap="none">
                <a:solidFill>
                  <a:schemeClr val="dk1"/>
                </a:solidFill>
              </a:defRPr>
            </a:lvl4pPr>
            <a:lvl5pPr marL="2286000" marR="0" lvl="4" indent="-342900" algn="l" rtl="0">
              <a:spcBef>
                <a:spcPts val="1600"/>
              </a:spcBef>
              <a:spcAft>
                <a:spcPts val="0"/>
              </a:spcAft>
              <a:buClr>
                <a:schemeClr val="dk1"/>
              </a:buClr>
              <a:buSzPts val="1800"/>
              <a:buChar char="»"/>
              <a:defRPr sz="1800" i="0" u="none" strike="noStrike" cap="none">
                <a:solidFill>
                  <a:schemeClr val="dk1"/>
                </a:solidFill>
              </a:defRPr>
            </a:lvl5pPr>
            <a:lvl6pPr marL="2743200" marR="0" lvl="5" indent="-342900" algn="l" rtl="0">
              <a:spcBef>
                <a:spcPts val="16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16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16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1600"/>
              </a:spcBef>
              <a:spcAft>
                <a:spcPts val="1600"/>
              </a:spcAft>
              <a:buClr>
                <a:schemeClr val="dk1"/>
              </a:buClr>
              <a:buSzPts val="1800"/>
              <a:buChar char="•"/>
              <a:defRPr sz="1800" i="0" u="none" strike="noStrike" cap="none">
                <a:solidFill>
                  <a:schemeClr val="dk1"/>
                </a:solidFill>
              </a:defRPr>
            </a:lvl9pPr>
          </a:lstStyle>
          <a:p>
            <a:endParaRPr/>
          </a:p>
        </p:txBody>
      </p:sp>
      <p:sp>
        <p:nvSpPr>
          <p:cNvPr id="1687" name="Google Shape;1687;p125"/>
          <p:cNvSpPr txBox="1">
            <a:spLocks noGrp="1"/>
          </p:cNvSpPr>
          <p:nvPr>
            <p:ph type="body" idx="2"/>
          </p:nvPr>
        </p:nvSpPr>
        <p:spPr>
          <a:xfrm>
            <a:off x="4608650" y="1333500"/>
            <a:ext cx="4038600" cy="37716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Char char="•"/>
              <a:defRPr sz="2800" i="0" u="none" strike="noStrike" cap="none">
                <a:solidFill>
                  <a:schemeClr val="dk1"/>
                </a:solidFill>
              </a:defRPr>
            </a:lvl1pPr>
            <a:lvl2pPr marL="914400" marR="0" lvl="1" indent="-381000" algn="l" rtl="0">
              <a:spcBef>
                <a:spcPts val="1600"/>
              </a:spcBef>
              <a:spcAft>
                <a:spcPts val="0"/>
              </a:spcAft>
              <a:buClr>
                <a:schemeClr val="dk1"/>
              </a:buClr>
              <a:buSzPts val="2400"/>
              <a:buChar char="–"/>
              <a:defRPr sz="2400" i="0" u="none" strike="noStrike" cap="none">
                <a:solidFill>
                  <a:schemeClr val="dk1"/>
                </a:solidFill>
              </a:defRPr>
            </a:lvl2pPr>
            <a:lvl3pPr marL="1371600" marR="0" lvl="2" indent="-355600" algn="l" rtl="0">
              <a:spcBef>
                <a:spcPts val="1600"/>
              </a:spcBef>
              <a:spcAft>
                <a:spcPts val="0"/>
              </a:spcAft>
              <a:buClr>
                <a:schemeClr val="dk1"/>
              </a:buClr>
              <a:buSzPts val="2000"/>
              <a:buChar char="•"/>
              <a:defRPr sz="2000" i="0" u="none" strike="noStrike" cap="none">
                <a:solidFill>
                  <a:schemeClr val="dk1"/>
                </a:solidFill>
              </a:defRPr>
            </a:lvl3pPr>
            <a:lvl4pPr marL="1828800" marR="0" lvl="3" indent="-342900" algn="l" rtl="0">
              <a:spcBef>
                <a:spcPts val="1600"/>
              </a:spcBef>
              <a:spcAft>
                <a:spcPts val="0"/>
              </a:spcAft>
              <a:buClr>
                <a:schemeClr val="dk1"/>
              </a:buClr>
              <a:buSzPts val="1800"/>
              <a:buChar char="–"/>
              <a:defRPr sz="1800" i="0" u="none" strike="noStrike" cap="none">
                <a:solidFill>
                  <a:schemeClr val="dk1"/>
                </a:solidFill>
              </a:defRPr>
            </a:lvl4pPr>
            <a:lvl5pPr marL="2286000" marR="0" lvl="4" indent="-342900" algn="l" rtl="0">
              <a:spcBef>
                <a:spcPts val="1600"/>
              </a:spcBef>
              <a:spcAft>
                <a:spcPts val="0"/>
              </a:spcAft>
              <a:buClr>
                <a:schemeClr val="dk1"/>
              </a:buClr>
              <a:buSzPts val="1800"/>
              <a:buChar char="»"/>
              <a:defRPr sz="1800" i="0" u="none" strike="noStrike" cap="none">
                <a:solidFill>
                  <a:schemeClr val="dk1"/>
                </a:solidFill>
              </a:defRPr>
            </a:lvl5pPr>
            <a:lvl6pPr marL="2743200" marR="0" lvl="5" indent="-342900" algn="l" rtl="0">
              <a:spcBef>
                <a:spcPts val="16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16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16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1600"/>
              </a:spcBef>
              <a:spcAft>
                <a:spcPts val="1600"/>
              </a:spcAft>
              <a:buClr>
                <a:schemeClr val="dk1"/>
              </a:buClr>
              <a:buSzPts val="1800"/>
              <a:buChar char="•"/>
              <a:defRPr sz="1800" i="0" u="none" strike="noStrike" cap="none">
                <a:solidFill>
                  <a:schemeClr val="dk1"/>
                </a:solidFill>
              </a:defRPr>
            </a:lvl9pPr>
          </a:lstStyle>
          <a:p>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eaching - Title and two columns 1">
  <p:cSld name="TITLE_AND_TWO_COLUMNS_1">
    <p:spTree>
      <p:nvGrpSpPr>
        <p:cNvPr id="1" name="Shape 1688"/>
        <p:cNvGrpSpPr/>
        <p:nvPr/>
      </p:nvGrpSpPr>
      <p:grpSpPr>
        <a:xfrm>
          <a:off x="0" y="0"/>
          <a:ext cx="0" cy="0"/>
          <a:chOff x="0" y="0"/>
          <a:chExt cx="0" cy="0"/>
        </a:xfrm>
      </p:grpSpPr>
      <p:sp>
        <p:nvSpPr>
          <p:cNvPr id="1689" name="Google Shape;1689;p126"/>
          <p:cNvSpPr/>
          <p:nvPr/>
        </p:nvSpPr>
        <p:spPr>
          <a:xfrm>
            <a:off x="294800" y="-9167"/>
            <a:ext cx="580500" cy="57150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26"/>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691" name="Google Shape;1691;p126"/>
          <p:cNvSpPr txBox="1">
            <a:spLocks noGrp="1"/>
          </p:cNvSpPr>
          <p:nvPr>
            <p:ph type="body" idx="1"/>
          </p:nvPr>
        </p:nvSpPr>
        <p:spPr>
          <a:xfrm>
            <a:off x="2049650" y="2781333"/>
            <a:ext cx="2887500" cy="2464200"/>
          </a:xfrm>
          <a:prstGeom prst="rect">
            <a:avLst/>
          </a:prstGeom>
        </p:spPr>
        <p:txBody>
          <a:bodyPr spcFirstLastPara="1" wrap="square" lIns="91425" tIns="91425" rIns="91425" bIns="91425" anchor="t" anchorCtr="0">
            <a:noAutofit/>
          </a:bodyPr>
          <a:lstStyle>
            <a:lvl1pPr marL="457200" lvl="0" indent="-304800" rtl="0">
              <a:lnSpc>
                <a:spcPct val="150000"/>
              </a:lnSpc>
              <a:spcBef>
                <a:spcPts val="0"/>
              </a:spcBef>
              <a:spcAft>
                <a:spcPts val="0"/>
              </a:spcAft>
              <a:buSzPts val="1200"/>
              <a:buChar char="●"/>
              <a:defRPr sz="1200"/>
            </a:lvl1pPr>
            <a:lvl2pPr marL="914400" lvl="1" indent="-304800" rtl="0">
              <a:lnSpc>
                <a:spcPct val="150000"/>
              </a:lnSpc>
              <a:spcBef>
                <a:spcPts val="1600"/>
              </a:spcBef>
              <a:spcAft>
                <a:spcPts val="0"/>
              </a:spcAft>
              <a:buSzPts val="1200"/>
              <a:buChar char="○"/>
              <a:defRPr sz="1200"/>
            </a:lvl2pPr>
            <a:lvl3pPr marL="1371600" lvl="2" indent="-304800" rtl="0">
              <a:lnSpc>
                <a:spcPct val="150000"/>
              </a:lnSpc>
              <a:spcBef>
                <a:spcPts val="1600"/>
              </a:spcBef>
              <a:spcAft>
                <a:spcPts val="0"/>
              </a:spcAft>
              <a:buSzPts val="1200"/>
              <a:buChar char="■"/>
              <a:defRPr sz="1200"/>
            </a:lvl3pPr>
            <a:lvl4pPr marL="1828800" lvl="3" indent="-304800" rtl="0">
              <a:lnSpc>
                <a:spcPct val="150000"/>
              </a:lnSpc>
              <a:spcBef>
                <a:spcPts val="1600"/>
              </a:spcBef>
              <a:spcAft>
                <a:spcPts val="0"/>
              </a:spcAft>
              <a:buSzPts val="1200"/>
              <a:buChar char="●"/>
              <a:defRPr sz="1200"/>
            </a:lvl4pPr>
            <a:lvl5pPr marL="2286000" lvl="4" indent="-304800" rtl="0">
              <a:lnSpc>
                <a:spcPct val="150000"/>
              </a:lnSpc>
              <a:spcBef>
                <a:spcPts val="1600"/>
              </a:spcBef>
              <a:spcAft>
                <a:spcPts val="0"/>
              </a:spcAft>
              <a:buSzPts val="1200"/>
              <a:buChar char="○"/>
              <a:defRPr sz="1200"/>
            </a:lvl5pPr>
            <a:lvl6pPr marL="2743200" lvl="5" indent="-304800" rtl="0">
              <a:lnSpc>
                <a:spcPct val="150000"/>
              </a:lnSpc>
              <a:spcBef>
                <a:spcPts val="1600"/>
              </a:spcBef>
              <a:spcAft>
                <a:spcPts val="0"/>
              </a:spcAft>
              <a:buSzPts val="1200"/>
              <a:buChar char="■"/>
              <a:defRPr sz="1200"/>
            </a:lvl6pPr>
            <a:lvl7pPr marL="3200400" lvl="6" indent="-304800" rtl="0">
              <a:lnSpc>
                <a:spcPct val="150000"/>
              </a:lnSpc>
              <a:spcBef>
                <a:spcPts val="1600"/>
              </a:spcBef>
              <a:spcAft>
                <a:spcPts val="0"/>
              </a:spcAft>
              <a:buSzPts val="1200"/>
              <a:buChar char="●"/>
              <a:defRPr sz="1200"/>
            </a:lvl7pPr>
            <a:lvl8pPr marL="3657600" lvl="7" indent="-304800" rtl="0">
              <a:lnSpc>
                <a:spcPct val="150000"/>
              </a:lnSpc>
              <a:spcBef>
                <a:spcPts val="1600"/>
              </a:spcBef>
              <a:spcAft>
                <a:spcPts val="0"/>
              </a:spcAft>
              <a:buSzPts val="1200"/>
              <a:buChar char="○"/>
              <a:defRPr sz="1200"/>
            </a:lvl8pPr>
            <a:lvl9pPr marL="4114800" lvl="8" indent="-304800" rtl="0">
              <a:lnSpc>
                <a:spcPct val="150000"/>
              </a:lnSpc>
              <a:spcBef>
                <a:spcPts val="1600"/>
              </a:spcBef>
              <a:spcAft>
                <a:spcPts val="1600"/>
              </a:spcAft>
              <a:buSzPts val="1200"/>
              <a:buChar char="■"/>
              <a:defRPr sz="1200"/>
            </a:lvl9pPr>
          </a:lstStyle>
          <a:p>
            <a:endParaRPr/>
          </a:p>
        </p:txBody>
      </p:sp>
      <p:sp>
        <p:nvSpPr>
          <p:cNvPr id="1692" name="Google Shape;1692;p126"/>
          <p:cNvSpPr txBox="1">
            <a:spLocks noGrp="1"/>
          </p:cNvSpPr>
          <p:nvPr>
            <p:ph type="body" idx="2"/>
          </p:nvPr>
        </p:nvSpPr>
        <p:spPr>
          <a:xfrm>
            <a:off x="5267750" y="2781333"/>
            <a:ext cx="2887500" cy="2464200"/>
          </a:xfrm>
          <a:prstGeom prst="rect">
            <a:avLst/>
          </a:prstGeom>
        </p:spPr>
        <p:txBody>
          <a:bodyPr spcFirstLastPara="1" wrap="square" lIns="91425" tIns="91425" rIns="91425" bIns="91425" anchor="t" anchorCtr="0">
            <a:noAutofit/>
          </a:bodyPr>
          <a:lstStyle>
            <a:lvl1pPr marL="457200" lvl="0" indent="-304800" rtl="0">
              <a:lnSpc>
                <a:spcPct val="150000"/>
              </a:lnSpc>
              <a:spcBef>
                <a:spcPts val="0"/>
              </a:spcBef>
              <a:spcAft>
                <a:spcPts val="0"/>
              </a:spcAft>
              <a:buSzPts val="1200"/>
              <a:buChar char="●"/>
              <a:defRPr sz="1200"/>
            </a:lvl1pPr>
            <a:lvl2pPr marL="914400" lvl="1" indent="-304800" rtl="0">
              <a:lnSpc>
                <a:spcPct val="150000"/>
              </a:lnSpc>
              <a:spcBef>
                <a:spcPts val="1600"/>
              </a:spcBef>
              <a:spcAft>
                <a:spcPts val="0"/>
              </a:spcAft>
              <a:buSzPts val="1200"/>
              <a:buChar char="○"/>
              <a:defRPr sz="1200"/>
            </a:lvl2pPr>
            <a:lvl3pPr marL="1371600" lvl="2" indent="-304800" rtl="0">
              <a:lnSpc>
                <a:spcPct val="150000"/>
              </a:lnSpc>
              <a:spcBef>
                <a:spcPts val="1600"/>
              </a:spcBef>
              <a:spcAft>
                <a:spcPts val="0"/>
              </a:spcAft>
              <a:buSzPts val="1200"/>
              <a:buChar char="■"/>
              <a:defRPr sz="1200"/>
            </a:lvl3pPr>
            <a:lvl4pPr marL="1828800" lvl="3" indent="-304800" rtl="0">
              <a:lnSpc>
                <a:spcPct val="150000"/>
              </a:lnSpc>
              <a:spcBef>
                <a:spcPts val="1600"/>
              </a:spcBef>
              <a:spcAft>
                <a:spcPts val="0"/>
              </a:spcAft>
              <a:buSzPts val="1200"/>
              <a:buChar char="●"/>
              <a:defRPr sz="1200"/>
            </a:lvl4pPr>
            <a:lvl5pPr marL="2286000" lvl="4" indent="-304800" rtl="0">
              <a:lnSpc>
                <a:spcPct val="150000"/>
              </a:lnSpc>
              <a:spcBef>
                <a:spcPts val="1600"/>
              </a:spcBef>
              <a:spcAft>
                <a:spcPts val="0"/>
              </a:spcAft>
              <a:buSzPts val="1200"/>
              <a:buChar char="○"/>
              <a:defRPr sz="1200"/>
            </a:lvl5pPr>
            <a:lvl6pPr marL="2743200" lvl="5" indent="-304800" rtl="0">
              <a:lnSpc>
                <a:spcPct val="150000"/>
              </a:lnSpc>
              <a:spcBef>
                <a:spcPts val="1600"/>
              </a:spcBef>
              <a:spcAft>
                <a:spcPts val="0"/>
              </a:spcAft>
              <a:buSzPts val="1200"/>
              <a:buChar char="■"/>
              <a:defRPr sz="1200"/>
            </a:lvl6pPr>
            <a:lvl7pPr marL="3200400" lvl="6" indent="-304800" rtl="0">
              <a:lnSpc>
                <a:spcPct val="150000"/>
              </a:lnSpc>
              <a:spcBef>
                <a:spcPts val="1600"/>
              </a:spcBef>
              <a:spcAft>
                <a:spcPts val="0"/>
              </a:spcAft>
              <a:buSzPts val="1200"/>
              <a:buChar char="●"/>
              <a:defRPr sz="1200"/>
            </a:lvl7pPr>
            <a:lvl8pPr marL="3657600" lvl="7" indent="-304800" rtl="0">
              <a:lnSpc>
                <a:spcPct val="150000"/>
              </a:lnSpc>
              <a:spcBef>
                <a:spcPts val="1600"/>
              </a:spcBef>
              <a:spcAft>
                <a:spcPts val="0"/>
              </a:spcAft>
              <a:buSzPts val="1200"/>
              <a:buChar char="○"/>
              <a:defRPr sz="1200"/>
            </a:lvl8pPr>
            <a:lvl9pPr marL="4114800" lvl="8" indent="-304800" rtl="0">
              <a:lnSpc>
                <a:spcPct val="150000"/>
              </a:lnSpc>
              <a:spcBef>
                <a:spcPts val="1600"/>
              </a:spcBef>
              <a:spcAft>
                <a:spcPts val="1600"/>
              </a:spcAft>
              <a:buSzPts val="1200"/>
              <a:buChar char="■"/>
              <a:defRPr sz="1200"/>
            </a:lvl9pP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able of contents">
  <p:cSld name="BIG_NUMBER_1">
    <p:spTree>
      <p:nvGrpSpPr>
        <p:cNvPr id="1" name="Shape 1693"/>
        <p:cNvGrpSpPr/>
        <p:nvPr/>
      </p:nvGrpSpPr>
      <p:grpSpPr>
        <a:xfrm>
          <a:off x="0" y="0"/>
          <a:ext cx="0" cy="0"/>
          <a:chOff x="0" y="0"/>
          <a:chExt cx="0" cy="0"/>
        </a:xfrm>
      </p:grpSpPr>
      <p:sp>
        <p:nvSpPr>
          <p:cNvPr id="1694" name="Google Shape;1694;p127"/>
          <p:cNvSpPr/>
          <p:nvPr/>
        </p:nvSpPr>
        <p:spPr>
          <a:xfrm>
            <a:off x="294800" y="-9167"/>
            <a:ext cx="580500" cy="57150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27"/>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696" name="Google Shape;1696;p127"/>
          <p:cNvSpPr txBox="1">
            <a:spLocks noGrp="1"/>
          </p:cNvSpPr>
          <p:nvPr>
            <p:ph type="title" idx="2" hasCustomPrompt="1"/>
          </p:nvPr>
        </p:nvSpPr>
        <p:spPr>
          <a:xfrm>
            <a:off x="2548300" y="509457"/>
            <a:ext cx="1295700" cy="59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t>xx%</a:t>
            </a:r>
          </a:p>
        </p:txBody>
      </p:sp>
      <p:sp>
        <p:nvSpPr>
          <p:cNvPr id="1697" name="Google Shape;1697;p127"/>
          <p:cNvSpPr txBox="1">
            <a:spLocks noGrp="1"/>
          </p:cNvSpPr>
          <p:nvPr>
            <p:ph type="title" idx="3"/>
          </p:nvPr>
        </p:nvSpPr>
        <p:spPr>
          <a:xfrm>
            <a:off x="2548300" y="1308457"/>
            <a:ext cx="3153300" cy="704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Muli"/>
                <a:ea typeface="Muli"/>
                <a:cs typeface="Muli"/>
                <a:sym typeface="Muli"/>
              </a:defRPr>
            </a:lvl2pPr>
            <a:lvl3pPr lvl="2" rtl="0">
              <a:spcBef>
                <a:spcPts val="0"/>
              </a:spcBef>
              <a:spcAft>
                <a:spcPts val="0"/>
              </a:spcAft>
              <a:buNone/>
              <a:defRPr>
                <a:latin typeface="Muli"/>
                <a:ea typeface="Muli"/>
                <a:cs typeface="Muli"/>
                <a:sym typeface="Muli"/>
              </a:defRPr>
            </a:lvl3pPr>
            <a:lvl4pPr lvl="3" rtl="0">
              <a:spcBef>
                <a:spcPts val="0"/>
              </a:spcBef>
              <a:spcAft>
                <a:spcPts val="0"/>
              </a:spcAft>
              <a:buNone/>
              <a:defRPr>
                <a:latin typeface="Muli"/>
                <a:ea typeface="Muli"/>
                <a:cs typeface="Muli"/>
                <a:sym typeface="Muli"/>
              </a:defRPr>
            </a:lvl4pPr>
            <a:lvl5pPr lvl="4" rtl="0">
              <a:spcBef>
                <a:spcPts val="0"/>
              </a:spcBef>
              <a:spcAft>
                <a:spcPts val="0"/>
              </a:spcAft>
              <a:buNone/>
              <a:defRPr>
                <a:latin typeface="Muli"/>
                <a:ea typeface="Muli"/>
                <a:cs typeface="Muli"/>
                <a:sym typeface="Muli"/>
              </a:defRPr>
            </a:lvl5pPr>
            <a:lvl6pPr lvl="5" rtl="0">
              <a:spcBef>
                <a:spcPts val="0"/>
              </a:spcBef>
              <a:spcAft>
                <a:spcPts val="0"/>
              </a:spcAft>
              <a:buNone/>
              <a:defRPr>
                <a:latin typeface="Muli"/>
                <a:ea typeface="Muli"/>
                <a:cs typeface="Muli"/>
                <a:sym typeface="Muli"/>
              </a:defRPr>
            </a:lvl6pPr>
            <a:lvl7pPr lvl="6" rtl="0">
              <a:spcBef>
                <a:spcPts val="0"/>
              </a:spcBef>
              <a:spcAft>
                <a:spcPts val="0"/>
              </a:spcAft>
              <a:buNone/>
              <a:defRPr>
                <a:latin typeface="Muli"/>
                <a:ea typeface="Muli"/>
                <a:cs typeface="Muli"/>
                <a:sym typeface="Muli"/>
              </a:defRPr>
            </a:lvl7pPr>
            <a:lvl8pPr lvl="7" rtl="0">
              <a:spcBef>
                <a:spcPts val="0"/>
              </a:spcBef>
              <a:spcAft>
                <a:spcPts val="0"/>
              </a:spcAft>
              <a:buNone/>
              <a:defRPr>
                <a:latin typeface="Muli"/>
                <a:ea typeface="Muli"/>
                <a:cs typeface="Muli"/>
                <a:sym typeface="Muli"/>
              </a:defRPr>
            </a:lvl8pPr>
            <a:lvl9pPr lvl="8" rtl="0">
              <a:spcBef>
                <a:spcPts val="0"/>
              </a:spcBef>
              <a:spcAft>
                <a:spcPts val="0"/>
              </a:spcAft>
              <a:buNone/>
              <a:defRPr>
                <a:latin typeface="Muli"/>
                <a:ea typeface="Muli"/>
                <a:cs typeface="Muli"/>
                <a:sym typeface="Muli"/>
              </a:defRPr>
            </a:lvl9pPr>
          </a:lstStyle>
          <a:p>
            <a:endParaRPr/>
          </a:p>
        </p:txBody>
      </p:sp>
      <p:sp>
        <p:nvSpPr>
          <p:cNvPr id="1698" name="Google Shape;1698;p127"/>
          <p:cNvSpPr txBox="1">
            <a:spLocks noGrp="1"/>
          </p:cNvSpPr>
          <p:nvPr>
            <p:ph type="subTitle" idx="1"/>
          </p:nvPr>
        </p:nvSpPr>
        <p:spPr>
          <a:xfrm>
            <a:off x="2548300" y="1899528"/>
            <a:ext cx="2015700" cy="48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99" name="Google Shape;1699;p127"/>
          <p:cNvSpPr txBox="1">
            <a:spLocks noGrp="1"/>
          </p:cNvSpPr>
          <p:nvPr>
            <p:ph type="title" idx="4" hasCustomPrompt="1"/>
          </p:nvPr>
        </p:nvSpPr>
        <p:spPr>
          <a:xfrm>
            <a:off x="2548300" y="3108333"/>
            <a:ext cx="1295700" cy="59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t>xx%</a:t>
            </a:r>
          </a:p>
        </p:txBody>
      </p:sp>
      <p:sp>
        <p:nvSpPr>
          <p:cNvPr id="1700" name="Google Shape;1700;p127"/>
          <p:cNvSpPr txBox="1">
            <a:spLocks noGrp="1"/>
          </p:cNvSpPr>
          <p:nvPr>
            <p:ph type="title" idx="5"/>
          </p:nvPr>
        </p:nvSpPr>
        <p:spPr>
          <a:xfrm>
            <a:off x="2548300" y="3907333"/>
            <a:ext cx="3153300" cy="704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Muli"/>
                <a:ea typeface="Muli"/>
                <a:cs typeface="Muli"/>
                <a:sym typeface="Muli"/>
              </a:defRPr>
            </a:lvl2pPr>
            <a:lvl3pPr lvl="2" rtl="0">
              <a:spcBef>
                <a:spcPts val="0"/>
              </a:spcBef>
              <a:spcAft>
                <a:spcPts val="0"/>
              </a:spcAft>
              <a:buNone/>
              <a:defRPr>
                <a:latin typeface="Muli"/>
                <a:ea typeface="Muli"/>
                <a:cs typeface="Muli"/>
                <a:sym typeface="Muli"/>
              </a:defRPr>
            </a:lvl3pPr>
            <a:lvl4pPr lvl="3" rtl="0">
              <a:spcBef>
                <a:spcPts val="0"/>
              </a:spcBef>
              <a:spcAft>
                <a:spcPts val="0"/>
              </a:spcAft>
              <a:buNone/>
              <a:defRPr>
                <a:latin typeface="Muli"/>
                <a:ea typeface="Muli"/>
                <a:cs typeface="Muli"/>
                <a:sym typeface="Muli"/>
              </a:defRPr>
            </a:lvl4pPr>
            <a:lvl5pPr lvl="4" rtl="0">
              <a:spcBef>
                <a:spcPts val="0"/>
              </a:spcBef>
              <a:spcAft>
                <a:spcPts val="0"/>
              </a:spcAft>
              <a:buNone/>
              <a:defRPr>
                <a:latin typeface="Muli"/>
                <a:ea typeface="Muli"/>
                <a:cs typeface="Muli"/>
                <a:sym typeface="Muli"/>
              </a:defRPr>
            </a:lvl5pPr>
            <a:lvl6pPr lvl="5" rtl="0">
              <a:spcBef>
                <a:spcPts val="0"/>
              </a:spcBef>
              <a:spcAft>
                <a:spcPts val="0"/>
              </a:spcAft>
              <a:buNone/>
              <a:defRPr>
                <a:latin typeface="Muli"/>
                <a:ea typeface="Muli"/>
                <a:cs typeface="Muli"/>
                <a:sym typeface="Muli"/>
              </a:defRPr>
            </a:lvl6pPr>
            <a:lvl7pPr lvl="6" rtl="0">
              <a:spcBef>
                <a:spcPts val="0"/>
              </a:spcBef>
              <a:spcAft>
                <a:spcPts val="0"/>
              </a:spcAft>
              <a:buNone/>
              <a:defRPr>
                <a:latin typeface="Muli"/>
                <a:ea typeface="Muli"/>
                <a:cs typeface="Muli"/>
                <a:sym typeface="Muli"/>
              </a:defRPr>
            </a:lvl7pPr>
            <a:lvl8pPr lvl="7" rtl="0">
              <a:spcBef>
                <a:spcPts val="0"/>
              </a:spcBef>
              <a:spcAft>
                <a:spcPts val="0"/>
              </a:spcAft>
              <a:buNone/>
              <a:defRPr>
                <a:latin typeface="Muli"/>
                <a:ea typeface="Muli"/>
                <a:cs typeface="Muli"/>
                <a:sym typeface="Muli"/>
              </a:defRPr>
            </a:lvl8pPr>
            <a:lvl9pPr lvl="8" rtl="0">
              <a:spcBef>
                <a:spcPts val="0"/>
              </a:spcBef>
              <a:spcAft>
                <a:spcPts val="0"/>
              </a:spcAft>
              <a:buNone/>
              <a:defRPr>
                <a:latin typeface="Muli"/>
                <a:ea typeface="Muli"/>
                <a:cs typeface="Muli"/>
                <a:sym typeface="Muli"/>
              </a:defRPr>
            </a:lvl9pPr>
          </a:lstStyle>
          <a:p>
            <a:endParaRPr/>
          </a:p>
        </p:txBody>
      </p:sp>
      <p:sp>
        <p:nvSpPr>
          <p:cNvPr id="1701" name="Google Shape;1701;p127"/>
          <p:cNvSpPr txBox="1">
            <a:spLocks noGrp="1"/>
          </p:cNvSpPr>
          <p:nvPr>
            <p:ph type="subTitle" idx="6"/>
          </p:nvPr>
        </p:nvSpPr>
        <p:spPr>
          <a:xfrm>
            <a:off x="2548300" y="4498417"/>
            <a:ext cx="2015700" cy="48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02" name="Google Shape;1702;p127"/>
          <p:cNvSpPr txBox="1">
            <a:spLocks noGrp="1"/>
          </p:cNvSpPr>
          <p:nvPr>
            <p:ph type="title" idx="7" hasCustomPrompt="1"/>
          </p:nvPr>
        </p:nvSpPr>
        <p:spPr>
          <a:xfrm>
            <a:off x="6376149" y="509457"/>
            <a:ext cx="1295700" cy="59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t>xx%</a:t>
            </a:r>
          </a:p>
        </p:txBody>
      </p:sp>
      <p:sp>
        <p:nvSpPr>
          <p:cNvPr id="1703" name="Google Shape;1703;p127"/>
          <p:cNvSpPr txBox="1">
            <a:spLocks noGrp="1"/>
          </p:cNvSpPr>
          <p:nvPr>
            <p:ph type="title" idx="8"/>
          </p:nvPr>
        </p:nvSpPr>
        <p:spPr>
          <a:xfrm>
            <a:off x="6376149" y="1308457"/>
            <a:ext cx="3153300" cy="704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Muli"/>
                <a:ea typeface="Muli"/>
                <a:cs typeface="Muli"/>
                <a:sym typeface="Muli"/>
              </a:defRPr>
            </a:lvl2pPr>
            <a:lvl3pPr lvl="2" rtl="0">
              <a:spcBef>
                <a:spcPts val="0"/>
              </a:spcBef>
              <a:spcAft>
                <a:spcPts val="0"/>
              </a:spcAft>
              <a:buNone/>
              <a:defRPr>
                <a:latin typeface="Muli"/>
                <a:ea typeface="Muli"/>
                <a:cs typeface="Muli"/>
                <a:sym typeface="Muli"/>
              </a:defRPr>
            </a:lvl3pPr>
            <a:lvl4pPr lvl="3" rtl="0">
              <a:spcBef>
                <a:spcPts val="0"/>
              </a:spcBef>
              <a:spcAft>
                <a:spcPts val="0"/>
              </a:spcAft>
              <a:buNone/>
              <a:defRPr>
                <a:latin typeface="Muli"/>
                <a:ea typeface="Muli"/>
                <a:cs typeface="Muli"/>
                <a:sym typeface="Muli"/>
              </a:defRPr>
            </a:lvl4pPr>
            <a:lvl5pPr lvl="4" rtl="0">
              <a:spcBef>
                <a:spcPts val="0"/>
              </a:spcBef>
              <a:spcAft>
                <a:spcPts val="0"/>
              </a:spcAft>
              <a:buNone/>
              <a:defRPr>
                <a:latin typeface="Muli"/>
                <a:ea typeface="Muli"/>
                <a:cs typeface="Muli"/>
                <a:sym typeface="Muli"/>
              </a:defRPr>
            </a:lvl5pPr>
            <a:lvl6pPr lvl="5" rtl="0">
              <a:spcBef>
                <a:spcPts val="0"/>
              </a:spcBef>
              <a:spcAft>
                <a:spcPts val="0"/>
              </a:spcAft>
              <a:buNone/>
              <a:defRPr>
                <a:latin typeface="Muli"/>
                <a:ea typeface="Muli"/>
                <a:cs typeface="Muli"/>
                <a:sym typeface="Muli"/>
              </a:defRPr>
            </a:lvl6pPr>
            <a:lvl7pPr lvl="6" rtl="0">
              <a:spcBef>
                <a:spcPts val="0"/>
              </a:spcBef>
              <a:spcAft>
                <a:spcPts val="0"/>
              </a:spcAft>
              <a:buNone/>
              <a:defRPr>
                <a:latin typeface="Muli"/>
                <a:ea typeface="Muli"/>
                <a:cs typeface="Muli"/>
                <a:sym typeface="Muli"/>
              </a:defRPr>
            </a:lvl7pPr>
            <a:lvl8pPr lvl="7" rtl="0">
              <a:spcBef>
                <a:spcPts val="0"/>
              </a:spcBef>
              <a:spcAft>
                <a:spcPts val="0"/>
              </a:spcAft>
              <a:buNone/>
              <a:defRPr>
                <a:latin typeface="Muli"/>
                <a:ea typeface="Muli"/>
                <a:cs typeface="Muli"/>
                <a:sym typeface="Muli"/>
              </a:defRPr>
            </a:lvl8pPr>
            <a:lvl9pPr lvl="8" rtl="0">
              <a:spcBef>
                <a:spcPts val="0"/>
              </a:spcBef>
              <a:spcAft>
                <a:spcPts val="0"/>
              </a:spcAft>
              <a:buNone/>
              <a:defRPr>
                <a:latin typeface="Muli"/>
                <a:ea typeface="Muli"/>
                <a:cs typeface="Muli"/>
                <a:sym typeface="Muli"/>
              </a:defRPr>
            </a:lvl9pPr>
          </a:lstStyle>
          <a:p>
            <a:endParaRPr/>
          </a:p>
        </p:txBody>
      </p:sp>
      <p:sp>
        <p:nvSpPr>
          <p:cNvPr id="1704" name="Google Shape;1704;p127"/>
          <p:cNvSpPr txBox="1">
            <a:spLocks noGrp="1"/>
          </p:cNvSpPr>
          <p:nvPr>
            <p:ph type="subTitle" idx="9"/>
          </p:nvPr>
        </p:nvSpPr>
        <p:spPr>
          <a:xfrm>
            <a:off x="6376149" y="1899528"/>
            <a:ext cx="2015700" cy="48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05" name="Google Shape;1705;p127"/>
          <p:cNvSpPr txBox="1">
            <a:spLocks noGrp="1"/>
          </p:cNvSpPr>
          <p:nvPr>
            <p:ph type="title" idx="13" hasCustomPrompt="1"/>
          </p:nvPr>
        </p:nvSpPr>
        <p:spPr>
          <a:xfrm>
            <a:off x="6376149" y="3108333"/>
            <a:ext cx="1295700" cy="59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t>xx%</a:t>
            </a:r>
          </a:p>
        </p:txBody>
      </p:sp>
      <p:sp>
        <p:nvSpPr>
          <p:cNvPr id="1706" name="Google Shape;1706;p127"/>
          <p:cNvSpPr txBox="1">
            <a:spLocks noGrp="1"/>
          </p:cNvSpPr>
          <p:nvPr>
            <p:ph type="title" idx="14"/>
          </p:nvPr>
        </p:nvSpPr>
        <p:spPr>
          <a:xfrm>
            <a:off x="6376149" y="3907333"/>
            <a:ext cx="3153300" cy="704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Muli"/>
                <a:ea typeface="Muli"/>
                <a:cs typeface="Muli"/>
                <a:sym typeface="Muli"/>
              </a:defRPr>
            </a:lvl2pPr>
            <a:lvl3pPr lvl="2" rtl="0">
              <a:spcBef>
                <a:spcPts val="0"/>
              </a:spcBef>
              <a:spcAft>
                <a:spcPts val="0"/>
              </a:spcAft>
              <a:buNone/>
              <a:defRPr>
                <a:latin typeface="Muli"/>
                <a:ea typeface="Muli"/>
                <a:cs typeface="Muli"/>
                <a:sym typeface="Muli"/>
              </a:defRPr>
            </a:lvl3pPr>
            <a:lvl4pPr lvl="3" rtl="0">
              <a:spcBef>
                <a:spcPts val="0"/>
              </a:spcBef>
              <a:spcAft>
                <a:spcPts val="0"/>
              </a:spcAft>
              <a:buNone/>
              <a:defRPr>
                <a:latin typeface="Muli"/>
                <a:ea typeface="Muli"/>
                <a:cs typeface="Muli"/>
                <a:sym typeface="Muli"/>
              </a:defRPr>
            </a:lvl4pPr>
            <a:lvl5pPr lvl="4" rtl="0">
              <a:spcBef>
                <a:spcPts val="0"/>
              </a:spcBef>
              <a:spcAft>
                <a:spcPts val="0"/>
              </a:spcAft>
              <a:buNone/>
              <a:defRPr>
                <a:latin typeface="Muli"/>
                <a:ea typeface="Muli"/>
                <a:cs typeface="Muli"/>
                <a:sym typeface="Muli"/>
              </a:defRPr>
            </a:lvl5pPr>
            <a:lvl6pPr lvl="5" rtl="0">
              <a:spcBef>
                <a:spcPts val="0"/>
              </a:spcBef>
              <a:spcAft>
                <a:spcPts val="0"/>
              </a:spcAft>
              <a:buNone/>
              <a:defRPr>
                <a:latin typeface="Muli"/>
                <a:ea typeface="Muli"/>
                <a:cs typeface="Muli"/>
                <a:sym typeface="Muli"/>
              </a:defRPr>
            </a:lvl6pPr>
            <a:lvl7pPr lvl="6" rtl="0">
              <a:spcBef>
                <a:spcPts val="0"/>
              </a:spcBef>
              <a:spcAft>
                <a:spcPts val="0"/>
              </a:spcAft>
              <a:buNone/>
              <a:defRPr>
                <a:latin typeface="Muli"/>
                <a:ea typeface="Muli"/>
                <a:cs typeface="Muli"/>
                <a:sym typeface="Muli"/>
              </a:defRPr>
            </a:lvl7pPr>
            <a:lvl8pPr lvl="7" rtl="0">
              <a:spcBef>
                <a:spcPts val="0"/>
              </a:spcBef>
              <a:spcAft>
                <a:spcPts val="0"/>
              </a:spcAft>
              <a:buNone/>
              <a:defRPr>
                <a:latin typeface="Muli"/>
                <a:ea typeface="Muli"/>
                <a:cs typeface="Muli"/>
                <a:sym typeface="Muli"/>
              </a:defRPr>
            </a:lvl8pPr>
            <a:lvl9pPr lvl="8" rtl="0">
              <a:spcBef>
                <a:spcPts val="0"/>
              </a:spcBef>
              <a:spcAft>
                <a:spcPts val="0"/>
              </a:spcAft>
              <a:buNone/>
              <a:defRPr>
                <a:latin typeface="Muli"/>
                <a:ea typeface="Muli"/>
                <a:cs typeface="Muli"/>
                <a:sym typeface="Muli"/>
              </a:defRPr>
            </a:lvl9pPr>
          </a:lstStyle>
          <a:p>
            <a:endParaRPr/>
          </a:p>
        </p:txBody>
      </p:sp>
      <p:sp>
        <p:nvSpPr>
          <p:cNvPr id="1707" name="Google Shape;1707;p127"/>
          <p:cNvSpPr txBox="1">
            <a:spLocks noGrp="1"/>
          </p:cNvSpPr>
          <p:nvPr>
            <p:ph type="subTitle" idx="15"/>
          </p:nvPr>
        </p:nvSpPr>
        <p:spPr>
          <a:xfrm>
            <a:off x="6376149" y="4498415"/>
            <a:ext cx="2015700" cy="48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 Six Columns ">
  <p:cSld name="BIG_NUMBER_1_1_1_1">
    <p:spTree>
      <p:nvGrpSpPr>
        <p:cNvPr id="1" name="Shape 1708"/>
        <p:cNvGrpSpPr/>
        <p:nvPr/>
      </p:nvGrpSpPr>
      <p:grpSpPr>
        <a:xfrm>
          <a:off x="0" y="0"/>
          <a:ext cx="0" cy="0"/>
          <a:chOff x="0" y="0"/>
          <a:chExt cx="0" cy="0"/>
        </a:xfrm>
      </p:grpSpPr>
      <p:sp>
        <p:nvSpPr>
          <p:cNvPr id="1709" name="Google Shape;1709;p128"/>
          <p:cNvSpPr/>
          <p:nvPr/>
        </p:nvSpPr>
        <p:spPr>
          <a:xfrm>
            <a:off x="294800" y="-9167"/>
            <a:ext cx="580500" cy="57150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28"/>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711" name="Google Shape;1711;p128"/>
          <p:cNvSpPr txBox="1">
            <a:spLocks noGrp="1"/>
          </p:cNvSpPr>
          <p:nvPr>
            <p:ph type="title" idx="2"/>
          </p:nvPr>
        </p:nvSpPr>
        <p:spPr>
          <a:xfrm>
            <a:off x="2045591" y="3678694"/>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1712" name="Google Shape;1712;p128"/>
          <p:cNvSpPr txBox="1">
            <a:spLocks noGrp="1"/>
          </p:cNvSpPr>
          <p:nvPr>
            <p:ph type="subTitle" idx="1"/>
          </p:nvPr>
        </p:nvSpPr>
        <p:spPr>
          <a:xfrm>
            <a:off x="2099891" y="4269777"/>
            <a:ext cx="1480500" cy="4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13" name="Google Shape;1713;p128"/>
          <p:cNvSpPr txBox="1">
            <a:spLocks noGrp="1"/>
          </p:cNvSpPr>
          <p:nvPr>
            <p:ph type="title" idx="3"/>
          </p:nvPr>
        </p:nvSpPr>
        <p:spPr>
          <a:xfrm>
            <a:off x="2045591" y="1522083"/>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1714" name="Google Shape;1714;p128"/>
          <p:cNvSpPr txBox="1">
            <a:spLocks noGrp="1"/>
          </p:cNvSpPr>
          <p:nvPr>
            <p:ph type="subTitle" idx="4"/>
          </p:nvPr>
        </p:nvSpPr>
        <p:spPr>
          <a:xfrm>
            <a:off x="2099891" y="2113166"/>
            <a:ext cx="1480500" cy="4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15" name="Google Shape;1715;p128"/>
          <p:cNvSpPr txBox="1">
            <a:spLocks noGrp="1"/>
          </p:cNvSpPr>
          <p:nvPr>
            <p:ph type="title" idx="5"/>
          </p:nvPr>
        </p:nvSpPr>
        <p:spPr>
          <a:xfrm>
            <a:off x="4193041" y="3678694"/>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1716" name="Google Shape;1716;p128"/>
          <p:cNvSpPr txBox="1">
            <a:spLocks noGrp="1"/>
          </p:cNvSpPr>
          <p:nvPr>
            <p:ph type="subTitle" idx="6"/>
          </p:nvPr>
        </p:nvSpPr>
        <p:spPr>
          <a:xfrm>
            <a:off x="4247341" y="4269777"/>
            <a:ext cx="1480500" cy="4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17" name="Google Shape;1717;p128"/>
          <p:cNvSpPr txBox="1">
            <a:spLocks noGrp="1"/>
          </p:cNvSpPr>
          <p:nvPr>
            <p:ph type="title" idx="7"/>
          </p:nvPr>
        </p:nvSpPr>
        <p:spPr>
          <a:xfrm>
            <a:off x="4193041" y="1522083"/>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1718" name="Google Shape;1718;p128"/>
          <p:cNvSpPr txBox="1">
            <a:spLocks noGrp="1"/>
          </p:cNvSpPr>
          <p:nvPr>
            <p:ph type="subTitle" idx="8"/>
          </p:nvPr>
        </p:nvSpPr>
        <p:spPr>
          <a:xfrm>
            <a:off x="4247341" y="2113166"/>
            <a:ext cx="1480500" cy="4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19" name="Google Shape;1719;p128"/>
          <p:cNvSpPr txBox="1">
            <a:spLocks noGrp="1"/>
          </p:cNvSpPr>
          <p:nvPr>
            <p:ph type="title" idx="9"/>
          </p:nvPr>
        </p:nvSpPr>
        <p:spPr>
          <a:xfrm>
            <a:off x="6394791" y="3678694"/>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1720" name="Google Shape;1720;p128"/>
          <p:cNvSpPr txBox="1">
            <a:spLocks noGrp="1"/>
          </p:cNvSpPr>
          <p:nvPr>
            <p:ph type="subTitle" idx="13"/>
          </p:nvPr>
        </p:nvSpPr>
        <p:spPr>
          <a:xfrm>
            <a:off x="6449091" y="4269777"/>
            <a:ext cx="1480500" cy="4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21" name="Google Shape;1721;p128"/>
          <p:cNvSpPr txBox="1">
            <a:spLocks noGrp="1"/>
          </p:cNvSpPr>
          <p:nvPr>
            <p:ph type="title" idx="14"/>
          </p:nvPr>
        </p:nvSpPr>
        <p:spPr>
          <a:xfrm>
            <a:off x="6394791" y="1522083"/>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1722" name="Google Shape;1722;p128"/>
          <p:cNvSpPr txBox="1">
            <a:spLocks noGrp="1"/>
          </p:cNvSpPr>
          <p:nvPr>
            <p:ph type="subTitle" idx="15"/>
          </p:nvPr>
        </p:nvSpPr>
        <p:spPr>
          <a:xfrm>
            <a:off x="6449091" y="2113166"/>
            <a:ext cx="1480500" cy="4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2">
    <p:spTree>
      <p:nvGrpSpPr>
        <p:cNvPr id="1" name="Shape 1723"/>
        <p:cNvGrpSpPr/>
        <p:nvPr/>
      </p:nvGrpSpPr>
      <p:grpSpPr>
        <a:xfrm>
          <a:off x="0" y="0"/>
          <a:ext cx="0" cy="0"/>
          <a:chOff x="0" y="0"/>
          <a:chExt cx="0" cy="0"/>
        </a:xfrm>
      </p:grpSpPr>
      <p:sp>
        <p:nvSpPr>
          <p:cNvPr id="1724" name="Google Shape;1724;p129"/>
          <p:cNvSpPr txBox="1">
            <a:spLocks noGrp="1"/>
          </p:cNvSpPr>
          <p:nvPr>
            <p:ph type="body" idx="1"/>
          </p:nvPr>
        </p:nvSpPr>
        <p:spPr>
          <a:xfrm>
            <a:off x="2049650" y="2781333"/>
            <a:ext cx="2887500" cy="2464200"/>
          </a:xfrm>
          <a:prstGeom prst="rect">
            <a:avLst/>
          </a:prstGeom>
        </p:spPr>
        <p:txBody>
          <a:bodyPr spcFirstLastPara="1" wrap="square" lIns="91425" tIns="91425" rIns="91425" bIns="91425" anchor="t" anchorCtr="0">
            <a:noAutofit/>
          </a:bodyPr>
          <a:lstStyle>
            <a:lvl1pPr marL="457200" lvl="0" indent="-304800" rtl="0">
              <a:lnSpc>
                <a:spcPct val="150000"/>
              </a:lnSpc>
              <a:spcBef>
                <a:spcPts val="0"/>
              </a:spcBef>
              <a:spcAft>
                <a:spcPts val="0"/>
              </a:spcAft>
              <a:buSzPts val="1200"/>
              <a:buChar char="●"/>
              <a:defRPr sz="1200"/>
            </a:lvl1pPr>
            <a:lvl2pPr marL="914400" lvl="1" indent="-304800" rtl="0">
              <a:lnSpc>
                <a:spcPct val="150000"/>
              </a:lnSpc>
              <a:spcBef>
                <a:spcPts val="1600"/>
              </a:spcBef>
              <a:spcAft>
                <a:spcPts val="0"/>
              </a:spcAft>
              <a:buSzPts val="1200"/>
              <a:buChar char="○"/>
              <a:defRPr sz="1200"/>
            </a:lvl2pPr>
            <a:lvl3pPr marL="1371600" lvl="2" indent="-304800" rtl="0">
              <a:lnSpc>
                <a:spcPct val="150000"/>
              </a:lnSpc>
              <a:spcBef>
                <a:spcPts val="1600"/>
              </a:spcBef>
              <a:spcAft>
                <a:spcPts val="0"/>
              </a:spcAft>
              <a:buSzPts val="1200"/>
              <a:buChar char="■"/>
              <a:defRPr sz="1200"/>
            </a:lvl3pPr>
            <a:lvl4pPr marL="1828800" lvl="3" indent="-304800" rtl="0">
              <a:lnSpc>
                <a:spcPct val="150000"/>
              </a:lnSpc>
              <a:spcBef>
                <a:spcPts val="1600"/>
              </a:spcBef>
              <a:spcAft>
                <a:spcPts val="0"/>
              </a:spcAft>
              <a:buSzPts val="1200"/>
              <a:buChar char="●"/>
              <a:defRPr sz="1200"/>
            </a:lvl4pPr>
            <a:lvl5pPr marL="2286000" lvl="4" indent="-304800" rtl="0">
              <a:lnSpc>
                <a:spcPct val="150000"/>
              </a:lnSpc>
              <a:spcBef>
                <a:spcPts val="1600"/>
              </a:spcBef>
              <a:spcAft>
                <a:spcPts val="0"/>
              </a:spcAft>
              <a:buSzPts val="1200"/>
              <a:buChar char="○"/>
              <a:defRPr sz="1200"/>
            </a:lvl5pPr>
            <a:lvl6pPr marL="2743200" lvl="5" indent="-304800" rtl="0">
              <a:lnSpc>
                <a:spcPct val="150000"/>
              </a:lnSpc>
              <a:spcBef>
                <a:spcPts val="1600"/>
              </a:spcBef>
              <a:spcAft>
                <a:spcPts val="0"/>
              </a:spcAft>
              <a:buSzPts val="1200"/>
              <a:buChar char="■"/>
              <a:defRPr sz="1200"/>
            </a:lvl6pPr>
            <a:lvl7pPr marL="3200400" lvl="6" indent="-304800" rtl="0">
              <a:lnSpc>
                <a:spcPct val="150000"/>
              </a:lnSpc>
              <a:spcBef>
                <a:spcPts val="1600"/>
              </a:spcBef>
              <a:spcAft>
                <a:spcPts val="0"/>
              </a:spcAft>
              <a:buSzPts val="1200"/>
              <a:buChar char="●"/>
              <a:defRPr sz="1200"/>
            </a:lvl7pPr>
            <a:lvl8pPr marL="3657600" lvl="7" indent="-304800" rtl="0">
              <a:lnSpc>
                <a:spcPct val="150000"/>
              </a:lnSpc>
              <a:spcBef>
                <a:spcPts val="1600"/>
              </a:spcBef>
              <a:spcAft>
                <a:spcPts val="0"/>
              </a:spcAft>
              <a:buSzPts val="1200"/>
              <a:buChar char="○"/>
              <a:defRPr sz="1200"/>
            </a:lvl8pPr>
            <a:lvl9pPr marL="4114800" lvl="8" indent="-304800" rtl="0">
              <a:lnSpc>
                <a:spcPct val="150000"/>
              </a:lnSpc>
              <a:spcBef>
                <a:spcPts val="1600"/>
              </a:spcBef>
              <a:spcAft>
                <a:spcPts val="1600"/>
              </a:spcAft>
              <a:buSzPts val="1200"/>
              <a:buChar char="■"/>
              <a:defRPr sz="1200"/>
            </a:lvl9pPr>
          </a:lstStyle>
          <a:p>
            <a:endParaRPr/>
          </a:p>
        </p:txBody>
      </p:sp>
      <p:sp>
        <p:nvSpPr>
          <p:cNvPr id="1725" name="Google Shape;1725;p129"/>
          <p:cNvSpPr txBox="1">
            <a:spLocks noGrp="1"/>
          </p:cNvSpPr>
          <p:nvPr>
            <p:ph type="body" idx="2"/>
          </p:nvPr>
        </p:nvSpPr>
        <p:spPr>
          <a:xfrm>
            <a:off x="5267750" y="2781333"/>
            <a:ext cx="2887500" cy="2464200"/>
          </a:xfrm>
          <a:prstGeom prst="rect">
            <a:avLst/>
          </a:prstGeom>
        </p:spPr>
        <p:txBody>
          <a:bodyPr spcFirstLastPara="1" wrap="square" lIns="91425" tIns="91425" rIns="91425" bIns="91425" anchor="t" anchorCtr="0">
            <a:noAutofit/>
          </a:bodyPr>
          <a:lstStyle>
            <a:lvl1pPr marL="457200" lvl="0" indent="-304800" rtl="0">
              <a:lnSpc>
                <a:spcPct val="150000"/>
              </a:lnSpc>
              <a:spcBef>
                <a:spcPts val="0"/>
              </a:spcBef>
              <a:spcAft>
                <a:spcPts val="0"/>
              </a:spcAft>
              <a:buSzPts val="1200"/>
              <a:buChar char="●"/>
              <a:defRPr sz="1200"/>
            </a:lvl1pPr>
            <a:lvl2pPr marL="914400" lvl="1" indent="-304800" rtl="0">
              <a:lnSpc>
                <a:spcPct val="150000"/>
              </a:lnSpc>
              <a:spcBef>
                <a:spcPts val="1600"/>
              </a:spcBef>
              <a:spcAft>
                <a:spcPts val="0"/>
              </a:spcAft>
              <a:buSzPts val="1200"/>
              <a:buChar char="○"/>
              <a:defRPr sz="1200"/>
            </a:lvl2pPr>
            <a:lvl3pPr marL="1371600" lvl="2" indent="-304800" rtl="0">
              <a:lnSpc>
                <a:spcPct val="150000"/>
              </a:lnSpc>
              <a:spcBef>
                <a:spcPts val="1600"/>
              </a:spcBef>
              <a:spcAft>
                <a:spcPts val="0"/>
              </a:spcAft>
              <a:buSzPts val="1200"/>
              <a:buChar char="■"/>
              <a:defRPr sz="1200"/>
            </a:lvl3pPr>
            <a:lvl4pPr marL="1828800" lvl="3" indent="-304800" rtl="0">
              <a:lnSpc>
                <a:spcPct val="150000"/>
              </a:lnSpc>
              <a:spcBef>
                <a:spcPts val="1600"/>
              </a:spcBef>
              <a:spcAft>
                <a:spcPts val="0"/>
              </a:spcAft>
              <a:buSzPts val="1200"/>
              <a:buChar char="●"/>
              <a:defRPr sz="1200"/>
            </a:lvl4pPr>
            <a:lvl5pPr marL="2286000" lvl="4" indent="-304800" rtl="0">
              <a:lnSpc>
                <a:spcPct val="150000"/>
              </a:lnSpc>
              <a:spcBef>
                <a:spcPts val="1600"/>
              </a:spcBef>
              <a:spcAft>
                <a:spcPts val="0"/>
              </a:spcAft>
              <a:buSzPts val="1200"/>
              <a:buChar char="○"/>
              <a:defRPr sz="1200"/>
            </a:lvl5pPr>
            <a:lvl6pPr marL="2743200" lvl="5" indent="-304800" rtl="0">
              <a:lnSpc>
                <a:spcPct val="150000"/>
              </a:lnSpc>
              <a:spcBef>
                <a:spcPts val="1600"/>
              </a:spcBef>
              <a:spcAft>
                <a:spcPts val="0"/>
              </a:spcAft>
              <a:buSzPts val="1200"/>
              <a:buChar char="■"/>
              <a:defRPr sz="1200"/>
            </a:lvl6pPr>
            <a:lvl7pPr marL="3200400" lvl="6" indent="-304800" rtl="0">
              <a:lnSpc>
                <a:spcPct val="150000"/>
              </a:lnSpc>
              <a:spcBef>
                <a:spcPts val="1600"/>
              </a:spcBef>
              <a:spcAft>
                <a:spcPts val="0"/>
              </a:spcAft>
              <a:buSzPts val="1200"/>
              <a:buChar char="●"/>
              <a:defRPr sz="1200"/>
            </a:lvl7pPr>
            <a:lvl8pPr marL="3657600" lvl="7" indent="-304800" rtl="0">
              <a:lnSpc>
                <a:spcPct val="150000"/>
              </a:lnSpc>
              <a:spcBef>
                <a:spcPts val="1600"/>
              </a:spcBef>
              <a:spcAft>
                <a:spcPts val="0"/>
              </a:spcAft>
              <a:buSzPts val="1200"/>
              <a:buChar char="○"/>
              <a:defRPr sz="1200"/>
            </a:lvl8pPr>
            <a:lvl9pPr marL="4114800" lvl="8" indent="-304800" rtl="0">
              <a:lnSpc>
                <a:spcPct val="150000"/>
              </a:lnSpc>
              <a:spcBef>
                <a:spcPts val="1600"/>
              </a:spcBef>
              <a:spcAft>
                <a:spcPts val="1600"/>
              </a:spcAft>
              <a:buSzPts val="1200"/>
              <a:buChar char="■"/>
              <a:defRPr sz="1200"/>
            </a:lvl9pPr>
          </a:lstStyle>
          <a:p>
            <a:endParaRPr/>
          </a:p>
        </p:txBody>
      </p:sp>
      <p:sp>
        <p:nvSpPr>
          <p:cNvPr id="1726" name="Google Shape;1726;p129"/>
          <p:cNvSpPr/>
          <p:nvPr/>
        </p:nvSpPr>
        <p:spPr>
          <a:xfrm>
            <a:off x="294800" y="-9167"/>
            <a:ext cx="580500" cy="571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29"/>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 Three Columns">
  <p:cSld name="BIG_NUMBER_1_1_1_2">
    <p:spTree>
      <p:nvGrpSpPr>
        <p:cNvPr id="1" name="Shape 1728"/>
        <p:cNvGrpSpPr/>
        <p:nvPr/>
      </p:nvGrpSpPr>
      <p:grpSpPr>
        <a:xfrm>
          <a:off x="0" y="0"/>
          <a:ext cx="0" cy="0"/>
          <a:chOff x="0" y="0"/>
          <a:chExt cx="0" cy="0"/>
        </a:xfrm>
      </p:grpSpPr>
      <p:sp>
        <p:nvSpPr>
          <p:cNvPr id="1729" name="Google Shape;1729;p130"/>
          <p:cNvSpPr/>
          <p:nvPr/>
        </p:nvSpPr>
        <p:spPr>
          <a:xfrm>
            <a:off x="294800" y="-9167"/>
            <a:ext cx="580500" cy="571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30"/>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731" name="Google Shape;1731;p130"/>
          <p:cNvSpPr txBox="1">
            <a:spLocks noGrp="1"/>
          </p:cNvSpPr>
          <p:nvPr>
            <p:ph type="title" idx="2"/>
          </p:nvPr>
        </p:nvSpPr>
        <p:spPr>
          <a:xfrm>
            <a:off x="2113166" y="3347861"/>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1732" name="Google Shape;1732;p130"/>
          <p:cNvSpPr txBox="1">
            <a:spLocks noGrp="1"/>
          </p:cNvSpPr>
          <p:nvPr>
            <p:ph type="subTitle" idx="1"/>
          </p:nvPr>
        </p:nvSpPr>
        <p:spPr>
          <a:xfrm>
            <a:off x="2167475" y="3938946"/>
            <a:ext cx="1480500" cy="96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33" name="Google Shape;1733;p130"/>
          <p:cNvSpPr txBox="1">
            <a:spLocks noGrp="1"/>
          </p:cNvSpPr>
          <p:nvPr>
            <p:ph type="title" idx="3"/>
          </p:nvPr>
        </p:nvSpPr>
        <p:spPr>
          <a:xfrm>
            <a:off x="4247329" y="3347861"/>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1734" name="Google Shape;1734;p130"/>
          <p:cNvSpPr txBox="1">
            <a:spLocks noGrp="1"/>
          </p:cNvSpPr>
          <p:nvPr>
            <p:ph type="subTitle" idx="4"/>
          </p:nvPr>
        </p:nvSpPr>
        <p:spPr>
          <a:xfrm>
            <a:off x="4274488" y="3938946"/>
            <a:ext cx="1480500" cy="96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35" name="Google Shape;1735;p130"/>
          <p:cNvSpPr txBox="1">
            <a:spLocks noGrp="1"/>
          </p:cNvSpPr>
          <p:nvPr>
            <p:ph type="title" idx="5"/>
          </p:nvPr>
        </p:nvSpPr>
        <p:spPr>
          <a:xfrm>
            <a:off x="6327216" y="3347861"/>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1736" name="Google Shape;1736;p130"/>
          <p:cNvSpPr txBox="1">
            <a:spLocks noGrp="1"/>
          </p:cNvSpPr>
          <p:nvPr>
            <p:ph type="subTitle" idx="6"/>
          </p:nvPr>
        </p:nvSpPr>
        <p:spPr>
          <a:xfrm>
            <a:off x="6381502" y="3938946"/>
            <a:ext cx="1480500" cy="96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737"/>
        <p:cNvGrpSpPr/>
        <p:nvPr/>
      </p:nvGrpSpPr>
      <p:grpSpPr>
        <a:xfrm>
          <a:off x="0" y="0"/>
          <a:ext cx="0" cy="0"/>
          <a:chOff x="0" y="0"/>
          <a:chExt cx="0" cy="0"/>
        </a:xfrm>
      </p:grpSpPr>
      <p:sp>
        <p:nvSpPr>
          <p:cNvPr id="1738" name="Google Shape;1738;p131"/>
          <p:cNvSpPr/>
          <p:nvPr/>
        </p:nvSpPr>
        <p:spPr>
          <a:xfrm>
            <a:off x="294800" y="-9167"/>
            <a:ext cx="580500" cy="571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31"/>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hanks and credits">
  <p:cSld name="SECTION_TITLE_AND_DESCRIPTION_1">
    <p:spTree>
      <p:nvGrpSpPr>
        <p:cNvPr id="1" name="Shape 1740"/>
        <p:cNvGrpSpPr/>
        <p:nvPr/>
      </p:nvGrpSpPr>
      <p:grpSpPr>
        <a:xfrm>
          <a:off x="0" y="0"/>
          <a:ext cx="0" cy="0"/>
          <a:chOff x="0" y="0"/>
          <a:chExt cx="0" cy="0"/>
        </a:xfrm>
      </p:grpSpPr>
      <p:sp>
        <p:nvSpPr>
          <p:cNvPr id="1741" name="Google Shape;1741;p132"/>
          <p:cNvSpPr txBox="1">
            <a:spLocks noGrp="1"/>
          </p:cNvSpPr>
          <p:nvPr>
            <p:ph type="title"/>
          </p:nvPr>
        </p:nvSpPr>
        <p:spPr>
          <a:xfrm>
            <a:off x="1977625" y="522861"/>
            <a:ext cx="2890500" cy="1647000"/>
          </a:xfrm>
          <a:prstGeom prst="rect">
            <a:avLst/>
          </a:prstGeom>
        </p:spPr>
        <p:txBody>
          <a:bodyPr spcFirstLastPara="1" wrap="square" lIns="91425" tIns="91425" rIns="91425" bIns="91425" anchor="b" anchorCtr="0">
            <a:noAutofit/>
          </a:bodyPr>
          <a:lstStyle>
            <a:lvl1pPr lvl="0" rtl="0">
              <a:lnSpc>
                <a:spcPct val="70000"/>
              </a:lnSpc>
              <a:spcBef>
                <a:spcPts val="0"/>
              </a:spcBef>
              <a:spcAft>
                <a:spcPts val="0"/>
              </a:spcAft>
              <a:buClr>
                <a:schemeClr val="accent1"/>
              </a:buClr>
              <a:buSzPts val="4200"/>
              <a:buNone/>
              <a:defRPr sz="4200">
                <a:solidFill>
                  <a:schemeClr val="accent1"/>
                </a:solidFill>
              </a:defRPr>
            </a:lvl1pPr>
            <a:lvl2pPr lvl="1" rtl="0">
              <a:lnSpc>
                <a:spcPct val="70000"/>
              </a:lnSpc>
              <a:spcBef>
                <a:spcPts val="0"/>
              </a:spcBef>
              <a:spcAft>
                <a:spcPts val="0"/>
              </a:spcAft>
              <a:buClr>
                <a:schemeClr val="accent1"/>
              </a:buClr>
              <a:buSzPts val="4200"/>
              <a:buNone/>
              <a:defRPr sz="4200">
                <a:solidFill>
                  <a:schemeClr val="accent1"/>
                </a:solidFill>
              </a:defRPr>
            </a:lvl2pPr>
            <a:lvl3pPr lvl="2" rtl="0">
              <a:lnSpc>
                <a:spcPct val="70000"/>
              </a:lnSpc>
              <a:spcBef>
                <a:spcPts val="0"/>
              </a:spcBef>
              <a:spcAft>
                <a:spcPts val="0"/>
              </a:spcAft>
              <a:buClr>
                <a:schemeClr val="accent1"/>
              </a:buClr>
              <a:buSzPts val="4200"/>
              <a:buNone/>
              <a:defRPr sz="4200">
                <a:solidFill>
                  <a:schemeClr val="accent1"/>
                </a:solidFill>
              </a:defRPr>
            </a:lvl3pPr>
            <a:lvl4pPr lvl="3" rtl="0">
              <a:lnSpc>
                <a:spcPct val="70000"/>
              </a:lnSpc>
              <a:spcBef>
                <a:spcPts val="0"/>
              </a:spcBef>
              <a:spcAft>
                <a:spcPts val="0"/>
              </a:spcAft>
              <a:buClr>
                <a:schemeClr val="accent1"/>
              </a:buClr>
              <a:buSzPts val="4200"/>
              <a:buNone/>
              <a:defRPr sz="4200">
                <a:solidFill>
                  <a:schemeClr val="accent1"/>
                </a:solidFill>
              </a:defRPr>
            </a:lvl4pPr>
            <a:lvl5pPr lvl="4" rtl="0">
              <a:lnSpc>
                <a:spcPct val="70000"/>
              </a:lnSpc>
              <a:spcBef>
                <a:spcPts val="0"/>
              </a:spcBef>
              <a:spcAft>
                <a:spcPts val="0"/>
              </a:spcAft>
              <a:buClr>
                <a:schemeClr val="accent1"/>
              </a:buClr>
              <a:buSzPts val="4200"/>
              <a:buNone/>
              <a:defRPr sz="4200">
                <a:solidFill>
                  <a:schemeClr val="accent1"/>
                </a:solidFill>
              </a:defRPr>
            </a:lvl5pPr>
            <a:lvl6pPr lvl="5" rtl="0">
              <a:lnSpc>
                <a:spcPct val="70000"/>
              </a:lnSpc>
              <a:spcBef>
                <a:spcPts val="0"/>
              </a:spcBef>
              <a:spcAft>
                <a:spcPts val="0"/>
              </a:spcAft>
              <a:buClr>
                <a:schemeClr val="accent1"/>
              </a:buClr>
              <a:buSzPts val="4200"/>
              <a:buNone/>
              <a:defRPr sz="4200">
                <a:solidFill>
                  <a:schemeClr val="accent1"/>
                </a:solidFill>
              </a:defRPr>
            </a:lvl6pPr>
            <a:lvl7pPr lvl="6" rtl="0">
              <a:lnSpc>
                <a:spcPct val="70000"/>
              </a:lnSpc>
              <a:spcBef>
                <a:spcPts val="0"/>
              </a:spcBef>
              <a:spcAft>
                <a:spcPts val="0"/>
              </a:spcAft>
              <a:buClr>
                <a:schemeClr val="accent1"/>
              </a:buClr>
              <a:buSzPts val="4200"/>
              <a:buNone/>
              <a:defRPr sz="4200">
                <a:solidFill>
                  <a:schemeClr val="accent1"/>
                </a:solidFill>
              </a:defRPr>
            </a:lvl7pPr>
            <a:lvl8pPr lvl="7" rtl="0">
              <a:lnSpc>
                <a:spcPct val="70000"/>
              </a:lnSpc>
              <a:spcBef>
                <a:spcPts val="0"/>
              </a:spcBef>
              <a:spcAft>
                <a:spcPts val="0"/>
              </a:spcAft>
              <a:buClr>
                <a:schemeClr val="accent1"/>
              </a:buClr>
              <a:buSzPts val="4200"/>
              <a:buNone/>
              <a:defRPr sz="4200">
                <a:solidFill>
                  <a:schemeClr val="accent1"/>
                </a:solidFill>
              </a:defRPr>
            </a:lvl8pPr>
            <a:lvl9pPr lvl="8" rtl="0">
              <a:lnSpc>
                <a:spcPct val="70000"/>
              </a:lnSpc>
              <a:spcBef>
                <a:spcPts val="0"/>
              </a:spcBef>
              <a:spcAft>
                <a:spcPts val="0"/>
              </a:spcAft>
              <a:buClr>
                <a:schemeClr val="accent1"/>
              </a:buClr>
              <a:buSzPts val="4200"/>
              <a:buNone/>
              <a:defRPr sz="4200">
                <a:solidFill>
                  <a:schemeClr val="accent1"/>
                </a:solidFill>
              </a:defRPr>
            </a:lvl9pPr>
          </a:lstStyle>
          <a:p>
            <a:endParaRPr/>
          </a:p>
        </p:txBody>
      </p:sp>
      <p:sp>
        <p:nvSpPr>
          <p:cNvPr id="1742" name="Google Shape;1742;p132"/>
          <p:cNvSpPr txBox="1">
            <a:spLocks noGrp="1"/>
          </p:cNvSpPr>
          <p:nvPr>
            <p:ph type="subTitle" idx="1"/>
          </p:nvPr>
        </p:nvSpPr>
        <p:spPr>
          <a:xfrm>
            <a:off x="1977625" y="2267194"/>
            <a:ext cx="2890500" cy="150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43" name="Google Shape;1743;p132"/>
          <p:cNvSpPr/>
          <p:nvPr/>
        </p:nvSpPr>
        <p:spPr>
          <a:xfrm>
            <a:off x="294800" y="-9167"/>
            <a:ext cx="580500" cy="571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32"/>
          <p:cNvSpPr txBox="1">
            <a:spLocks noGrp="1"/>
          </p:cNvSpPr>
          <p:nvPr>
            <p:ph type="title" idx="2"/>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745" name="Google Shape;1745;p132"/>
          <p:cNvSpPr txBox="1"/>
          <p:nvPr/>
        </p:nvSpPr>
        <p:spPr>
          <a:xfrm>
            <a:off x="1977625" y="4124306"/>
            <a:ext cx="3062400" cy="1132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000">
                <a:solidFill>
                  <a:schemeClr val="dk1"/>
                </a:solidFill>
                <a:latin typeface="Muli"/>
                <a:ea typeface="Muli"/>
                <a:cs typeface="Muli"/>
                <a:sym typeface="Muli"/>
              </a:rPr>
              <a:t>CREDITS: This presentation template was created by </a:t>
            </a:r>
            <a:r>
              <a:rPr lang="en" sz="1000">
                <a:solidFill>
                  <a:schemeClr val="dk1"/>
                </a:solidFill>
                <a:uFill>
                  <a:noFill/>
                </a:uFill>
                <a:latin typeface="Muli"/>
                <a:ea typeface="Muli"/>
                <a:cs typeface="Muli"/>
                <a:sym typeface="Muli"/>
                <a:hlinkClick r:id="rId2">
                  <a:extLst>
                    <a:ext uri="{A12FA001-AC4F-418D-AE19-62706E023703}">
                      <ahyp:hlinkClr xmlns:ahyp="http://schemas.microsoft.com/office/drawing/2018/hyperlinkcolor" val="tx"/>
                    </a:ext>
                  </a:extLst>
                </a:hlinkClick>
              </a:rPr>
              <a:t>Slidesgo</a:t>
            </a:r>
            <a:r>
              <a:rPr lang="en" sz="1000">
                <a:solidFill>
                  <a:schemeClr val="dk1"/>
                </a:solidFill>
                <a:latin typeface="Muli"/>
                <a:ea typeface="Muli"/>
                <a:cs typeface="Muli"/>
                <a:sym typeface="Muli"/>
              </a:rPr>
              <a:t>, including icons by </a:t>
            </a:r>
            <a:r>
              <a:rPr lang="en" sz="1000">
                <a:solidFill>
                  <a:schemeClr val="dk1"/>
                </a:solidFill>
                <a:uFill>
                  <a:noFill/>
                </a:uFill>
                <a:latin typeface="Muli"/>
                <a:ea typeface="Muli"/>
                <a:cs typeface="Muli"/>
                <a:sym typeface="Muli"/>
                <a:hlinkClick r:id="rId3">
                  <a:extLst>
                    <a:ext uri="{A12FA001-AC4F-418D-AE19-62706E023703}">
                      <ahyp:hlinkClr xmlns:ahyp="http://schemas.microsoft.com/office/drawing/2018/hyperlinkcolor" val="tx"/>
                    </a:ext>
                  </a:extLst>
                </a:hlinkClick>
              </a:rPr>
              <a:t>Flaticon</a:t>
            </a:r>
            <a:r>
              <a:rPr lang="en" sz="1000">
                <a:solidFill>
                  <a:schemeClr val="dk1"/>
                </a:solidFill>
                <a:latin typeface="Muli"/>
                <a:ea typeface="Muli"/>
                <a:cs typeface="Muli"/>
                <a:sym typeface="Muli"/>
              </a:rPr>
              <a:t>, and infographics &amp; images by </a:t>
            </a:r>
            <a:r>
              <a:rPr lang="en" sz="1000">
                <a:solidFill>
                  <a:schemeClr val="dk1"/>
                </a:solidFill>
                <a:uFill>
                  <a:noFill/>
                </a:uFill>
                <a:latin typeface="Muli"/>
                <a:ea typeface="Muli"/>
                <a:cs typeface="Muli"/>
                <a:sym typeface="Muli"/>
                <a:hlinkClick r:id="rId4">
                  <a:extLst>
                    <a:ext uri="{A12FA001-AC4F-418D-AE19-62706E023703}">
                      <ahyp:hlinkClr xmlns:ahyp="http://schemas.microsoft.com/office/drawing/2018/hyperlinkcolor" val="tx"/>
                    </a:ext>
                  </a:extLst>
                </a:hlinkClick>
              </a:rPr>
              <a:t>Freepik</a:t>
            </a:r>
            <a:r>
              <a:rPr lang="en" sz="1000">
                <a:solidFill>
                  <a:schemeClr val="dk1"/>
                </a:solidFill>
                <a:latin typeface="Muli"/>
                <a:ea typeface="Muli"/>
                <a:cs typeface="Muli"/>
                <a:sym typeface="Muli"/>
              </a:rPr>
              <a:t>. </a:t>
            </a:r>
            <a:endParaRPr sz="1000">
              <a:solidFill>
                <a:schemeClr val="dk1"/>
              </a:solidFill>
              <a:latin typeface="Muli"/>
              <a:ea typeface="Muli"/>
              <a:cs typeface="Muli"/>
              <a:sym typeface="Muli"/>
            </a:endParaRPr>
          </a:p>
          <a:p>
            <a:pPr marL="0" lvl="0" indent="0" algn="l" rtl="0">
              <a:spcBef>
                <a:spcPts val="300"/>
              </a:spcBef>
              <a:spcAft>
                <a:spcPts val="0"/>
              </a:spcAft>
              <a:buNone/>
            </a:pPr>
            <a:endParaRPr sz="1000">
              <a:solidFill>
                <a:schemeClr val="dk1"/>
              </a:solidFill>
              <a:latin typeface="Muli"/>
              <a:ea typeface="Muli"/>
              <a:cs typeface="Muli"/>
              <a:sym typeface="Muli"/>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3">
    <p:spTree>
      <p:nvGrpSpPr>
        <p:cNvPr id="1" name="Shape 1746"/>
        <p:cNvGrpSpPr/>
        <p:nvPr/>
      </p:nvGrpSpPr>
      <p:grpSpPr>
        <a:xfrm>
          <a:off x="0" y="0"/>
          <a:ext cx="0" cy="0"/>
          <a:chOff x="0" y="0"/>
          <a:chExt cx="0" cy="0"/>
        </a:xfrm>
      </p:grpSpPr>
      <p:sp>
        <p:nvSpPr>
          <p:cNvPr id="1747" name="Google Shape;1747;p133"/>
          <p:cNvSpPr txBox="1">
            <a:spLocks noGrp="1"/>
          </p:cNvSpPr>
          <p:nvPr>
            <p:ph type="body" idx="1"/>
          </p:nvPr>
        </p:nvSpPr>
        <p:spPr>
          <a:xfrm>
            <a:off x="2049650" y="2781333"/>
            <a:ext cx="2887500" cy="2464200"/>
          </a:xfrm>
          <a:prstGeom prst="rect">
            <a:avLst/>
          </a:prstGeom>
        </p:spPr>
        <p:txBody>
          <a:bodyPr spcFirstLastPara="1" wrap="square" lIns="91425" tIns="91425" rIns="91425" bIns="91425" anchor="t" anchorCtr="0">
            <a:noAutofit/>
          </a:bodyPr>
          <a:lstStyle>
            <a:lvl1pPr marL="457200" lvl="0" indent="-304800" rtl="0">
              <a:lnSpc>
                <a:spcPct val="150000"/>
              </a:lnSpc>
              <a:spcBef>
                <a:spcPts val="0"/>
              </a:spcBef>
              <a:spcAft>
                <a:spcPts val="0"/>
              </a:spcAft>
              <a:buSzPts val="1200"/>
              <a:buChar char="●"/>
              <a:defRPr sz="1200"/>
            </a:lvl1pPr>
            <a:lvl2pPr marL="914400" lvl="1" indent="-304800" rtl="0">
              <a:lnSpc>
                <a:spcPct val="150000"/>
              </a:lnSpc>
              <a:spcBef>
                <a:spcPts val="1600"/>
              </a:spcBef>
              <a:spcAft>
                <a:spcPts val="0"/>
              </a:spcAft>
              <a:buSzPts val="1200"/>
              <a:buChar char="○"/>
              <a:defRPr sz="1200"/>
            </a:lvl2pPr>
            <a:lvl3pPr marL="1371600" lvl="2" indent="-304800" rtl="0">
              <a:lnSpc>
                <a:spcPct val="150000"/>
              </a:lnSpc>
              <a:spcBef>
                <a:spcPts val="1600"/>
              </a:spcBef>
              <a:spcAft>
                <a:spcPts val="0"/>
              </a:spcAft>
              <a:buSzPts val="1200"/>
              <a:buChar char="■"/>
              <a:defRPr sz="1200"/>
            </a:lvl3pPr>
            <a:lvl4pPr marL="1828800" lvl="3" indent="-304800" rtl="0">
              <a:lnSpc>
                <a:spcPct val="150000"/>
              </a:lnSpc>
              <a:spcBef>
                <a:spcPts val="1600"/>
              </a:spcBef>
              <a:spcAft>
                <a:spcPts val="0"/>
              </a:spcAft>
              <a:buSzPts val="1200"/>
              <a:buChar char="●"/>
              <a:defRPr sz="1200"/>
            </a:lvl4pPr>
            <a:lvl5pPr marL="2286000" lvl="4" indent="-304800" rtl="0">
              <a:lnSpc>
                <a:spcPct val="150000"/>
              </a:lnSpc>
              <a:spcBef>
                <a:spcPts val="1600"/>
              </a:spcBef>
              <a:spcAft>
                <a:spcPts val="0"/>
              </a:spcAft>
              <a:buSzPts val="1200"/>
              <a:buChar char="○"/>
              <a:defRPr sz="1200"/>
            </a:lvl5pPr>
            <a:lvl6pPr marL="2743200" lvl="5" indent="-304800" rtl="0">
              <a:lnSpc>
                <a:spcPct val="150000"/>
              </a:lnSpc>
              <a:spcBef>
                <a:spcPts val="1600"/>
              </a:spcBef>
              <a:spcAft>
                <a:spcPts val="0"/>
              </a:spcAft>
              <a:buSzPts val="1200"/>
              <a:buChar char="■"/>
              <a:defRPr sz="1200"/>
            </a:lvl6pPr>
            <a:lvl7pPr marL="3200400" lvl="6" indent="-304800" rtl="0">
              <a:lnSpc>
                <a:spcPct val="150000"/>
              </a:lnSpc>
              <a:spcBef>
                <a:spcPts val="1600"/>
              </a:spcBef>
              <a:spcAft>
                <a:spcPts val="0"/>
              </a:spcAft>
              <a:buSzPts val="1200"/>
              <a:buChar char="●"/>
              <a:defRPr sz="1200"/>
            </a:lvl7pPr>
            <a:lvl8pPr marL="3657600" lvl="7" indent="-304800" rtl="0">
              <a:lnSpc>
                <a:spcPct val="150000"/>
              </a:lnSpc>
              <a:spcBef>
                <a:spcPts val="1600"/>
              </a:spcBef>
              <a:spcAft>
                <a:spcPts val="0"/>
              </a:spcAft>
              <a:buSzPts val="1200"/>
              <a:buChar char="○"/>
              <a:defRPr sz="1200"/>
            </a:lvl8pPr>
            <a:lvl9pPr marL="4114800" lvl="8" indent="-304800" rtl="0">
              <a:lnSpc>
                <a:spcPct val="150000"/>
              </a:lnSpc>
              <a:spcBef>
                <a:spcPts val="1600"/>
              </a:spcBef>
              <a:spcAft>
                <a:spcPts val="1600"/>
              </a:spcAft>
              <a:buSzPts val="1200"/>
              <a:buChar char="■"/>
              <a:defRPr sz="1200"/>
            </a:lvl9pPr>
          </a:lstStyle>
          <a:p>
            <a:endParaRPr/>
          </a:p>
        </p:txBody>
      </p:sp>
      <p:sp>
        <p:nvSpPr>
          <p:cNvPr id="1748" name="Google Shape;1748;p133"/>
          <p:cNvSpPr txBox="1">
            <a:spLocks noGrp="1"/>
          </p:cNvSpPr>
          <p:nvPr>
            <p:ph type="body" idx="2"/>
          </p:nvPr>
        </p:nvSpPr>
        <p:spPr>
          <a:xfrm>
            <a:off x="5267750" y="2781333"/>
            <a:ext cx="2887500" cy="2464200"/>
          </a:xfrm>
          <a:prstGeom prst="rect">
            <a:avLst/>
          </a:prstGeom>
        </p:spPr>
        <p:txBody>
          <a:bodyPr spcFirstLastPara="1" wrap="square" lIns="91425" tIns="91425" rIns="91425" bIns="91425" anchor="t" anchorCtr="0">
            <a:noAutofit/>
          </a:bodyPr>
          <a:lstStyle>
            <a:lvl1pPr marL="457200" lvl="0" indent="-304800" rtl="0">
              <a:lnSpc>
                <a:spcPct val="150000"/>
              </a:lnSpc>
              <a:spcBef>
                <a:spcPts val="0"/>
              </a:spcBef>
              <a:spcAft>
                <a:spcPts val="0"/>
              </a:spcAft>
              <a:buSzPts val="1200"/>
              <a:buChar char="●"/>
              <a:defRPr sz="1200"/>
            </a:lvl1pPr>
            <a:lvl2pPr marL="914400" lvl="1" indent="-304800" rtl="0">
              <a:lnSpc>
                <a:spcPct val="150000"/>
              </a:lnSpc>
              <a:spcBef>
                <a:spcPts val="1600"/>
              </a:spcBef>
              <a:spcAft>
                <a:spcPts val="0"/>
              </a:spcAft>
              <a:buSzPts val="1200"/>
              <a:buChar char="○"/>
              <a:defRPr sz="1200"/>
            </a:lvl2pPr>
            <a:lvl3pPr marL="1371600" lvl="2" indent="-304800" rtl="0">
              <a:lnSpc>
                <a:spcPct val="150000"/>
              </a:lnSpc>
              <a:spcBef>
                <a:spcPts val="1600"/>
              </a:spcBef>
              <a:spcAft>
                <a:spcPts val="0"/>
              </a:spcAft>
              <a:buSzPts val="1200"/>
              <a:buChar char="■"/>
              <a:defRPr sz="1200"/>
            </a:lvl3pPr>
            <a:lvl4pPr marL="1828800" lvl="3" indent="-304800" rtl="0">
              <a:lnSpc>
                <a:spcPct val="150000"/>
              </a:lnSpc>
              <a:spcBef>
                <a:spcPts val="1600"/>
              </a:spcBef>
              <a:spcAft>
                <a:spcPts val="0"/>
              </a:spcAft>
              <a:buSzPts val="1200"/>
              <a:buChar char="●"/>
              <a:defRPr sz="1200"/>
            </a:lvl4pPr>
            <a:lvl5pPr marL="2286000" lvl="4" indent="-304800" rtl="0">
              <a:lnSpc>
                <a:spcPct val="150000"/>
              </a:lnSpc>
              <a:spcBef>
                <a:spcPts val="1600"/>
              </a:spcBef>
              <a:spcAft>
                <a:spcPts val="0"/>
              </a:spcAft>
              <a:buSzPts val="1200"/>
              <a:buChar char="○"/>
              <a:defRPr sz="1200"/>
            </a:lvl5pPr>
            <a:lvl6pPr marL="2743200" lvl="5" indent="-304800" rtl="0">
              <a:lnSpc>
                <a:spcPct val="150000"/>
              </a:lnSpc>
              <a:spcBef>
                <a:spcPts val="1600"/>
              </a:spcBef>
              <a:spcAft>
                <a:spcPts val="0"/>
              </a:spcAft>
              <a:buSzPts val="1200"/>
              <a:buChar char="■"/>
              <a:defRPr sz="1200"/>
            </a:lvl6pPr>
            <a:lvl7pPr marL="3200400" lvl="6" indent="-304800" rtl="0">
              <a:lnSpc>
                <a:spcPct val="150000"/>
              </a:lnSpc>
              <a:spcBef>
                <a:spcPts val="1600"/>
              </a:spcBef>
              <a:spcAft>
                <a:spcPts val="0"/>
              </a:spcAft>
              <a:buSzPts val="1200"/>
              <a:buChar char="●"/>
              <a:defRPr sz="1200"/>
            </a:lvl7pPr>
            <a:lvl8pPr marL="3657600" lvl="7" indent="-304800" rtl="0">
              <a:lnSpc>
                <a:spcPct val="150000"/>
              </a:lnSpc>
              <a:spcBef>
                <a:spcPts val="1600"/>
              </a:spcBef>
              <a:spcAft>
                <a:spcPts val="0"/>
              </a:spcAft>
              <a:buSzPts val="1200"/>
              <a:buChar char="○"/>
              <a:defRPr sz="1200"/>
            </a:lvl8pPr>
            <a:lvl9pPr marL="4114800" lvl="8" indent="-304800" rtl="0">
              <a:lnSpc>
                <a:spcPct val="150000"/>
              </a:lnSpc>
              <a:spcBef>
                <a:spcPts val="1600"/>
              </a:spcBef>
              <a:spcAft>
                <a:spcPts val="1600"/>
              </a:spcAft>
              <a:buSzPts val="1200"/>
              <a:buChar char="■"/>
              <a:defRPr sz="1200"/>
            </a:lvl9pPr>
          </a:lstStyle>
          <a:p>
            <a:endParaRPr/>
          </a:p>
        </p:txBody>
      </p:sp>
      <p:sp>
        <p:nvSpPr>
          <p:cNvPr id="1749" name="Google Shape;1749;p133"/>
          <p:cNvSpPr/>
          <p:nvPr/>
        </p:nvSpPr>
        <p:spPr>
          <a:xfrm>
            <a:off x="294800" y="-9167"/>
            <a:ext cx="580500" cy="571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33"/>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rograms - Title Only">
  <p:cSld name="TITLE_ONLY_4_1">
    <p:spTree>
      <p:nvGrpSpPr>
        <p:cNvPr id="1" name="Shape 129"/>
        <p:cNvGrpSpPr/>
        <p:nvPr/>
      </p:nvGrpSpPr>
      <p:grpSpPr>
        <a:xfrm>
          <a:off x="0" y="0"/>
          <a:ext cx="0" cy="0"/>
          <a:chOff x="0" y="0"/>
          <a:chExt cx="0" cy="0"/>
        </a:xfrm>
      </p:grpSpPr>
      <p:sp>
        <p:nvSpPr>
          <p:cNvPr id="130" name="Google Shape;130;p14"/>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1" name="Google Shape;131;p14"/>
          <p:cNvSpPr txBox="1">
            <a:spLocks noGrp="1"/>
          </p:cNvSpPr>
          <p:nvPr>
            <p:ph type="title"/>
          </p:nvPr>
        </p:nvSpPr>
        <p:spPr>
          <a:xfrm>
            <a:off x="134725" y="91183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32" name="Google Shape;132;p14"/>
          <p:cNvGrpSpPr/>
          <p:nvPr/>
        </p:nvGrpSpPr>
        <p:grpSpPr>
          <a:xfrm>
            <a:off x="6275700" y="85070"/>
            <a:ext cx="2770526" cy="1652363"/>
            <a:chOff x="6275700" y="85070"/>
            <a:chExt cx="2770526" cy="1652363"/>
          </a:xfrm>
        </p:grpSpPr>
        <p:sp>
          <p:nvSpPr>
            <p:cNvPr id="133" name="Google Shape;133;p14"/>
            <p:cNvSpPr/>
            <p:nvPr/>
          </p:nvSpPr>
          <p:spPr>
            <a:xfrm>
              <a:off x="6275700" y="85070"/>
              <a:ext cx="1344300" cy="7773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134;p14"/>
            <p:cNvGrpSpPr/>
            <p:nvPr/>
          </p:nvGrpSpPr>
          <p:grpSpPr>
            <a:xfrm>
              <a:off x="7701998" y="93103"/>
              <a:ext cx="1344154" cy="777249"/>
              <a:chOff x="8262775" y="111725"/>
              <a:chExt cx="768000" cy="698400"/>
            </a:xfrm>
          </p:grpSpPr>
          <p:sp>
            <p:nvSpPr>
              <p:cNvPr id="135" name="Google Shape;135;p14"/>
              <p:cNvSpPr/>
              <p:nvPr/>
            </p:nvSpPr>
            <p:spPr>
              <a:xfrm>
                <a:off x="8262775" y="111725"/>
                <a:ext cx="768000" cy="6984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14"/>
            <p:cNvSpPr/>
            <p:nvPr/>
          </p:nvSpPr>
          <p:spPr>
            <a:xfrm>
              <a:off x="7701926" y="960133"/>
              <a:ext cx="1344300" cy="7773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8" name="Google Shape;138;p14"/>
            <p:cNvPicPr preferRelativeResize="0"/>
            <p:nvPr/>
          </p:nvPicPr>
          <p:blipFill>
            <a:blip r:embed="rId2">
              <a:alphaModFix/>
            </a:blip>
            <a:stretch>
              <a:fillRect/>
            </a:stretch>
          </p:blipFill>
          <p:spPr>
            <a:xfrm>
              <a:off x="8061580" y="169865"/>
              <a:ext cx="624990" cy="623724"/>
            </a:xfrm>
            <a:prstGeom prst="rect">
              <a:avLst/>
            </a:prstGeom>
            <a:noFill/>
            <a:ln>
              <a:noFill/>
            </a:ln>
          </p:spPr>
        </p:pic>
      </p:gr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 Three Columns 1">
  <p:cSld name="BIG_NUMBER_1_1_1_3">
    <p:spTree>
      <p:nvGrpSpPr>
        <p:cNvPr id="1" name="Shape 1751"/>
        <p:cNvGrpSpPr/>
        <p:nvPr/>
      </p:nvGrpSpPr>
      <p:grpSpPr>
        <a:xfrm>
          <a:off x="0" y="0"/>
          <a:ext cx="0" cy="0"/>
          <a:chOff x="0" y="0"/>
          <a:chExt cx="0" cy="0"/>
        </a:xfrm>
      </p:grpSpPr>
      <p:sp>
        <p:nvSpPr>
          <p:cNvPr id="1752" name="Google Shape;1752;p134"/>
          <p:cNvSpPr/>
          <p:nvPr/>
        </p:nvSpPr>
        <p:spPr>
          <a:xfrm>
            <a:off x="294800" y="-9167"/>
            <a:ext cx="580500" cy="571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34"/>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754" name="Google Shape;1754;p134"/>
          <p:cNvSpPr txBox="1">
            <a:spLocks noGrp="1"/>
          </p:cNvSpPr>
          <p:nvPr>
            <p:ph type="title" idx="2"/>
          </p:nvPr>
        </p:nvSpPr>
        <p:spPr>
          <a:xfrm>
            <a:off x="2113166" y="3347861"/>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1755" name="Google Shape;1755;p134"/>
          <p:cNvSpPr txBox="1">
            <a:spLocks noGrp="1"/>
          </p:cNvSpPr>
          <p:nvPr>
            <p:ph type="subTitle" idx="1"/>
          </p:nvPr>
        </p:nvSpPr>
        <p:spPr>
          <a:xfrm>
            <a:off x="2167475" y="3938946"/>
            <a:ext cx="1480500" cy="96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56" name="Google Shape;1756;p134"/>
          <p:cNvSpPr txBox="1">
            <a:spLocks noGrp="1"/>
          </p:cNvSpPr>
          <p:nvPr>
            <p:ph type="title" idx="3"/>
          </p:nvPr>
        </p:nvSpPr>
        <p:spPr>
          <a:xfrm>
            <a:off x="4247329" y="3347861"/>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1757" name="Google Shape;1757;p134"/>
          <p:cNvSpPr txBox="1">
            <a:spLocks noGrp="1"/>
          </p:cNvSpPr>
          <p:nvPr>
            <p:ph type="subTitle" idx="4"/>
          </p:nvPr>
        </p:nvSpPr>
        <p:spPr>
          <a:xfrm>
            <a:off x="4274488" y="3938946"/>
            <a:ext cx="1480500" cy="96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58" name="Google Shape;1758;p134"/>
          <p:cNvSpPr txBox="1">
            <a:spLocks noGrp="1"/>
          </p:cNvSpPr>
          <p:nvPr>
            <p:ph type="title" idx="5"/>
          </p:nvPr>
        </p:nvSpPr>
        <p:spPr>
          <a:xfrm>
            <a:off x="6327216" y="3347861"/>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1759" name="Google Shape;1759;p134"/>
          <p:cNvSpPr txBox="1">
            <a:spLocks noGrp="1"/>
          </p:cNvSpPr>
          <p:nvPr>
            <p:ph type="subTitle" idx="6"/>
          </p:nvPr>
        </p:nvSpPr>
        <p:spPr>
          <a:xfrm>
            <a:off x="6381502" y="3938946"/>
            <a:ext cx="1480500" cy="96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only 3">
  <p:cSld name="TITLE_ONLY_3">
    <p:spTree>
      <p:nvGrpSpPr>
        <p:cNvPr id="1" name="Shape 1760"/>
        <p:cNvGrpSpPr/>
        <p:nvPr/>
      </p:nvGrpSpPr>
      <p:grpSpPr>
        <a:xfrm>
          <a:off x="0" y="0"/>
          <a:ext cx="0" cy="0"/>
          <a:chOff x="0" y="0"/>
          <a:chExt cx="0" cy="0"/>
        </a:xfrm>
      </p:grpSpPr>
      <p:sp>
        <p:nvSpPr>
          <p:cNvPr id="1761" name="Google Shape;1761;p135"/>
          <p:cNvSpPr/>
          <p:nvPr/>
        </p:nvSpPr>
        <p:spPr>
          <a:xfrm>
            <a:off x="294800" y="-9167"/>
            <a:ext cx="580500" cy="571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35"/>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Grid">
  <p:cSld name="CUSTOM">
    <p:spTree>
      <p:nvGrpSpPr>
        <p:cNvPr id="1" name="Shape 1763"/>
        <p:cNvGrpSpPr/>
        <p:nvPr/>
      </p:nvGrpSpPr>
      <p:grpSpPr>
        <a:xfrm>
          <a:off x="0" y="0"/>
          <a:ext cx="0" cy="0"/>
          <a:chOff x="0" y="0"/>
          <a:chExt cx="0" cy="0"/>
        </a:xfrm>
      </p:grpSpPr>
      <p:sp>
        <p:nvSpPr>
          <p:cNvPr id="1764" name="Google Shape;1764;p136"/>
          <p:cNvSpPr/>
          <p:nvPr/>
        </p:nvSpPr>
        <p:spPr>
          <a:xfrm>
            <a:off x="1410454" y="0"/>
            <a:ext cx="223200" cy="5715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36"/>
          <p:cNvSpPr/>
          <p:nvPr/>
        </p:nvSpPr>
        <p:spPr>
          <a:xfrm>
            <a:off x="9034200" y="0"/>
            <a:ext cx="109800" cy="571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36"/>
          <p:cNvSpPr/>
          <p:nvPr/>
        </p:nvSpPr>
        <p:spPr>
          <a:xfrm>
            <a:off x="0" y="7000"/>
            <a:ext cx="109800" cy="571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36"/>
          <p:cNvSpPr/>
          <p:nvPr/>
        </p:nvSpPr>
        <p:spPr>
          <a:xfrm>
            <a:off x="2934308" y="0"/>
            <a:ext cx="223200" cy="571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36"/>
          <p:cNvSpPr/>
          <p:nvPr/>
        </p:nvSpPr>
        <p:spPr>
          <a:xfrm>
            <a:off x="4458163" y="0"/>
            <a:ext cx="223200" cy="571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36"/>
          <p:cNvSpPr/>
          <p:nvPr/>
        </p:nvSpPr>
        <p:spPr>
          <a:xfrm>
            <a:off x="5982017" y="0"/>
            <a:ext cx="223200" cy="571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36"/>
          <p:cNvSpPr/>
          <p:nvPr/>
        </p:nvSpPr>
        <p:spPr>
          <a:xfrm>
            <a:off x="7505871" y="0"/>
            <a:ext cx="223200" cy="571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36"/>
          <p:cNvSpPr/>
          <p:nvPr/>
        </p:nvSpPr>
        <p:spPr>
          <a:xfrm rot="5400000">
            <a:off x="4524025" y="-4526250"/>
            <a:ext cx="91500" cy="914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36"/>
          <p:cNvSpPr/>
          <p:nvPr/>
        </p:nvSpPr>
        <p:spPr>
          <a:xfrm rot="5400000">
            <a:off x="4524025" y="1097250"/>
            <a:ext cx="91500" cy="914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36"/>
          <p:cNvSpPr/>
          <p:nvPr/>
        </p:nvSpPr>
        <p:spPr>
          <a:xfrm rot="5400000">
            <a:off x="4479004" y="-3620500"/>
            <a:ext cx="186000" cy="9144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36"/>
          <p:cNvSpPr/>
          <p:nvPr/>
        </p:nvSpPr>
        <p:spPr>
          <a:xfrm rot="5400000">
            <a:off x="4479004" y="-2667500"/>
            <a:ext cx="186000" cy="9144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36"/>
          <p:cNvSpPr/>
          <p:nvPr/>
        </p:nvSpPr>
        <p:spPr>
          <a:xfrm rot="5400000">
            <a:off x="4479004" y="-1714500"/>
            <a:ext cx="186000" cy="9144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36"/>
          <p:cNvSpPr/>
          <p:nvPr/>
        </p:nvSpPr>
        <p:spPr>
          <a:xfrm rot="5400000">
            <a:off x="4479004" y="-761500"/>
            <a:ext cx="186000" cy="9144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36"/>
          <p:cNvSpPr/>
          <p:nvPr/>
        </p:nvSpPr>
        <p:spPr>
          <a:xfrm rot="5400000">
            <a:off x="4479004" y="191500"/>
            <a:ext cx="186000" cy="9144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guide id="3" pos="4869">
          <p15:clr>
            <a:srgbClr val="FA7B17"/>
          </p15:clr>
        </p15:guide>
        <p15:guide id="4" pos="5691">
          <p15:clr>
            <a:srgbClr val="FA7B17"/>
          </p15:clr>
        </p15:guide>
        <p15:guide id="5" pos="2949">
          <p15:clr>
            <a:srgbClr val="FA7B17"/>
          </p15:clr>
        </p15:guide>
        <p15:guide id="6" pos="69">
          <p15:clr>
            <a:srgbClr val="FA7B17"/>
          </p15:clr>
        </p15:guide>
        <p15:guide id="7" pos="959">
          <p15:clr>
            <a:srgbClr val="FA7B17"/>
          </p15:clr>
        </p15:guide>
        <p15:guide id="8" pos="888">
          <p15:clr>
            <a:srgbClr val="FA7B17"/>
          </p15:clr>
        </p15:guide>
        <p15:guide id="9" pos="2808">
          <p15:clr>
            <a:srgbClr val="FA7B17"/>
          </p15:clr>
        </p15:guide>
        <p15:guide id="10" pos="3768">
          <p15:clr>
            <a:srgbClr val="FA7B17"/>
          </p15:clr>
        </p15:guide>
        <p15:guide id="11" pos="3839">
          <p15:clr>
            <a:srgbClr val="FA7B17"/>
          </p15:clr>
        </p15:guide>
        <p15:guide id="12" pos="3909">
          <p15:clr>
            <a:srgbClr val="FA7B17"/>
          </p15:clr>
        </p15:guide>
        <p15:guide id="13" pos="4798">
          <p15:clr>
            <a:srgbClr val="FA7B17"/>
          </p15:clr>
        </p15:guide>
        <p15:guide id="14" pos="4728">
          <p15:clr>
            <a:srgbClr val="FA7B17"/>
          </p15:clr>
        </p15:guide>
        <p15:guide id="15" pos="1989">
          <p15:clr>
            <a:srgbClr val="FA7B17"/>
          </p15:clr>
        </p15:guide>
        <p15:guide id="16" pos="1919">
          <p15:clr>
            <a:srgbClr val="FA7B17"/>
          </p15:clr>
        </p15:guide>
        <p15:guide id="17" pos="1848">
          <p15:clr>
            <a:srgbClr val="FA7B17"/>
          </p15:clr>
        </p15:guide>
        <p15:guide id="18" pos="1029">
          <p15:clr>
            <a:srgbClr val="FA7B17"/>
          </p15:clr>
        </p15:guide>
        <p15:guide id="19" orient="horz" pos="2342">
          <p15:clr>
            <a:srgbClr val="FA7B17"/>
          </p15:clr>
        </p15:guide>
        <p15:guide id="20" orient="horz" pos="2459">
          <p15:clr>
            <a:srgbClr val="FA7B17"/>
          </p15:clr>
        </p15:guide>
        <p15:guide id="21" orient="horz" pos="3001">
          <p15:clr>
            <a:srgbClr val="FA7B17"/>
          </p15:clr>
        </p15:guide>
        <p15:guide id="22" orient="horz" pos="2942">
          <p15:clr>
            <a:srgbClr val="FA7B17"/>
          </p15:clr>
        </p15:guide>
        <p15:guide id="23" orient="horz" pos="3059">
          <p15:clr>
            <a:srgbClr val="FA7B17"/>
          </p15:clr>
        </p15:guide>
        <p15:guide id="24" orient="horz" pos="3542">
          <p15:clr>
            <a:srgbClr val="FA7B17"/>
          </p15:clr>
        </p15:guide>
        <p15:guide id="25" orient="horz" pos="1141">
          <p15:clr>
            <a:srgbClr val="FA7B17"/>
          </p15:clr>
        </p15:guide>
        <p15:guide id="26" orient="horz" pos="658">
          <p15:clr>
            <a:srgbClr val="FA7B17"/>
          </p15:clr>
        </p15:guide>
        <p15:guide id="27" orient="horz" pos="599">
          <p15:clr>
            <a:srgbClr val="FA7B17"/>
          </p15:clr>
        </p15:guide>
        <p15:guide id="28" orient="horz" pos="541">
          <p15:clr>
            <a:srgbClr val="FA7B17"/>
          </p15:clr>
        </p15:guide>
        <p15:guide id="29" orient="horz" pos="2400">
          <p15:clr>
            <a:srgbClr val="FA7B17"/>
          </p15:clr>
        </p15:guide>
        <p15:guide id="30" orient="horz" pos="58">
          <p15:clr>
            <a:srgbClr val="FA7B17"/>
          </p15:clr>
        </p15:guide>
        <p15:guide id="31" orient="horz" pos="1859">
          <p15:clr>
            <a:srgbClr val="FA7B17"/>
          </p15:clr>
        </p15:guide>
        <p15:guide id="32" orient="horz" pos="1741">
          <p15:clr>
            <a:srgbClr val="FA7B17"/>
          </p15:clr>
        </p15:guide>
        <p15:guide id="33" orient="horz" pos="1258">
          <p15:clr>
            <a:srgbClr val="FA7B17"/>
          </p15:clr>
        </p15:guide>
        <p15:guide id="34" orient="horz" pos="1200">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unding - Title Only">
  <p:cSld name="TITLE_ONLY_4_2">
    <p:spTree>
      <p:nvGrpSpPr>
        <p:cNvPr id="1" name="Shape 139"/>
        <p:cNvGrpSpPr/>
        <p:nvPr/>
      </p:nvGrpSpPr>
      <p:grpSpPr>
        <a:xfrm>
          <a:off x="0" y="0"/>
          <a:ext cx="0" cy="0"/>
          <a:chOff x="0" y="0"/>
          <a:chExt cx="0" cy="0"/>
        </a:xfrm>
      </p:grpSpPr>
      <p:sp>
        <p:nvSpPr>
          <p:cNvPr id="140" name="Google Shape;140;p15"/>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1" name="Google Shape;141;p15"/>
          <p:cNvSpPr txBox="1">
            <a:spLocks noGrp="1"/>
          </p:cNvSpPr>
          <p:nvPr>
            <p:ph type="title"/>
          </p:nvPr>
        </p:nvSpPr>
        <p:spPr>
          <a:xfrm>
            <a:off x="134725" y="91183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42" name="Google Shape;142;p15"/>
          <p:cNvGrpSpPr/>
          <p:nvPr/>
        </p:nvGrpSpPr>
        <p:grpSpPr>
          <a:xfrm>
            <a:off x="6275700" y="85070"/>
            <a:ext cx="2770526" cy="1652363"/>
            <a:chOff x="6275700" y="85070"/>
            <a:chExt cx="2770526" cy="1652363"/>
          </a:xfrm>
        </p:grpSpPr>
        <p:sp>
          <p:nvSpPr>
            <p:cNvPr id="143" name="Google Shape;143;p15"/>
            <p:cNvSpPr/>
            <p:nvPr/>
          </p:nvSpPr>
          <p:spPr>
            <a:xfrm>
              <a:off x="6275700" y="85070"/>
              <a:ext cx="1344300" cy="7773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 name="Google Shape;144;p15"/>
            <p:cNvGrpSpPr/>
            <p:nvPr/>
          </p:nvGrpSpPr>
          <p:grpSpPr>
            <a:xfrm>
              <a:off x="7701998" y="93103"/>
              <a:ext cx="1344154" cy="777249"/>
              <a:chOff x="8262775" y="111725"/>
              <a:chExt cx="768000" cy="698400"/>
            </a:xfrm>
          </p:grpSpPr>
          <p:sp>
            <p:nvSpPr>
              <p:cNvPr id="145" name="Google Shape;145;p15"/>
              <p:cNvSpPr/>
              <p:nvPr/>
            </p:nvSpPr>
            <p:spPr>
              <a:xfrm>
                <a:off x="8262775" y="111725"/>
                <a:ext cx="768000" cy="6984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5"/>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15"/>
            <p:cNvSpPr/>
            <p:nvPr/>
          </p:nvSpPr>
          <p:spPr>
            <a:xfrm>
              <a:off x="7701926" y="960133"/>
              <a:ext cx="1344300" cy="7773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8" name="Google Shape;148;p15"/>
            <p:cNvPicPr preferRelativeResize="0"/>
            <p:nvPr/>
          </p:nvPicPr>
          <p:blipFill>
            <a:blip r:embed="rId2">
              <a:alphaModFix/>
            </a:blip>
            <a:stretch>
              <a:fillRect/>
            </a:stretch>
          </p:blipFill>
          <p:spPr>
            <a:xfrm>
              <a:off x="8061580" y="169865"/>
              <a:ext cx="624990" cy="623724"/>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49"/>
        <p:cNvGrpSpPr/>
        <p:nvPr/>
      </p:nvGrpSpPr>
      <p:grpSpPr>
        <a:xfrm>
          <a:off x="0" y="0"/>
          <a:ext cx="0" cy="0"/>
          <a:chOff x="0" y="0"/>
          <a:chExt cx="0" cy="0"/>
        </a:xfrm>
      </p:grpSpPr>
      <p:sp>
        <p:nvSpPr>
          <p:cNvPr id="150" name="Google Shape;150;p16"/>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51" name="Google Shape;151;p16"/>
          <p:cNvSpPr txBox="1">
            <a:spLocks noGrp="1"/>
          </p:cNvSpPr>
          <p:nvPr>
            <p:ph type="title"/>
          </p:nvPr>
        </p:nvSpPr>
        <p:spPr>
          <a:xfrm>
            <a:off x="134725" y="60854"/>
            <a:ext cx="80610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2" name="Google Shape;152;p16"/>
          <p:cNvSpPr/>
          <p:nvPr/>
        </p:nvSpPr>
        <p:spPr>
          <a:xfrm>
            <a:off x="8322900" y="128854"/>
            <a:ext cx="658500" cy="510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 name="Google Shape;153;p16"/>
          <p:cNvPicPr preferRelativeResize="0"/>
          <p:nvPr/>
        </p:nvPicPr>
        <p:blipFill>
          <a:blip r:embed="rId2">
            <a:alphaModFix/>
          </a:blip>
          <a:stretch>
            <a:fillRect/>
          </a:stretch>
        </p:blipFill>
        <p:spPr>
          <a:xfrm>
            <a:off x="8371058" y="151694"/>
            <a:ext cx="464820" cy="46482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4"/>
        <p:cNvGrpSpPr/>
        <p:nvPr/>
      </p:nvGrpSpPr>
      <p:grpSpPr>
        <a:xfrm>
          <a:off x="0" y="0"/>
          <a:ext cx="0" cy="0"/>
          <a:chOff x="0" y="0"/>
          <a:chExt cx="0" cy="0"/>
        </a:xfrm>
      </p:grpSpPr>
      <p:sp>
        <p:nvSpPr>
          <p:cNvPr id="155" name="Google Shape;155;p17"/>
          <p:cNvSpPr txBox="1">
            <a:spLocks noGrp="1"/>
          </p:cNvSpPr>
          <p:nvPr>
            <p:ph type="title"/>
          </p:nvPr>
        </p:nvSpPr>
        <p:spPr>
          <a:xfrm>
            <a:off x="311700" y="617333"/>
            <a:ext cx="2808000" cy="839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56" name="Google Shape;156;p17"/>
          <p:cNvSpPr txBox="1">
            <a:spLocks noGrp="1"/>
          </p:cNvSpPr>
          <p:nvPr>
            <p:ph type="body" idx="1"/>
          </p:nvPr>
        </p:nvSpPr>
        <p:spPr>
          <a:xfrm>
            <a:off x="311700" y="1544000"/>
            <a:ext cx="2808000" cy="3532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57" name="Google Shape;157;p17"/>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8"/>
        <p:cNvGrpSpPr/>
        <p:nvPr/>
      </p:nvGrpSpPr>
      <p:grpSpPr>
        <a:xfrm>
          <a:off x="0" y="0"/>
          <a:ext cx="0" cy="0"/>
          <a:chOff x="0" y="0"/>
          <a:chExt cx="0" cy="0"/>
        </a:xfrm>
      </p:grpSpPr>
      <p:sp>
        <p:nvSpPr>
          <p:cNvPr id="159" name="Google Shape;159;p18"/>
          <p:cNvSpPr txBox="1">
            <a:spLocks noGrp="1"/>
          </p:cNvSpPr>
          <p:nvPr>
            <p:ph type="title"/>
          </p:nvPr>
        </p:nvSpPr>
        <p:spPr>
          <a:xfrm>
            <a:off x="490250" y="500167"/>
            <a:ext cx="6367800" cy="4545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60" name="Google Shape;160;p18"/>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1"/>
        <p:cNvGrpSpPr/>
        <p:nvPr/>
      </p:nvGrpSpPr>
      <p:grpSpPr>
        <a:xfrm>
          <a:off x="0" y="0"/>
          <a:ext cx="0" cy="0"/>
          <a:chOff x="0" y="0"/>
          <a:chExt cx="0" cy="0"/>
        </a:xfrm>
      </p:grpSpPr>
      <p:sp>
        <p:nvSpPr>
          <p:cNvPr id="162" name="Google Shape;162;p19"/>
          <p:cNvSpPr/>
          <p:nvPr/>
        </p:nvSpPr>
        <p:spPr>
          <a:xfrm>
            <a:off x="4572000" y="-139"/>
            <a:ext cx="4572000" cy="5715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9"/>
          <p:cNvSpPr txBox="1">
            <a:spLocks noGrp="1"/>
          </p:cNvSpPr>
          <p:nvPr>
            <p:ph type="title"/>
          </p:nvPr>
        </p:nvSpPr>
        <p:spPr>
          <a:xfrm>
            <a:off x="265500" y="1370194"/>
            <a:ext cx="4045200" cy="16470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4" name="Google Shape;164;p19"/>
          <p:cNvSpPr txBox="1">
            <a:spLocks noGrp="1"/>
          </p:cNvSpPr>
          <p:nvPr>
            <p:ph type="subTitle" idx="1"/>
          </p:nvPr>
        </p:nvSpPr>
        <p:spPr>
          <a:xfrm>
            <a:off x="265500" y="3114528"/>
            <a:ext cx="4045200" cy="1372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5" name="Google Shape;165;p19"/>
          <p:cNvSpPr txBox="1">
            <a:spLocks noGrp="1"/>
          </p:cNvSpPr>
          <p:nvPr>
            <p:ph type="body" idx="2"/>
          </p:nvPr>
        </p:nvSpPr>
        <p:spPr>
          <a:xfrm>
            <a:off x="4939500" y="804528"/>
            <a:ext cx="3837000" cy="4105800"/>
          </a:xfrm>
          <a:prstGeom prst="rect">
            <a:avLst/>
          </a:prstGeom>
        </p:spPr>
        <p:txBody>
          <a:bodyPr spcFirstLastPara="1" wrap="square" lIns="91425" tIns="91425" rIns="91425" bIns="91425" anchor="ctr" anchorCtr="0">
            <a:noAutofit/>
          </a:bodyPr>
          <a:lstStyle>
            <a:lvl1pPr marL="457200" lvl="0" indent="-381000">
              <a:spcBef>
                <a:spcPts val="0"/>
              </a:spcBef>
              <a:spcAft>
                <a:spcPts val="0"/>
              </a:spcAft>
              <a:buSzPts val="2400"/>
              <a:buChar char="●"/>
              <a:defRPr/>
            </a:lvl1pPr>
            <a:lvl2pPr marL="914400" lvl="1" indent="-342900">
              <a:spcBef>
                <a:spcPts val="1600"/>
              </a:spcBef>
              <a:spcAft>
                <a:spcPts val="0"/>
              </a:spcAft>
              <a:buSzPts val="18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66" name="Google Shape;166;p19"/>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7"/>
        <p:cNvGrpSpPr/>
        <p:nvPr/>
      </p:nvGrpSpPr>
      <p:grpSpPr>
        <a:xfrm>
          <a:off x="0" y="0"/>
          <a:ext cx="0" cy="0"/>
          <a:chOff x="0" y="0"/>
          <a:chExt cx="0" cy="0"/>
        </a:xfrm>
      </p:grpSpPr>
      <p:sp>
        <p:nvSpPr>
          <p:cNvPr id="168" name="Google Shape;168;p20"/>
          <p:cNvSpPr txBox="1">
            <a:spLocks noGrp="1"/>
          </p:cNvSpPr>
          <p:nvPr>
            <p:ph type="body" idx="1"/>
          </p:nvPr>
        </p:nvSpPr>
        <p:spPr>
          <a:xfrm>
            <a:off x="311700" y="4700639"/>
            <a:ext cx="5998800" cy="6723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None/>
              <a:defRPr/>
            </a:lvl1pPr>
          </a:lstStyle>
          <a:p>
            <a:endParaRPr/>
          </a:p>
        </p:txBody>
      </p:sp>
      <p:sp>
        <p:nvSpPr>
          <p:cNvPr id="169" name="Google Shape;169;p20"/>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aching - Section Header">
  <p:cSld name="TITLE_1">
    <p:spTree>
      <p:nvGrpSpPr>
        <p:cNvPr id="1" name="Shape 21"/>
        <p:cNvGrpSpPr/>
        <p:nvPr/>
      </p:nvGrpSpPr>
      <p:grpSpPr>
        <a:xfrm>
          <a:off x="0" y="0"/>
          <a:ext cx="0" cy="0"/>
          <a:chOff x="0" y="0"/>
          <a:chExt cx="0" cy="0"/>
        </a:xfrm>
      </p:grpSpPr>
      <p:sp>
        <p:nvSpPr>
          <p:cNvPr id="22" name="Google Shape;22;p3"/>
          <p:cNvSpPr/>
          <p:nvPr/>
        </p:nvSpPr>
        <p:spPr>
          <a:xfrm>
            <a:off x="-18275" y="950600"/>
            <a:ext cx="7646100" cy="47733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subTitle" idx="1"/>
          </p:nvPr>
        </p:nvSpPr>
        <p:spPr>
          <a:xfrm>
            <a:off x="540300" y="3465114"/>
            <a:ext cx="7100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800"/>
              <a:buNone/>
              <a:defRPr sz="2800">
                <a:solidFill>
                  <a:srgbClr val="FFFFFF"/>
                </a:solidFill>
              </a:defRPr>
            </a:lvl1pPr>
            <a:lvl2pPr lvl="1" algn="ctr" rtl="0">
              <a:lnSpc>
                <a:spcPct val="100000"/>
              </a:lnSpc>
              <a:spcBef>
                <a:spcPts val="0"/>
              </a:spcBef>
              <a:spcAft>
                <a:spcPts val="0"/>
              </a:spcAft>
              <a:buClr>
                <a:srgbClr val="FFFFFF"/>
              </a:buClr>
              <a:buSzPts val="2800"/>
              <a:buNone/>
              <a:defRPr sz="2800">
                <a:solidFill>
                  <a:srgbClr val="FFFFFF"/>
                </a:solidFill>
              </a:defRPr>
            </a:lvl2pPr>
            <a:lvl3pPr lvl="2" algn="ctr" rtl="0">
              <a:lnSpc>
                <a:spcPct val="100000"/>
              </a:lnSpc>
              <a:spcBef>
                <a:spcPts val="0"/>
              </a:spcBef>
              <a:spcAft>
                <a:spcPts val="0"/>
              </a:spcAft>
              <a:buClr>
                <a:srgbClr val="FFFFFF"/>
              </a:buClr>
              <a:buSzPts val="2800"/>
              <a:buNone/>
              <a:defRPr sz="2800">
                <a:solidFill>
                  <a:srgbClr val="FFFFFF"/>
                </a:solidFill>
              </a:defRPr>
            </a:lvl3pPr>
            <a:lvl4pPr lvl="3" algn="ctr" rtl="0">
              <a:lnSpc>
                <a:spcPct val="100000"/>
              </a:lnSpc>
              <a:spcBef>
                <a:spcPts val="0"/>
              </a:spcBef>
              <a:spcAft>
                <a:spcPts val="0"/>
              </a:spcAft>
              <a:buClr>
                <a:srgbClr val="FFFFFF"/>
              </a:buClr>
              <a:buSzPts val="2800"/>
              <a:buNone/>
              <a:defRPr sz="2800">
                <a:solidFill>
                  <a:srgbClr val="FFFFFF"/>
                </a:solidFill>
              </a:defRPr>
            </a:lvl4pPr>
            <a:lvl5pPr lvl="4" algn="ctr" rtl="0">
              <a:lnSpc>
                <a:spcPct val="100000"/>
              </a:lnSpc>
              <a:spcBef>
                <a:spcPts val="0"/>
              </a:spcBef>
              <a:spcAft>
                <a:spcPts val="0"/>
              </a:spcAft>
              <a:buClr>
                <a:srgbClr val="FFFFFF"/>
              </a:buClr>
              <a:buSzPts val="2800"/>
              <a:buNone/>
              <a:defRPr sz="2800">
                <a:solidFill>
                  <a:srgbClr val="FFFFFF"/>
                </a:solidFill>
              </a:defRPr>
            </a:lvl5pPr>
            <a:lvl6pPr lvl="5" algn="ctr" rtl="0">
              <a:lnSpc>
                <a:spcPct val="100000"/>
              </a:lnSpc>
              <a:spcBef>
                <a:spcPts val="0"/>
              </a:spcBef>
              <a:spcAft>
                <a:spcPts val="0"/>
              </a:spcAft>
              <a:buClr>
                <a:srgbClr val="FFFFFF"/>
              </a:buClr>
              <a:buSzPts val="2800"/>
              <a:buNone/>
              <a:defRPr sz="2800">
                <a:solidFill>
                  <a:srgbClr val="FFFFFF"/>
                </a:solidFill>
              </a:defRPr>
            </a:lvl6pPr>
            <a:lvl7pPr lvl="6" algn="ctr" rtl="0">
              <a:lnSpc>
                <a:spcPct val="100000"/>
              </a:lnSpc>
              <a:spcBef>
                <a:spcPts val="0"/>
              </a:spcBef>
              <a:spcAft>
                <a:spcPts val="0"/>
              </a:spcAft>
              <a:buClr>
                <a:srgbClr val="FFFFFF"/>
              </a:buClr>
              <a:buSzPts val="2800"/>
              <a:buNone/>
              <a:defRPr sz="2800">
                <a:solidFill>
                  <a:srgbClr val="FFFFFF"/>
                </a:solidFill>
              </a:defRPr>
            </a:lvl7pPr>
            <a:lvl8pPr lvl="7" algn="ctr" rtl="0">
              <a:lnSpc>
                <a:spcPct val="100000"/>
              </a:lnSpc>
              <a:spcBef>
                <a:spcPts val="0"/>
              </a:spcBef>
              <a:spcAft>
                <a:spcPts val="0"/>
              </a:spcAft>
              <a:buClr>
                <a:srgbClr val="FFFFFF"/>
              </a:buClr>
              <a:buSzPts val="2800"/>
              <a:buNone/>
              <a:defRPr sz="2800">
                <a:solidFill>
                  <a:srgbClr val="FFFFFF"/>
                </a:solidFill>
              </a:defRPr>
            </a:lvl8pPr>
            <a:lvl9pPr lvl="8" algn="ctr" rtl="0">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24" name="Google Shape;24;p3"/>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3"/>
          <p:cNvSpPr txBox="1">
            <a:spLocks noGrp="1"/>
          </p:cNvSpPr>
          <p:nvPr>
            <p:ph type="ctrTitle"/>
          </p:nvPr>
        </p:nvSpPr>
        <p:spPr>
          <a:xfrm>
            <a:off x="540300" y="1945675"/>
            <a:ext cx="6871800" cy="1615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5200"/>
              <a:buNone/>
              <a:defRPr sz="52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26" name="Google Shape;26;p3"/>
          <p:cNvGrpSpPr/>
          <p:nvPr/>
        </p:nvGrpSpPr>
        <p:grpSpPr>
          <a:xfrm>
            <a:off x="6275700" y="85070"/>
            <a:ext cx="2770526" cy="1642838"/>
            <a:chOff x="6275700" y="85070"/>
            <a:chExt cx="2770526" cy="1642838"/>
          </a:xfrm>
        </p:grpSpPr>
        <p:grpSp>
          <p:nvGrpSpPr>
            <p:cNvPr id="27" name="Google Shape;27;p3"/>
            <p:cNvGrpSpPr/>
            <p:nvPr/>
          </p:nvGrpSpPr>
          <p:grpSpPr>
            <a:xfrm>
              <a:off x="7701998" y="93103"/>
              <a:ext cx="1344154" cy="777249"/>
              <a:chOff x="8262775" y="111725"/>
              <a:chExt cx="768000" cy="698400"/>
            </a:xfrm>
          </p:grpSpPr>
          <p:sp>
            <p:nvSpPr>
              <p:cNvPr id="28" name="Google Shape;28;p3"/>
              <p:cNvSpPr/>
              <p:nvPr/>
            </p:nvSpPr>
            <p:spPr>
              <a:xfrm>
                <a:off x="8262775" y="111725"/>
                <a:ext cx="768000" cy="6984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3"/>
            <p:cNvSpPr/>
            <p:nvPr/>
          </p:nvSpPr>
          <p:spPr>
            <a:xfrm>
              <a:off x="7701926" y="950608"/>
              <a:ext cx="1344300" cy="7773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Google Shape;31;p3"/>
            <p:cNvPicPr preferRelativeResize="0"/>
            <p:nvPr/>
          </p:nvPicPr>
          <p:blipFill>
            <a:blip r:embed="rId2">
              <a:alphaModFix/>
            </a:blip>
            <a:stretch>
              <a:fillRect/>
            </a:stretch>
          </p:blipFill>
          <p:spPr>
            <a:xfrm>
              <a:off x="8061580" y="169865"/>
              <a:ext cx="624990" cy="623724"/>
            </a:xfrm>
            <a:prstGeom prst="rect">
              <a:avLst/>
            </a:prstGeom>
            <a:noFill/>
            <a:ln>
              <a:noFill/>
            </a:ln>
          </p:spPr>
        </p:pic>
        <p:sp>
          <p:nvSpPr>
            <p:cNvPr id="32" name="Google Shape;32;p3"/>
            <p:cNvSpPr/>
            <p:nvPr/>
          </p:nvSpPr>
          <p:spPr>
            <a:xfrm>
              <a:off x="6275700" y="85070"/>
              <a:ext cx="1344300" cy="7773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guide id="3" pos="3840">
          <p15:clr>
            <a:srgbClr val="FA7B17"/>
          </p15:clr>
        </p15:guide>
        <p15:guide id="4" pos="4800">
          <p15:clr>
            <a:srgbClr val="FA7B17"/>
          </p15:clr>
        </p15:guide>
        <p15:guide id="5" pos="1920">
          <p15:clr>
            <a:srgbClr val="FA7B17"/>
          </p15:clr>
        </p15:guide>
        <p15:guide id="6" pos="960">
          <p15:clr>
            <a:srgbClr val="FA7B17"/>
          </p15:clr>
        </p15:guide>
        <p15:guide id="7" orient="horz" pos="605">
          <p15:clr>
            <a:srgbClr val="FA7B17"/>
          </p15:clr>
        </p15:guide>
        <p15:guide id="8" orient="horz" pos="1210">
          <p15:clr>
            <a:srgbClr val="FA7B17"/>
          </p15:clr>
        </p15:guide>
        <p15:guide id="9" orient="horz" pos="2419">
          <p15:clr>
            <a:srgbClr val="FA7B17"/>
          </p15:clr>
        </p15:guide>
        <p15:guide id="10" orient="horz" pos="3024">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0"/>
        <p:cNvGrpSpPr/>
        <p:nvPr/>
      </p:nvGrpSpPr>
      <p:grpSpPr>
        <a:xfrm>
          <a:off x="0" y="0"/>
          <a:ext cx="0" cy="0"/>
          <a:chOff x="0" y="0"/>
          <a:chExt cx="0" cy="0"/>
        </a:xfrm>
      </p:grpSpPr>
      <p:sp>
        <p:nvSpPr>
          <p:cNvPr id="171" name="Google Shape;171;p21"/>
          <p:cNvSpPr txBox="1">
            <a:spLocks noGrp="1"/>
          </p:cNvSpPr>
          <p:nvPr>
            <p:ph type="title" hasCustomPrompt="1"/>
          </p:nvPr>
        </p:nvSpPr>
        <p:spPr>
          <a:xfrm>
            <a:off x="311700" y="1229028"/>
            <a:ext cx="8520600" cy="21819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72" name="Google Shape;172;p21"/>
          <p:cNvSpPr txBox="1">
            <a:spLocks noGrp="1"/>
          </p:cNvSpPr>
          <p:nvPr>
            <p:ph type="body" idx="1"/>
          </p:nvPr>
        </p:nvSpPr>
        <p:spPr>
          <a:xfrm>
            <a:off x="311700" y="3502472"/>
            <a:ext cx="8520600" cy="1445100"/>
          </a:xfrm>
          <a:prstGeom prst="rect">
            <a:avLst/>
          </a:prstGeom>
        </p:spPr>
        <p:txBody>
          <a:bodyPr spcFirstLastPara="1" wrap="square" lIns="91425" tIns="91425" rIns="91425" bIns="91425" anchor="t" anchorCtr="0">
            <a:noAutofit/>
          </a:bodyPr>
          <a:lstStyle>
            <a:lvl1pPr marL="457200" lvl="0" indent="-381000" algn="ctr">
              <a:spcBef>
                <a:spcPts val="0"/>
              </a:spcBef>
              <a:spcAft>
                <a:spcPts val="0"/>
              </a:spcAft>
              <a:buSzPts val="2400"/>
              <a:buChar char="●"/>
              <a:defRPr/>
            </a:lvl1pPr>
            <a:lvl2pPr marL="914400" lvl="1" indent="-342900" algn="ctr">
              <a:spcBef>
                <a:spcPts val="1600"/>
              </a:spcBef>
              <a:spcAft>
                <a:spcPts val="0"/>
              </a:spcAft>
              <a:buSzPts val="18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73" name="Google Shape;173;p21"/>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4"/>
        <p:cNvGrpSpPr/>
        <p:nvPr/>
      </p:nvGrpSpPr>
      <p:grpSpPr>
        <a:xfrm>
          <a:off x="0" y="0"/>
          <a:ext cx="0" cy="0"/>
          <a:chOff x="0" y="0"/>
          <a:chExt cx="0" cy="0"/>
        </a:xfrm>
      </p:grpSpPr>
      <p:sp>
        <p:nvSpPr>
          <p:cNvPr id="175" name="Google Shape;175;p22"/>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6"/>
        <p:cNvGrpSpPr/>
        <p:nvPr/>
      </p:nvGrpSpPr>
      <p:grpSpPr>
        <a:xfrm>
          <a:off x="0" y="0"/>
          <a:ext cx="0" cy="0"/>
          <a:chOff x="0" y="0"/>
          <a:chExt cx="0" cy="0"/>
        </a:xfrm>
      </p:grpSpPr>
      <p:grpSp>
        <p:nvGrpSpPr>
          <p:cNvPr id="177" name="Google Shape;177;p23"/>
          <p:cNvGrpSpPr/>
          <p:nvPr/>
        </p:nvGrpSpPr>
        <p:grpSpPr>
          <a:xfrm>
            <a:off x="0" y="5143294"/>
            <a:ext cx="9144000" cy="584727"/>
            <a:chOff x="0" y="6172200"/>
            <a:chExt cx="9144000" cy="701700"/>
          </a:xfrm>
        </p:grpSpPr>
        <p:pic>
          <p:nvPicPr>
            <p:cNvPr id="178" name="Google Shape;178;p23" descr="header.jpg"/>
            <p:cNvPicPr preferRelativeResize="0"/>
            <p:nvPr/>
          </p:nvPicPr>
          <p:blipFill rotWithShape="1">
            <a:blip r:embed="rId2">
              <a:alphaModFix/>
            </a:blip>
            <a:srcRect t="13729" b="14047"/>
            <a:stretch/>
          </p:blipFill>
          <p:spPr>
            <a:xfrm>
              <a:off x="0" y="6172200"/>
              <a:ext cx="9144000" cy="701700"/>
            </a:xfrm>
            <a:prstGeom prst="rect">
              <a:avLst/>
            </a:prstGeom>
            <a:noFill/>
            <a:ln>
              <a:noFill/>
            </a:ln>
          </p:spPr>
        </p:pic>
        <p:sp>
          <p:nvSpPr>
            <p:cNvPr id="179" name="Google Shape;179;p23"/>
            <p:cNvSpPr txBox="1"/>
            <p:nvPr/>
          </p:nvSpPr>
          <p:spPr>
            <a:xfrm>
              <a:off x="419100" y="6284267"/>
              <a:ext cx="48294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a:p>
              <a:pPr marL="0" marR="0" lvl="0" indent="0" algn="l" rtl="0">
                <a:spcBef>
                  <a:spcPts val="0"/>
                </a:spcBef>
                <a:spcAft>
                  <a:spcPts val="0"/>
                </a:spcAft>
                <a:buNone/>
              </a:pPr>
              <a:r>
                <a:rPr lang="en" sz="1200">
                  <a:solidFill>
                    <a:schemeClr val="lt1"/>
                  </a:solidFill>
                  <a:latin typeface="Times New Roman"/>
                  <a:ea typeface="Times New Roman"/>
                  <a:cs typeface="Times New Roman"/>
                  <a:sym typeface="Times New Roman"/>
                </a:rPr>
                <a:t>UNIVERSITY of HAWAI‘I at MĀNOA • COLLEGE of EDUCATION</a:t>
              </a:r>
              <a:endParaRPr/>
            </a:p>
          </p:txBody>
        </p:sp>
      </p:grpSp>
      <p:sp>
        <p:nvSpPr>
          <p:cNvPr id="180" name="Google Shape;180;p23"/>
          <p:cNvSpPr txBox="1">
            <a:spLocks noGrp="1"/>
          </p:cNvSpPr>
          <p:nvPr>
            <p:ph type="sldNum" idx="12"/>
          </p:nvPr>
        </p:nvSpPr>
        <p:spPr>
          <a:xfrm>
            <a:off x="6553200" y="5430574"/>
            <a:ext cx="2133600" cy="159300"/>
          </a:xfrm>
          <a:prstGeom prst="rect">
            <a:avLst/>
          </a:prstGeom>
          <a:noFill/>
          <a:ln>
            <a:noFill/>
          </a:ln>
        </p:spPr>
        <p:txBody>
          <a:bodyPr spcFirstLastPara="1" wrap="square" lIns="91425" tIns="45700" rIns="91425" bIns="45700" anchor="t" anchorCtr="0">
            <a:noAutofit/>
          </a:bodyPr>
          <a:lstStyle>
            <a:lvl1pPr marL="0" marR="0" lvl="0" indent="0" rtl="0">
              <a:spcBef>
                <a:spcPts val="0"/>
              </a:spcBef>
              <a:buNone/>
              <a:defRPr sz="1400">
                <a:latin typeface="Proxima Nova"/>
                <a:ea typeface="Proxima Nova"/>
                <a:cs typeface="Proxima Nova"/>
                <a:sym typeface="Proxima Nova"/>
              </a:defRPr>
            </a:lvl1pPr>
            <a:lvl2pPr marL="0" marR="0" lvl="1" indent="0" rtl="0">
              <a:spcBef>
                <a:spcPts val="0"/>
              </a:spcBef>
              <a:buNone/>
              <a:defRPr sz="1400">
                <a:latin typeface="Proxima Nova"/>
                <a:ea typeface="Proxima Nova"/>
                <a:cs typeface="Proxima Nova"/>
                <a:sym typeface="Proxima Nova"/>
              </a:defRPr>
            </a:lvl2pPr>
            <a:lvl3pPr marL="0" marR="0" lvl="2" indent="0" rtl="0">
              <a:spcBef>
                <a:spcPts val="0"/>
              </a:spcBef>
              <a:buNone/>
              <a:defRPr sz="1400">
                <a:latin typeface="Proxima Nova"/>
                <a:ea typeface="Proxima Nova"/>
                <a:cs typeface="Proxima Nova"/>
                <a:sym typeface="Proxima Nova"/>
              </a:defRPr>
            </a:lvl3pPr>
            <a:lvl4pPr marL="0" marR="0" lvl="3" indent="0" rtl="0">
              <a:spcBef>
                <a:spcPts val="0"/>
              </a:spcBef>
              <a:buNone/>
              <a:defRPr sz="1400">
                <a:latin typeface="Proxima Nova"/>
                <a:ea typeface="Proxima Nova"/>
                <a:cs typeface="Proxima Nova"/>
                <a:sym typeface="Proxima Nova"/>
              </a:defRPr>
            </a:lvl4pPr>
            <a:lvl5pPr marL="0" marR="0" lvl="4" indent="0" rtl="0">
              <a:spcBef>
                <a:spcPts val="0"/>
              </a:spcBef>
              <a:buNone/>
              <a:defRPr sz="1400">
                <a:latin typeface="Proxima Nova"/>
                <a:ea typeface="Proxima Nova"/>
                <a:cs typeface="Proxima Nova"/>
                <a:sym typeface="Proxima Nova"/>
              </a:defRPr>
            </a:lvl5pPr>
            <a:lvl6pPr marL="0" marR="0" lvl="5" indent="0" rtl="0">
              <a:spcBef>
                <a:spcPts val="0"/>
              </a:spcBef>
              <a:buNone/>
              <a:defRPr sz="1400">
                <a:latin typeface="Proxima Nova"/>
                <a:ea typeface="Proxima Nova"/>
                <a:cs typeface="Proxima Nova"/>
                <a:sym typeface="Proxima Nova"/>
              </a:defRPr>
            </a:lvl6pPr>
            <a:lvl7pPr marL="0" marR="0" lvl="6" indent="0" rtl="0">
              <a:spcBef>
                <a:spcPts val="0"/>
              </a:spcBef>
              <a:buNone/>
              <a:defRPr sz="1400">
                <a:latin typeface="Proxima Nova"/>
                <a:ea typeface="Proxima Nova"/>
                <a:cs typeface="Proxima Nova"/>
                <a:sym typeface="Proxima Nova"/>
              </a:defRPr>
            </a:lvl7pPr>
            <a:lvl8pPr marL="0" marR="0" lvl="7" indent="0" rtl="0">
              <a:spcBef>
                <a:spcPts val="0"/>
              </a:spcBef>
              <a:buNone/>
              <a:defRPr sz="1400">
                <a:latin typeface="Proxima Nova"/>
                <a:ea typeface="Proxima Nova"/>
                <a:cs typeface="Proxima Nova"/>
                <a:sym typeface="Proxima Nova"/>
              </a:defRPr>
            </a:lvl8pPr>
            <a:lvl9pPr marL="0" marR="0" lvl="8" indent="0" rtl="0">
              <a:spcBef>
                <a:spcPts val="0"/>
              </a:spcBef>
              <a:buNone/>
              <a:defRPr sz="1400">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
        <p:nvSpPr>
          <p:cNvPr id="181" name="Google Shape;181;p23"/>
          <p:cNvSpPr txBox="1">
            <a:spLocks noGrp="1"/>
          </p:cNvSpPr>
          <p:nvPr>
            <p:ph type="title"/>
          </p:nvPr>
        </p:nvSpPr>
        <p:spPr>
          <a:xfrm>
            <a:off x="457200" y="228865"/>
            <a:ext cx="8229600" cy="9525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3000"/>
              <a:buNone/>
              <a:defRPr sz="3000" b="1" i="0" u="none" strike="noStrike" cap="none">
                <a:solidFill>
                  <a:schemeClr val="dk1"/>
                </a:solidFill>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182" name="Google Shape;182;p23"/>
          <p:cNvSpPr txBox="1">
            <a:spLocks noGrp="1"/>
          </p:cNvSpPr>
          <p:nvPr>
            <p:ph type="body" idx="1"/>
          </p:nvPr>
        </p:nvSpPr>
        <p:spPr>
          <a:xfrm>
            <a:off x="457200" y="1333500"/>
            <a:ext cx="4038600" cy="37716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Char char="•"/>
              <a:defRPr sz="2800" i="0" u="none" strike="noStrike" cap="none">
                <a:solidFill>
                  <a:schemeClr val="dk1"/>
                </a:solidFill>
              </a:defRPr>
            </a:lvl1pPr>
            <a:lvl2pPr marL="914400" marR="0" lvl="1" indent="-381000" algn="l" rtl="0">
              <a:spcBef>
                <a:spcPts val="1600"/>
              </a:spcBef>
              <a:spcAft>
                <a:spcPts val="0"/>
              </a:spcAft>
              <a:buClr>
                <a:schemeClr val="dk1"/>
              </a:buClr>
              <a:buSzPts val="2400"/>
              <a:buChar char="–"/>
              <a:defRPr sz="2400" i="0" u="none" strike="noStrike" cap="none">
                <a:solidFill>
                  <a:schemeClr val="dk1"/>
                </a:solidFill>
              </a:defRPr>
            </a:lvl2pPr>
            <a:lvl3pPr marL="1371600" marR="0" lvl="2" indent="-355600" algn="l" rtl="0">
              <a:spcBef>
                <a:spcPts val="1600"/>
              </a:spcBef>
              <a:spcAft>
                <a:spcPts val="0"/>
              </a:spcAft>
              <a:buClr>
                <a:schemeClr val="dk1"/>
              </a:buClr>
              <a:buSzPts val="2000"/>
              <a:buChar char="•"/>
              <a:defRPr sz="2000" i="0" u="none" strike="noStrike" cap="none">
                <a:solidFill>
                  <a:schemeClr val="dk1"/>
                </a:solidFill>
              </a:defRPr>
            </a:lvl3pPr>
            <a:lvl4pPr marL="1828800" marR="0" lvl="3" indent="-342900" algn="l" rtl="0">
              <a:spcBef>
                <a:spcPts val="1600"/>
              </a:spcBef>
              <a:spcAft>
                <a:spcPts val="0"/>
              </a:spcAft>
              <a:buClr>
                <a:schemeClr val="dk1"/>
              </a:buClr>
              <a:buSzPts val="1800"/>
              <a:buChar char="–"/>
              <a:defRPr sz="1800" i="0" u="none" strike="noStrike" cap="none">
                <a:solidFill>
                  <a:schemeClr val="dk1"/>
                </a:solidFill>
              </a:defRPr>
            </a:lvl4pPr>
            <a:lvl5pPr marL="2286000" marR="0" lvl="4" indent="-342900" algn="l" rtl="0">
              <a:spcBef>
                <a:spcPts val="1600"/>
              </a:spcBef>
              <a:spcAft>
                <a:spcPts val="0"/>
              </a:spcAft>
              <a:buClr>
                <a:schemeClr val="dk1"/>
              </a:buClr>
              <a:buSzPts val="1800"/>
              <a:buChar char="»"/>
              <a:defRPr sz="1800" i="0" u="none" strike="noStrike" cap="none">
                <a:solidFill>
                  <a:schemeClr val="dk1"/>
                </a:solidFill>
              </a:defRPr>
            </a:lvl5pPr>
            <a:lvl6pPr marL="2743200" marR="0" lvl="5" indent="-342900" algn="l" rtl="0">
              <a:spcBef>
                <a:spcPts val="16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16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16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1600"/>
              </a:spcBef>
              <a:spcAft>
                <a:spcPts val="1600"/>
              </a:spcAft>
              <a:buClr>
                <a:schemeClr val="dk1"/>
              </a:buClr>
              <a:buSzPts val="1800"/>
              <a:buChar char="•"/>
              <a:defRPr sz="1800" i="0" u="none" strike="noStrike" cap="none">
                <a:solidFill>
                  <a:schemeClr val="dk1"/>
                </a:solidFill>
              </a:defRPr>
            </a:lvl9pPr>
          </a:lstStyle>
          <a:p>
            <a:endParaRPr/>
          </a:p>
        </p:txBody>
      </p:sp>
      <p:sp>
        <p:nvSpPr>
          <p:cNvPr id="183" name="Google Shape;183;p23"/>
          <p:cNvSpPr txBox="1">
            <a:spLocks noGrp="1"/>
          </p:cNvSpPr>
          <p:nvPr>
            <p:ph type="body" idx="2"/>
          </p:nvPr>
        </p:nvSpPr>
        <p:spPr>
          <a:xfrm>
            <a:off x="4608650" y="1333500"/>
            <a:ext cx="4038600" cy="37716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Char char="•"/>
              <a:defRPr sz="2800" i="0" u="none" strike="noStrike" cap="none">
                <a:solidFill>
                  <a:schemeClr val="dk1"/>
                </a:solidFill>
              </a:defRPr>
            </a:lvl1pPr>
            <a:lvl2pPr marL="914400" marR="0" lvl="1" indent="-381000" algn="l" rtl="0">
              <a:spcBef>
                <a:spcPts val="1600"/>
              </a:spcBef>
              <a:spcAft>
                <a:spcPts val="0"/>
              </a:spcAft>
              <a:buClr>
                <a:schemeClr val="dk1"/>
              </a:buClr>
              <a:buSzPts val="2400"/>
              <a:buChar char="–"/>
              <a:defRPr sz="2400" i="0" u="none" strike="noStrike" cap="none">
                <a:solidFill>
                  <a:schemeClr val="dk1"/>
                </a:solidFill>
              </a:defRPr>
            </a:lvl2pPr>
            <a:lvl3pPr marL="1371600" marR="0" lvl="2" indent="-355600" algn="l" rtl="0">
              <a:spcBef>
                <a:spcPts val="1600"/>
              </a:spcBef>
              <a:spcAft>
                <a:spcPts val="0"/>
              </a:spcAft>
              <a:buClr>
                <a:schemeClr val="dk1"/>
              </a:buClr>
              <a:buSzPts val="2000"/>
              <a:buChar char="•"/>
              <a:defRPr sz="2000" i="0" u="none" strike="noStrike" cap="none">
                <a:solidFill>
                  <a:schemeClr val="dk1"/>
                </a:solidFill>
              </a:defRPr>
            </a:lvl3pPr>
            <a:lvl4pPr marL="1828800" marR="0" lvl="3" indent="-342900" algn="l" rtl="0">
              <a:spcBef>
                <a:spcPts val="1600"/>
              </a:spcBef>
              <a:spcAft>
                <a:spcPts val="0"/>
              </a:spcAft>
              <a:buClr>
                <a:schemeClr val="dk1"/>
              </a:buClr>
              <a:buSzPts val="1800"/>
              <a:buChar char="–"/>
              <a:defRPr sz="1800" i="0" u="none" strike="noStrike" cap="none">
                <a:solidFill>
                  <a:schemeClr val="dk1"/>
                </a:solidFill>
              </a:defRPr>
            </a:lvl4pPr>
            <a:lvl5pPr marL="2286000" marR="0" lvl="4" indent="-342900" algn="l" rtl="0">
              <a:spcBef>
                <a:spcPts val="1600"/>
              </a:spcBef>
              <a:spcAft>
                <a:spcPts val="0"/>
              </a:spcAft>
              <a:buClr>
                <a:schemeClr val="dk1"/>
              </a:buClr>
              <a:buSzPts val="1800"/>
              <a:buChar char="»"/>
              <a:defRPr sz="1800" i="0" u="none" strike="noStrike" cap="none">
                <a:solidFill>
                  <a:schemeClr val="dk1"/>
                </a:solidFill>
              </a:defRPr>
            </a:lvl5pPr>
            <a:lvl6pPr marL="2743200" marR="0" lvl="5" indent="-342900" algn="l" rtl="0">
              <a:spcBef>
                <a:spcPts val="16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16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16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1600"/>
              </a:spcBef>
              <a:spcAft>
                <a:spcPts val="1600"/>
              </a:spcAft>
              <a:buClr>
                <a:schemeClr val="dk1"/>
              </a:buClr>
              <a:buSzPts val="1800"/>
              <a:buChar char="•"/>
              <a:defRPr sz="1800" i="0" u="none" strike="noStrike" cap="none">
                <a:solidFill>
                  <a:schemeClr val="dk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aching - Title and two columns 1">
  <p:cSld name="TITLE_AND_TWO_COLUMNS_1">
    <p:spTree>
      <p:nvGrpSpPr>
        <p:cNvPr id="1" name="Shape 184"/>
        <p:cNvGrpSpPr/>
        <p:nvPr/>
      </p:nvGrpSpPr>
      <p:grpSpPr>
        <a:xfrm>
          <a:off x="0" y="0"/>
          <a:ext cx="0" cy="0"/>
          <a:chOff x="0" y="0"/>
          <a:chExt cx="0" cy="0"/>
        </a:xfrm>
      </p:grpSpPr>
      <p:sp>
        <p:nvSpPr>
          <p:cNvPr id="185" name="Google Shape;185;p24"/>
          <p:cNvSpPr/>
          <p:nvPr/>
        </p:nvSpPr>
        <p:spPr>
          <a:xfrm>
            <a:off x="294800" y="-9167"/>
            <a:ext cx="580500" cy="57150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4"/>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87" name="Google Shape;187;p24"/>
          <p:cNvSpPr txBox="1">
            <a:spLocks noGrp="1"/>
          </p:cNvSpPr>
          <p:nvPr>
            <p:ph type="body" idx="1"/>
          </p:nvPr>
        </p:nvSpPr>
        <p:spPr>
          <a:xfrm>
            <a:off x="2049650" y="2781333"/>
            <a:ext cx="2887500" cy="2464200"/>
          </a:xfrm>
          <a:prstGeom prst="rect">
            <a:avLst/>
          </a:prstGeom>
        </p:spPr>
        <p:txBody>
          <a:bodyPr spcFirstLastPara="1" wrap="square" lIns="91425" tIns="91425" rIns="91425" bIns="91425" anchor="t" anchorCtr="0">
            <a:noAutofit/>
          </a:bodyPr>
          <a:lstStyle>
            <a:lvl1pPr marL="457200" lvl="0" indent="-304800" rtl="0">
              <a:lnSpc>
                <a:spcPct val="150000"/>
              </a:lnSpc>
              <a:spcBef>
                <a:spcPts val="0"/>
              </a:spcBef>
              <a:spcAft>
                <a:spcPts val="0"/>
              </a:spcAft>
              <a:buSzPts val="1200"/>
              <a:buChar char="●"/>
              <a:defRPr sz="1200"/>
            </a:lvl1pPr>
            <a:lvl2pPr marL="914400" lvl="1" indent="-304800" rtl="0">
              <a:lnSpc>
                <a:spcPct val="150000"/>
              </a:lnSpc>
              <a:spcBef>
                <a:spcPts val="1600"/>
              </a:spcBef>
              <a:spcAft>
                <a:spcPts val="0"/>
              </a:spcAft>
              <a:buSzPts val="1200"/>
              <a:buChar char="○"/>
              <a:defRPr sz="1200"/>
            </a:lvl2pPr>
            <a:lvl3pPr marL="1371600" lvl="2" indent="-304800" rtl="0">
              <a:lnSpc>
                <a:spcPct val="150000"/>
              </a:lnSpc>
              <a:spcBef>
                <a:spcPts val="1600"/>
              </a:spcBef>
              <a:spcAft>
                <a:spcPts val="0"/>
              </a:spcAft>
              <a:buSzPts val="1200"/>
              <a:buChar char="■"/>
              <a:defRPr sz="1200"/>
            </a:lvl3pPr>
            <a:lvl4pPr marL="1828800" lvl="3" indent="-304800" rtl="0">
              <a:lnSpc>
                <a:spcPct val="150000"/>
              </a:lnSpc>
              <a:spcBef>
                <a:spcPts val="1600"/>
              </a:spcBef>
              <a:spcAft>
                <a:spcPts val="0"/>
              </a:spcAft>
              <a:buSzPts val="1200"/>
              <a:buChar char="●"/>
              <a:defRPr sz="1200"/>
            </a:lvl4pPr>
            <a:lvl5pPr marL="2286000" lvl="4" indent="-304800" rtl="0">
              <a:lnSpc>
                <a:spcPct val="150000"/>
              </a:lnSpc>
              <a:spcBef>
                <a:spcPts val="1600"/>
              </a:spcBef>
              <a:spcAft>
                <a:spcPts val="0"/>
              </a:spcAft>
              <a:buSzPts val="1200"/>
              <a:buChar char="○"/>
              <a:defRPr sz="1200"/>
            </a:lvl5pPr>
            <a:lvl6pPr marL="2743200" lvl="5" indent="-304800" rtl="0">
              <a:lnSpc>
                <a:spcPct val="150000"/>
              </a:lnSpc>
              <a:spcBef>
                <a:spcPts val="1600"/>
              </a:spcBef>
              <a:spcAft>
                <a:spcPts val="0"/>
              </a:spcAft>
              <a:buSzPts val="1200"/>
              <a:buChar char="■"/>
              <a:defRPr sz="1200"/>
            </a:lvl6pPr>
            <a:lvl7pPr marL="3200400" lvl="6" indent="-304800" rtl="0">
              <a:lnSpc>
                <a:spcPct val="150000"/>
              </a:lnSpc>
              <a:spcBef>
                <a:spcPts val="1600"/>
              </a:spcBef>
              <a:spcAft>
                <a:spcPts val="0"/>
              </a:spcAft>
              <a:buSzPts val="1200"/>
              <a:buChar char="●"/>
              <a:defRPr sz="1200"/>
            </a:lvl7pPr>
            <a:lvl8pPr marL="3657600" lvl="7" indent="-304800" rtl="0">
              <a:lnSpc>
                <a:spcPct val="150000"/>
              </a:lnSpc>
              <a:spcBef>
                <a:spcPts val="1600"/>
              </a:spcBef>
              <a:spcAft>
                <a:spcPts val="0"/>
              </a:spcAft>
              <a:buSzPts val="1200"/>
              <a:buChar char="○"/>
              <a:defRPr sz="1200"/>
            </a:lvl8pPr>
            <a:lvl9pPr marL="4114800" lvl="8" indent="-304800" rtl="0">
              <a:lnSpc>
                <a:spcPct val="150000"/>
              </a:lnSpc>
              <a:spcBef>
                <a:spcPts val="1600"/>
              </a:spcBef>
              <a:spcAft>
                <a:spcPts val="1600"/>
              </a:spcAft>
              <a:buSzPts val="1200"/>
              <a:buChar char="■"/>
              <a:defRPr sz="1200"/>
            </a:lvl9pPr>
          </a:lstStyle>
          <a:p>
            <a:endParaRPr/>
          </a:p>
        </p:txBody>
      </p:sp>
      <p:sp>
        <p:nvSpPr>
          <p:cNvPr id="188" name="Google Shape;188;p24"/>
          <p:cNvSpPr txBox="1">
            <a:spLocks noGrp="1"/>
          </p:cNvSpPr>
          <p:nvPr>
            <p:ph type="body" idx="2"/>
          </p:nvPr>
        </p:nvSpPr>
        <p:spPr>
          <a:xfrm>
            <a:off x="5267750" y="2781333"/>
            <a:ext cx="2887500" cy="2464200"/>
          </a:xfrm>
          <a:prstGeom prst="rect">
            <a:avLst/>
          </a:prstGeom>
        </p:spPr>
        <p:txBody>
          <a:bodyPr spcFirstLastPara="1" wrap="square" lIns="91425" tIns="91425" rIns="91425" bIns="91425" anchor="t" anchorCtr="0">
            <a:noAutofit/>
          </a:bodyPr>
          <a:lstStyle>
            <a:lvl1pPr marL="457200" lvl="0" indent="-304800" rtl="0">
              <a:lnSpc>
                <a:spcPct val="150000"/>
              </a:lnSpc>
              <a:spcBef>
                <a:spcPts val="0"/>
              </a:spcBef>
              <a:spcAft>
                <a:spcPts val="0"/>
              </a:spcAft>
              <a:buSzPts val="1200"/>
              <a:buChar char="●"/>
              <a:defRPr sz="1200"/>
            </a:lvl1pPr>
            <a:lvl2pPr marL="914400" lvl="1" indent="-304800" rtl="0">
              <a:lnSpc>
                <a:spcPct val="150000"/>
              </a:lnSpc>
              <a:spcBef>
                <a:spcPts val="1600"/>
              </a:spcBef>
              <a:spcAft>
                <a:spcPts val="0"/>
              </a:spcAft>
              <a:buSzPts val="1200"/>
              <a:buChar char="○"/>
              <a:defRPr sz="1200"/>
            </a:lvl2pPr>
            <a:lvl3pPr marL="1371600" lvl="2" indent="-304800" rtl="0">
              <a:lnSpc>
                <a:spcPct val="150000"/>
              </a:lnSpc>
              <a:spcBef>
                <a:spcPts val="1600"/>
              </a:spcBef>
              <a:spcAft>
                <a:spcPts val="0"/>
              </a:spcAft>
              <a:buSzPts val="1200"/>
              <a:buChar char="■"/>
              <a:defRPr sz="1200"/>
            </a:lvl3pPr>
            <a:lvl4pPr marL="1828800" lvl="3" indent="-304800" rtl="0">
              <a:lnSpc>
                <a:spcPct val="150000"/>
              </a:lnSpc>
              <a:spcBef>
                <a:spcPts val="1600"/>
              </a:spcBef>
              <a:spcAft>
                <a:spcPts val="0"/>
              </a:spcAft>
              <a:buSzPts val="1200"/>
              <a:buChar char="●"/>
              <a:defRPr sz="1200"/>
            </a:lvl4pPr>
            <a:lvl5pPr marL="2286000" lvl="4" indent="-304800" rtl="0">
              <a:lnSpc>
                <a:spcPct val="150000"/>
              </a:lnSpc>
              <a:spcBef>
                <a:spcPts val="1600"/>
              </a:spcBef>
              <a:spcAft>
                <a:spcPts val="0"/>
              </a:spcAft>
              <a:buSzPts val="1200"/>
              <a:buChar char="○"/>
              <a:defRPr sz="1200"/>
            </a:lvl5pPr>
            <a:lvl6pPr marL="2743200" lvl="5" indent="-304800" rtl="0">
              <a:lnSpc>
                <a:spcPct val="150000"/>
              </a:lnSpc>
              <a:spcBef>
                <a:spcPts val="1600"/>
              </a:spcBef>
              <a:spcAft>
                <a:spcPts val="0"/>
              </a:spcAft>
              <a:buSzPts val="1200"/>
              <a:buChar char="■"/>
              <a:defRPr sz="1200"/>
            </a:lvl6pPr>
            <a:lvl7pPr marL="3200400" lvl="6" indent="-304800" rtl="0">
              <a:lnSpc>
                <a:spcPct val="150000"/>
              </a:lnSpc>
              <a:spcBef>
                <a:spcPts val="1600"/>
              </a:spcBef>
              <a:spcAft>
                <a:spcPts val="0"/>
              </a:spcAft>
              <a:buSzPts val="1200"/>
              <a:buChar char="●"/>
              <a:defRPr sz="1200"/>
            </a:lvl7pPr>
            <a:lvl8pPr marL="3657600" lvl="7" indent="-304800" rtl="0">
              <a:lnSpc>
                <a:spcPct val="150000"/>
              </a:lnSpc>
              <a:spcBef>
                <a:spcPts val="1600"/>
              </a:spcBef>
              <a:spcAft>
                <a:spcPts val="0"/>
              </a:spcAft>
              <a:buSzPts val="1200"/>
              <a:buChar char="○"/>
              <a:defRPr sz="1200"/>
            </a:lvl8pPr>
            <a:lvl9pPr marL="4114800" lvl="8" indent="-304800" rtl="0">
              <a:lnSpc>
                <a:spcPct val="150000"/>
              </a:lnSpc>
              <a:spcBef>
                <a:spcPts val="1600"/>
              </a:spcBef>
              <a:spcAft>
                <a:spcPts val="1600"/>
              </a:spcAft>
              <a:buSzPts val="1200"/>
              <a:buChar char="■"/>
              <a:defRPr sz="12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BIG_NUMBER_1">
    <p:spTree>
      <p:nvGrpSpPr>
        <p:cNvPr id="1" name="Shape 189"/>
        <p:cNvGrpSpPr/>
        <p:nvPr/>
      </p:nvGrpSpPr>
      <p:grpSpPr>
        <a:xfrm>
          <a:off x="0" y="0"/>
          <a:ext cx="0" cy="0"/>
          <a:chOff x="0" y="0"/>
          <a:chExt cx="0" cy="0"/>
        </a:xfrm>
      </p:grpSpPr>
      <p:sp>
        <p:nvSpPr>
          <p:cNvPr id="190" name="Google Shape;190;p25"/>
          <p:cNvSpPr/>
          <p:nvPr/>
        </p:nvSpPr>
        <p:spPr>
          <a:xfrm>
            <a:off x="294800" y="-9167"/>
            <a:ext cx="580500" cy="57150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5"/>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92" name="Google Shape;192;p25"/>
          <p:cNvSpPr txBox="1">
            <a:spLocks noGrp="1"/>
          </p:cNvSpPr>
          <p:nvPr>
            <p:ph type="title" idx="2" hasCustomPrompt="1"/>
          </p:nvPr>
        </p:nvSpPr>
        <p:spPr>
          <a:xfrm>
            <a:off x="2548300" y="509457"/>
            <a:ext cx="1295700" cy="59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t>xx%</a:t>
            </a:r>
          </a:p>
        </p:txBody>
      </p:sp>
      <p:sp>
        <p:nvSpPr>
          <p:cNvPr id="193" name="Google Shape;193;p25"/>
          <p:cNvSpPr txBox="1">
            <a:spLocks noGrp="1"/>
          </p:cNvSpPr>
          <p:nvPr>
            <p:ph type="title" idx="3"/>
          </p:nvPr>
        </p:nvSpPr>
        <p:spPr>
          <a:xfrm>
            <a:off x="2548300" y="1308457"/>
            <a:ext cx="3153300" cy="704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Muli"/>
                <a:ea typeface="Muli"/>
                <a:cs typeface="Muli"/>
                <a:sym typeface="Muli"/>
              </a:defRPr>
            </a:lvl2pPr>
            <a:lvl3pPr lvl="2" rtl="0">
              <a:spcBef>
                <a:spcPts val="0"/>
              </a:spcBef>
              <a:spcAft>
                <a:spcPts val="0"/>
              </a:spcAft>
              <a:buNone/>
              <a:defRPr>
                <a:latin typeface="Muli"/>
                <a:ea typeface="Muli"/>
                <a:cs typeface="Muli"/>
                <a:sym typeface="Muli"/>
              </a:defRPr>
            </a:lvl3pPr>
            <a:lvl4pPr lvl="3" rtl="0">
              <a:spcBef>
                <a:spcPts val="0"/>
              </a:spcBef>
              <a:spcAft>
                <a:spcPts val="0"/>
              </a:spcAft>
              <a:buNone/>
              <a:defRPr>
                <a:latin typeface="Muli"/>
                <a:ea typeface="Muli"/>
                <a:cs typeface="Muli"/>
                <a:sym typeface="Muli"/>
              </a:defRPr>
            </a:lvl4pPr>
            <a:lvl5pPr lvl="4" rtl="0">
              <a:spcBef>
                <a:spcPts val="0"/>
              </a:spcBef>
              <a:spcAft>
                <a:spcPts val="0"/>
              </a:spcAft>
              <a:buNone/>
              <a:defRPr>
                <a:latin typeface="Muli"/>
                <a:ea typeface="Muli"/>
                <a:cs typeface="Muli"/>
                <a:sym typeface="Muli"/>
              </a:defRPr>
            </a:lvl5pPr>
            <a:lvl6pPr lvl="5" rtl="0">
              <a:spcBef>
                <a:spcPts val="0"/>
              </a:spcBef>
              <a:spcAft>
                <a:spcPts val="0"/>
              </a:spcAft>
              <a:buNone/>
              <a:defRPr>
                <a:latin typeface="Muli"/>
                <a:ea typeface="Muli"/>
                <a:cs typeface="Muli"/>
                <a:sym typeface="Muli"/>
              </a:defRPr>
            </a:lvl6pPr>
            <a:lvl7pPr lvl="6" rtl="0">
              <a:spcBef>
                <a:spcPts val="0"/>
              </a:spcBef>
              <a:spcAft>
                <a:spcPts val="0"/>
              </a:spcAft>
              <a:buNone/>
              <a:defRPr>
                <a:latin typeface="Muli"/>
                <a:ea typeface="Muli"/>
                <a:cs typeface="Muli"/>
                <a:sym typeface="Muli"/>
              </a:defRPr>
            </a:lvl7pPr>
            <a:lvl8pPr lvl="7" rtl="0">
              <a:spcBef>
                <a:spcPts val="0"/>
              </a:spcBef>
              <a:spcAft>
                <a:spcPts val="0"/>
              </a:spcAft>
              <a:buNone/>
              <a:defRPr>
                <a:latin typeface="Muli"/>
                <a:ea typeface="Muli"/>
                <a:cs typeface="Muli"/>
                <a:sym typeface="Muli"/>
              </a:defRPr>
            </a:lvl8pPr>
            <a:lvl9pPr lvl="8" rtl="0">
              <a:spcBef>
                <a:spcPts val="0"/>
              </a:spcBef>
              <a:spcAft>
                <a:spcPts val="0"/>
              </a:spcAft>
              <a:buNone/>
              <a:defRPr>
                <a:latin typeface="Muli"/>
                <a:ea typeface="Muli"/>
                <a:cs typeface="Muli"/>
                <a:sym typeface="Muli"/>
              </a:defRPr>
            </a:lvl9pPr>
          </a:lstStyle>
          <a:p>
            <a:endParaRPr/>
          </a:p>
        </p:txBody>
      </p:sp>
      <p:sp>
        <p:nvSpPr>
          <p:cNvPr id="194" name="Google Shape;194;p25"/>
          <p:cNvSpPr txBox="1">
            <a:spLocks noGrp="1"/>
          </p:cNvSpPr>
          <p:nvPr>
            <p:ph type="subTitle" idx="1"/>
          </p:nvPr>
        </p:nvSpPr>
        <p:spPr>
          <a:xfrm>
            <a:off x="2548300" y="1899528"/>
            <a:ext cx="2015700" cy="48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95" name="Google Shape;195;p25"/>
          <p:cNvSpPr txBox="1">
            <a:spLocks noGrp="1"/>
          </p:cNvSpPr>
          <p:nvPr>
            <p:ph type="title" idx="4" hasCustomPrompt="1"/>
          </p:nvPr>
        </p:nvSpPr>
        <p:spPr>
          <a:xfrm>
            <a:off x="2548300" y="3108333"/>
            <a:ext cx="1295700" cy="59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t>xx%</a:t>
            </a:r>
          </a:p>
        </p:txBody>
      </p:sp>
      <p:sp>
        <p:nvSpPr>
          <p:cNvPr id="196" name="Google Shape;196;p25"/>
          <p:cNvSpPr txBox="1">
            <a:spLocks noGrp="1"/>
          </p:cNvSpPr>
          <p:nvPr>
            <p:ph type="title" idx="5"/>
          </p:nvPr>
        </p:nvSpPr>
        <p:spPr>
          <a:xfrm>
            <a:off x="2548300" y="3907333"/>
            <a:ext cx="3153300" cy="704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Muli"/>
                <a:ea typeface="Muli"/>
                <a:cs typeface="Muli"/>
                <a:sym typeface="Muli"/>
              </a:defRPr>
            </a:lvl2pPr>
            <a:lvl3pPr lvl="2" rtl="0">
              <a:spcBef>
                <a:spcPts val="0"/>
              </a:spcBef>
              <a:spcAft>
                <a:spcPts val="0"/>
              </a:spcAft>
              <a:buNone/>
              <a:defRPr>
                <a:latin typeface="Muli"/>
                <a:ea typeface="Muli"/>
                <a:cs typeface="Muli"/>
                <a:sym typeface="Muli"/>
              </a:defRPr>
            </a:lvl3pPr>
            <a:lvl4pPr lvl="3" rtl="0">
              <a:spcBef>
                <a:spcPts val="0"/>
              </a:spcBef>
              <a:spcAft>
                <a:spcPts val="0"/>
              </a:spcAft>
              <a:buNone/>
              <a:defRPr>
                <a:latin typeface="Muli"/>
                <a:ea typeface="Muli"/>
                <a:cs typeface="Muli"/>
                <a:sym typeface="Muli"/>
              </a:defRPr>
            </a:lvl4pPr>
            <a:lvl5pPr lvl="4" rtl="0">
              <a:spcBef>
                <a:spcPts val="0"/>
              </a:spcBef>
              <a:spcAft>
                <a:spcPts val="0"/>
              </a:spcAft>
              <a:buNone/>
              <a:defRPr>
                <a:latin typeface="Muli"/>
                <a:ea typeface="Muli"/>
                <a:cs typeface="Muli"/>
                <a:sym typeface="Muli"/>
              </a:defRPr>
            </a:lvl5pPr>
            <a:lvl6pPr lvl="5" rtl="0">
              <a:spcBef>
                <a:spcPts val="0"/>
              </a:spcBef>
              <a:spcAft>
                <a:spcPts val="0"/>
              </a:spcAft>
              <a:buNone/>
              <a:defRPr>
                <a:latin typeface="Muli"/>
                <a:ea typeface="Muli"/>
                <a:cs typeface="Muli"/>
                <a:sym typeface="Muli"/>
              </a:defRPr>
            </a:lvl6pPr>
            <a:lvl7pPr lvl="6" rtl="0">
              <a:spcBef>
                <a:spcPts val="0"/>
              </a:spcBef>
              <a:spcAft>
                <a:spcPts val="0"/>
              </a:spcAft>
              <a:buNone/>
              <a:defRPr>
                <a:latin typeface="Muli"/>
                <a:ea typeface="Muli"/>
                <a:cs typeface="Muli"/>
                <a:sym typeface="Muli"/>
              </a:defRPr>
            </a:lvl7pPr>
            <a:lvl8pPr lvl="7" rtl="0">
              <a:spcBef>
                <a:spcPts val="0"/>
              </a:spcBef>
              <a:spcAft>
                <a:spcPts val="0"/>
              </a:spcAft>
              <a:buNone/>
              <a:defRPr>
                <a:latin typeface="Muli"/>
                <a:ea typeface="Muli"/>
                <a:cs typeface="Muli"/>
                <a:sym typeface="Muli"/>
              </a:defRPr>
            </a:lvl8pPr>
            <a:lvl9pPr lvl="8" rtl="0">
              <a:spcBef>
                <a:spcPts val="0"/>
              </a:spcBef>
              <a:spcAft>
                <a:spcPts val="0"/>
              </a:spcAft>
              <a:buNone/>
              <a:defRPr>
                <a:latin typeface="Muli"/>
                <a:ea typeface="Muli"/>
                <a:cs typeface="Muli"/>
                <a:sym typeface="Muli"/>
              </a:defRPr>
            </a:lvl9pPr>
          </a:lstStyle>
          <a:p>
            <a:endParaRPr/>
          </a:p>
        </p:txBody>
      </p:sp>
      <p:sp>
        <p:nvSpPr>
          <p:cNvPr id="197" name="Google Shape;197;p25"/>
          <p:cNvSpPr txBox="1">
            <a:spLocks noGrp="1"/>
          </p:cNvSpPr>
          <p:nvPr>
            <p:ph type="subTitle" idx="6"/>
          </p:nvPr>
        </p:nvSpPr>
        <p:spPr>
          <a:xfrm>
            <a:off x="2548300" y="4498417"/>
            <a:ext cx="2015700" cy="48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98" name="Google Shape;198;p25"/>
          <p:cNvSpPr txBox="1">
            <a:spLocks noGrp="1"/>
          </p:cNvSpPr>
          <p:nvPr>
            <p:ph type="title" idx="7" hasCustomPrompt="1"/>
          </p:nvPr>
        </p:nvSpPr>
        <p:spPr>
          <a:xfrm>
            <a:off x="6376149" y="509457"/>
            <a:ext cx="1295700" cy="59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t>xx%</a:t>
            </a:r>
          </a:p>
        </p:txBody>
      </p:sp>
      <p:sp>
        <p:nvSpPr>
          <p:cNvPr id="199" name="Google Shape;199;p25"/>
          <p:cNvSpPr txBox="1">
            <a:spLocks noGrp="1"/>
          </p:cNvSpPr>
          <p:nvPr>
            <p:ph type="title" idx="8"/>
          </p:nvPr>
        </p:nvSpPr>
        <p:spPr>
          <a:xfrm>
            <a:off x="6376149" y="1308457"/>
            <a:ext cx="3153300" cy="704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Muli"/>
                <a:ea typeface="Muli"/>
                <a:cs typeface="Muli"/>
                <a:sym typeface="Muli"/>
              </a:defRPr>
            </a:lvl2pPr>
            <a:lvl3pPr lvl="2" rtl="0">
              <a:spcBef>
                <a:spcPts val="0"/>
              </a:spcBef>
              <a:spcAft>
                <a:spcPts val="0"/>
              </a:spcAft>
              <a:buNone/>
              <a:defRPr>
                <a:latin typeface="Muli"/>
                <a:ea typeface="Muli"/>
                <a:cs typeface="Muli"/>
                <a:sym typeface="Muli"/>
              </a:defRPr>
            </a:lvl3pPr>
            <a:lvl4pPr lvl="3" rtl="0">
              <a:spcBef>
                <a:spcPts val="0"/>
              </a:spcBef>
              <a:spcAft>
                <a:spcPts val="0"/>
              </a:spcAft>
              <a:buNone/>
              <a:defRPr>
                <a:latin typeface="Muli"/>
                <a:ea typeface="Muli"/>
                <a:cs typeface="Muli"/>
                <a:sym typeface="Muli"/>
              </a:defRPr>
            </a:lvl4pPr>
            <a:lvl5pPr lvl="4" rtl="0">
              <a:spcBef>
                <a:spcPts val="0"/>
              </a:spcBef>
              <a:spcAft>
                <a:spcPts val="0"/>
              </a:spcAft>
              <a:buNone/>
              <a:defRPr>
                <a:latin typeface="Muli"/>
                <a:ea typeface="Muli"/>
                <a:cs typeface="Muli"/>
                <a:sym typeface="Muli"/>
              </a:defRPr>
            </a:lvl5pPr>
            <a:lvl6pPr lvl="5" rtl="0">
              <a:spcBef>
                <a:spcPts val="0"/>
              </a:spcBef>
              <a:spcAft>
                <a:spcPts val="0"/>
              </a:spcAft>
              <a:buNone/>
              <a:defRPr>
                <a:latin typeface="Muli"/>
                <a:ea typeface="Muli"/>
                <a:cs typeface="Muli"/>
                <a:sym typeface="Muli"/>
              </a:defRPr>
            </a:lvl6pPr>
            <a:lvl7pPr lvl="6" rtl="0">
              <a:spcBef>
                <a:spcPts val="0"/>
              </a:spcBef>
              <a:spcAft>
                <a:spcPts val="0"/>
              </a:spcAft>
              <a:buNone/>
              <a:defRPr>
                <a:latin typeface="Muli"/>
                <a:ea typeface="Muli"/>
                <a:cs typeface="Muli"/>
                <a:sym typeface="Muli"/>
              </a:defRPr>
            </a:lvl7pPr>
            <a:lvl8pPr lvl="7" rtl="0">
              <a:spcBef>
                <a:spcPts val="0"/>
              </a:spcBef>
              <a:spcAft>
                <a:spcPts val="0"/>
              </a:spcAft>
              <a:buNone/>
              <a:defRPr>
                <a:latin typeface="Muli"/>
                <a:ea typeface="Muli"/>
                <a:cs typeface="Muli"/>
                <a:sym typeface="Muli"/>
              </a:defRPr>
            </a:lvl8pPr>
            <a:lvl9pPr lvl="8" rtl="0">
              <a:spcBef>
                <a:spcPts val="0"/>
              </a:spcBef>
              <a:spcAft>
                <a:spcPts val="0"/>
              </a:spcAft>
              <a:buNone/>
              <a:defRPr>
                <a:latin typeface="Muli"/>
                <a:ea typeface="Muli"/>
                <a:cs typeface="Muli"/>
                <a:sym typeface="Muli"/>
              </a:defRPr>
            </a:lvl9pPr>
          </a:lstStyle>
          <a:p>
            <a:endParaRPr/>
          </a:p>
        </p:txBody>
      </p:sp>
      <p:sp>
        <p:nvSpPr>
          <p:cNvPr id="200" name="Google Shape;200;p25"/>
          <p:cNvSpPr txBox="1">
            <a:spLocks noGrp="1"/>
          </p:cNvSpPr>
          <p:nvPr>
            <p:ph type="subTitle" idx="9"/>
          </p:nvPr>
        </p:nvSpPr>
        <p:spPr>
          <a:xfrm>
            <a:off x="6376149" y="1899528"/>
            <a:ext cx="2015700" cy="48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1" name="Google Shape;201;p25"/>
          <p:cNvSpPr txBox="1">
            <a:spLocks noGrp="1"/>
          </p:cNvSpPr>
          <p:nvPr>
            <p:ph type="title" idx="13" hasCustomPrompt="1"/>
          </p:nvPr>
        </p:nvSpPr>
        <p:spPr>
          <a:xfrm>
            <a:off x="6376149" y="3108333"/>
            <a:ext cx="1295700" cy="59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t>xx%</a:t>
            </a:r>
          </a:p>
        </p:txBody>
      </p:sp>
      <p:sp>
        <p:nvSpPr>
          <p:cNvPr id="202" name="Google Shape;202;p25"/>
          <p:cNvSpPr txBox="1">
            <a:spLocks noGrp="1"/>
          </p:cNvSpPr>
          <p:nvPr>
            <p:ph type="title" idx="14"/>
          </p:nvPr>
        </p:nvSpPr>
        <p:spPr>
          <a:xfrm>
            <a:off x="6376149" y="3907333"/>
            <a:ext cx="3153300" cy="704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Muli"/>
                <a:ea typeface="Muli"/>
                <a:cs typeface="Muli"/>
                <a:sym typeface="Muli"/>
              </a:defRPr>
            </a:lvl2pPr>
            <a:lvl3pPr lvl="2" rtl="0">
              <a:spcBef>
                <a:spcPts val="0"/>
              </a:spcBef>
              <a:spcAft>
                <a:spcPts val="0"/>
              </a:spcAft>
              <a:buNone/>
              <a:defRPr>
                <a:latin typeface="Muli"/>
                <a:ea typeface="Muli"/>
                <a:cs typeface="Muli"/>
                <a:sym typeface="Muli"/>
              </a:defRPr>
            </a:lvl3pPr>
            <a:lvl4pPr lvl="3" rtl="0">
              <a:spcBef>
                <a:spcPts val="0"/>
              </a:spcBef>
              <a:spcAft>
                <a:spcPts val="0"/>
              </a:spcAft>
              <a:buNone/>
              <a:defRPr>
                <a:latin typeface="Muli"/>
                <a:ea typeface="Muli"/>
                <a:cs typeface="Muli"/>
                <a:sym typeface="Muli"/>
              </a:defRPr>
            </a:lvl4pPr>
            <a:lvl5pPr lvl="4" rtl="0">
              <a:spcBef>
                <a:spcPts val="0"/>
              </a:spcBef>
              <a:spcAft>
                <a:spcPts val="0"/>
              </a:spcAft>
              <a:buNone/>
              <a:defRPr>
                <a:latin typeface="Muli"/>
                <a:ea typeface="Muli"/>
                <a:cs typeface="Muli"/>
                <a:sym typeface="Muli"/>
              </a:defRPr>
            </a:lvl5pPr>
            <a:lvl6pPr lvl="5" rtl="0">
              <a:spcBef>
                <a:spcPts val="0"/>
              </a:spcBef>
              <a:spcAft>
                <a:spcPts val="0"/>
              </a:spcAft>
              <a:buNone/>
              <a:defRPr>
                <a:latin typeface="Muli"/>
                <a:ea typeface="Muli"/>
                <a:cs typeface="Muli"/>
                <a:sym typeface="Muli"/>
              </a:defRPr>
            </a:lvl6pPr>
            <a:lvl7pPr lvl="6" rtl="0">
              <a:spcBef>
                <a:spcPts val="0"/>
              </a:spcBef>
              <a:spcAft>
                <a:spcPts val="0"/>
              </a:spcAft>
              <a:buNone/>
              <a:defRPr>
                <a:latin typeface="Muli"/>
                <a:ea typeface="Muli"/>
                <a:cs typeface="Muli"/>
                <a:sym typeface="Muli"/>
              </a:defRPr>
            </a:lvl7pPr>
            <a:lvl8pPr lvl="7" rtl="0">
              <a:spcBef>
                <a:spcPts val="0"/>
              </a:spcBef>
              <a:spcAft>
                <a:spcPts val="0"/>
              </a:spcAft>
              <a:buNone/>
              <a:defRPr>
                <a:latin typeface="Muli"/>
                <a:ea typeface="Muli"/>
                <a:cs typeface="Muli"/>
                <a:sym typeface="Muli"/>
              </a:defRPr>
            </a:lvl8pPr>
            <a:lvl9pPr lvl="8" rtl="0">
              <a:spcBef>
                <a:spcPts val="0"/>
              </a:spcBef>
              <a:spcAft>
                <a:spcPts val="0"/>
              </a:spcAft>
              <a:buNone/>
              <a:defRPr>
                <a:latin typeface="Muli"/>
                <a:ea typeface="Muli"/>
                <a:cs typeface="Muli"/>
                <a:sym typeface="Muli"/>
              </a:defRPr>
            </a:lvl9pPr>
          </a:lstStyle>
          <a:p>
            <a:endParaRPr/>
          </a:p>
        </p:txBody>
      </p:sp>
      <p:sp>
        <p:nvSpPr>
          <p:cNvPr id="203" name="Google Shape;203;p25"/>
          <p:cNvSpPr txBox="1">
            <a:spLocks noGrp="1"/>
          </p:cNvSpPr>
          <p:nvPr>
            <p:ph type="subTitle" idx="15"/>
          </p:nvPr>
        </p:nvSpPr>
        <p:spPr>
          <a:xfrm>
            <a:off x="6376149" y="4498415"/>
            <a:ext cx="2015700" cy="48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Six Columns ">
  <p:cSld name="BIG_NUMBER_1_1_1_1">
    <p:spTree>
      <p:nvGrpSpPr>
        <p:cNvPr id="1" name="Shape 204"/>
        <p:cNvGrpSpPr/>
        <p:nvPr/>
      </p:nvGrpSpPr>
      <p:grpSpPr>
        <a:xfrm>
          <a:off x="0" y="0"/>
          <a:ext cx="0" cy="0"/>
          <a:chOff x="0" y="0"/>
          <a:chExt cx="0" cy="0"/>
        </a:xfrm>
      </p:grpSpPr>
      <p:sp>
        <p:nvSpPr>
          <p:cNvPr id="205" name="Google Shape;205;p26"/>
          <p:cNvSpPr/>
          <p:nvPr/>
        </p:nvSpPr>
        <p:spPr>
          <a:xfrm>
            <a:off x="294800" y="-9167"/>
            <a:ext cx="580500" cy="57150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6"/>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07" name="Google Shape;207;p26"/>
          <p:cNvSpPr txBox="1">
            <a:spLocks noGrp="1"/>
          </p:cNvSpPr>
          <p:nvPr>
            <p:ph type="title" idx="2"/>
          </p:nvPr>
        </p:nvSpPr>
        <p:spPr>
          <a:xfrm>
            <a:off x="2045591" y="3678694"/>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208" name="Google Shape;208;p26"/>
          <p:cNvSpPr txBox="1">
            <a:spLocks noGrp="1"/>
          </p:cNvSpPr>
          <p:nvPr>
            <p:ph type="subTitle" idx="1"/>
          </p:nvPr>
        </p:nvSpPr>
        <p:spPr>
          <a:xfrm>
            <a:off x="2099891" y="4269777"/>
            <a:ext cx="1480500" cy="4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9" name="Google Shape;209;p26"/>
          <p:cNvSpPr txBox="1">
            <a:spLocks noGrp="1"/>
          </p:cNvSpPr>
          <p:nvPr>
            <p:ph type="title" idx="3"/>
          </p:nvPr>
        </p:nvSpPr>
        <p:spPr>
          <a:xfrm>
            <a:off x="2045591" y="1522083"/>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210" name="Google Shape;210;p26"/>
          <p:cNvSpPr txBox="1">
            <a:spLocks noGrp="1"/>
          </p:cNvSpPr>
          <p:nvPr>
            <p:ph type="subTitle" idx="4"/>
          </p:nvPr>
        </p:nvSpPr>
        <p:spPr>
          <a:xfrm>
            <a:off x="2099891" y="2113166"/>
            <a:ext cx="1480500" cy="4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11" name="Google Shape;211;p26"/>
          <p:cNvSpPr txBox="1">
            <a:spLocks noGrp="1"/>
          </p:cNvSpPr>
          <p:nvPr>
            <p:ph type="title" idx="5"/>
          </p:nvPr>
        </p:nvSpPr>
        <p:spPr>
          <a:xfrm>
            <a:off x="4193041" y="3678694"/>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212" name="Google Shape;212;p26"/>
          <p:cNvSpPr txBox="1">
            <a:spLocks noGrp="1"/>
          </p:cNvSpPr>
          <p:nvPr>
            <p:ph type="subTitle" idx="6"/>
          </p:nvPr>
        </p:nvSpPr>
        <p:spPr>
          <a:xfrm>
            <a:off x="4247341" y="4269777"/>
            <a:ext cx="1480500" cy="4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13" name="Google Shape;213;p26"/>
          <p:cNvSpPr txBox="1">
            <a:spLocks noGrp="1"/>
          </p:cNvSpPr>
          <p:nvPr>
            <p:ph type="title" idx="7"/>
          </p:nvPr>
        </p:nvSpPr>
        <p:spPr>
          <a:xfrm>
            <a:off x="4193041" y="1522083"/>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214" name="Google Shape;214;p26"/>
          <p:cNvSpPr txBox="1">
            <a:spLocks noGrp="1"/>
          </p:cNvSpPr>
          <p:nvPr>
            <p:ph type="subTitle" idx="8"/>
          </p:nvPr>
        </p:nvSpPr>
        <p:spPr>
          <a:xfrm>
            <a:off x="4247341" y="2113166"/>
            <a:ext cx="1480500" cy="4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15" name="Google Shape;215;p26"/>
          <p:cNvSpPr txBox="1">
            <a:spLocks noGrp="1"/>
          </p:cNvSpPr>
          <p:nvPr>
            <p:ph type="title" idx="9"/>
          </p:nvPr>
        </p:nvSpPr>
        <p:spPr>
          <a:xfrm>
            <a:off x="6394791" y="3678694"/>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216" name="Google Shape;216;p26"/>
          <p:cNvSpPr txBox="1">
            <a:spLocks noGrp="1"/>
          </p:cNvSpPr>
          <p:nvPr>
            <p:ph type="subTitle" idx="13"/>
          </p:nvPr>
        </p:nvSpPr>
        <p:spPr>
          <a:xfrm>
            <a:off x="6449091" y="4269777"/>
            <a:ext cx="1480500" cy="4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17" name="Google Shape;217;p26"/>
          <p:cNvSpPr txBox="1">
            <a:spLocks noGrp="1"/>
          </p:cNvSpPr>
          <p:nvPr>
            <p:ph type="title" idx="14"/>
          </p:nvPr>
        </p:nvSpPr>
        <p:spPr>
          <a:xfrm>
            <a:off x="6394791" y="1522083"/>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218" name="Google Shape;218;p26"/>
          <p:cNvSpPr txBox="1">
            <a:spLocks noGrp="1"/>
          </p:cNvSpPr>
          <p:nvPr>
            <p:ph type="subTitle" idx="15"/>
          </p:nvPr>
        </p:nvSpPr>
        <p:spPr>
          <a:xfrm>
            <a:off x="6449091" y="2113166"/>
            <a:ext cx="1480500" cy="4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2">
    <p:spTree>
      <p:nvGrpSpPr>
        <p:cNvPr id="1" name="Shape 219"/>
        <p:cNvGrpSpPr/>
        <p:nvPr/>
      </p:nvGrpSpPr>
      <p:grpSpPr>
        <a:xfrm>
          <a:off x="0" y="0"/>
          <a:ext cx="0" cy="0"/>
          <a:chOff x="0" y="0"/>
          <a:chExt cx="0" cy="0"/>
        </a:xfrm>
      </p:grpSpPr>
      <p:sp>
        <p:nvSpPr>
          <p:cNvPr id="220" name="Google Shape;220;p27"/>
          <p:cNvSpPr txBox="1">
            <a:spLocks noGrp="1"/>
          </p:cNvSpPr>
          <p:nvPr>
            <p:ph type="body" idx="1"/>
          </p:nvPr>
        </p:nvSpPr>
        <p:spPr>
          <a:xfrm>
            <a:off x="2049650" y="2781333"/>
            <a:ext cx="2887500" cy="2464200"/>
          </a:xfrm>
          <a:prstGeom prst="rect">
            <a:avLst/>
          </a:prstGeom>
        </p:spPr>
        <p:txBody>
          <a:bodyPr spcFirstLastPara="1" wrap="square" lIns="91425" tIns="91425" rIns="91425" bIns="91425" anchor="t" anchorCtr="0">
            <a:noAutofit/>
          </a:bodyPr>
          <a:lstStyle>
            <a:lvl1pPr marL="457200" lvl="0" indent="-304800" rtl="0">
              <a:lnSpc>
                <a:spcPct val="150000"/>
              </a:lnSpc>
              <a:spcBef>
                <a:spcPts val="0"/>
              </a:spcBef>
              <a:spcAft>
                <a:spcPts val="0"/>
              </a:spcAft>
              <a:buSzPts val="1200"/>
              <a:buChar char="●"/>
              <a:defRPr sz="1200"/>
            </a:lvl1pPr>
            <a:lvl2pPr marL="914400" lvl="1" indent="-304800" rtl="0">
              <a:lnSpc>
                <a:spcPct val="150000"/>
              </a:lnSpc>
              <a:spcBef>
                <a:spcPts val="1600"/>
              </a:spcBef>
              <a:spcAft>
                <a:spcPts val="0"/>
              </a:spcAft>
              <a:buSzPts val="1200"/>
              <a:buChar char="○"/>
              <a:defRPr sz="1200"/>
            </a:lvl2pPr>
            <a:lvl3pPr marL="1371600" lvl="2" indent="-304800" rtl="0">
              <a:lnSpc>
                <a:spcPct val="150000"/>
              </a:lnSpc>
              <a:spcBef>
                <a:spcPts val="1600"/>
              </a:spcBef>
              <a:spcAft>
                <a:spcPts val="0"/>
              </a:spcAft>
              <a:buSzPts val="1200"/>
              <a:buChar char="■"/>
              <a:defRPr sz="1200"/>
            </a:lvl3pPr>
            <a:lvl4pPr marL="1828800" lvl="3" indent="-304800" rtl="0">
              <a:lnSpc>
                <a:spcPct val="150000"/>
              </a:lnSpc>
              <a:spcBef>
                <a:spcPts val="1600"/>
              </a:spcBef>
              <a:spcAft>
                <a:spcPts val="0"/>
              </a:spcAft>
              <a:buSzPts val="1200"/>
              <a:buChar char="●"/>
              <a:defRPr sz="1200"/>
            </a:lvl4pPr>
            <a:lvl5pPr marL="2286000" lvl="4" indent="-304800" rtl="0">
              <a:lnSpc>
                <a:spcPct val="150000"/>
              </a:lnSpc>
              <a:spcBef>
                <a:spcPts val="1600"/>
              </a:spcBef>
              <a:spcAft>
                <a:spcPts val="0"/>
              </a:spcAft>
              <a:buSzPts val="1200"/>
              <a:buChar char="○"/>
              <a:defRPr sz="1200"/>
            </a:lvl5pPr>
            <a:lvl6pPr marL="2743200" lvl="5" indent="-304800" rtl="0">
              <a:lnSpc>
                <a:spcPct val="150000"/>
              </a:lnSpc>
              <a:spcBef>
                <a:spcPts val="1600"/>
              </a:spcBef>
              <a:spcAft>
                <a:spcPts val="0"/>
              </a:spcAft>
              <a:buSzPts val="1200"/>
              <a:buChar char="■"/>
              <a:defRPr sz="1200"/>
            </a:lvl6pPr>
            <a:lvl7pPr marL="3200400" lvl="6" indent="-304800" rtl="0">
              <a:lnSpc>
                <a:spcPct val="150000"/>
              </a:lnSpc>
              <a:spcBef>
                <a:spcPts val="1600"/>
              </a:spcBef>
              <a:spcAft>
                <a:spcPts val="0"/>
              </a:spcAft>
              <a:buSzPts val="1200"/>
              <a:buChar char="●"/>
              <a:defRPr sz="1200"/>
            </a:lvl7pPr>
            <a:lvl8pPr marL="3657600" lvl="7" indent="-304800" rtl="0">
              <a:lnSpc>
                <a:spcPct val="150000"/>
              </a:lnSpc>
              <a:spcBef>
                <a:spcPts val="1600"/>
              </a:spcBef>
              <a:spcAft>
                <a:spcPts val="0"/>
              </a:spcAft>
              <a:buSzPts val="1200"/>
              <a:buChar char="○"/>
              <a:defRPr sz="1200"/>
            </a:lvl8pPr>
            <a:lvl9pPr marL="4114800" lvl="8" indent="-304800" rtl="0">
              <a:lnSpc>
                <a:spcPct val="150000"/>
              </a:lnSpc>
              <a:spcBef>
                <a:spcPts val="1600"/>
              </a:spcBef>
              <a:spcAft>
                <a:spcPts val="1600"/>
              </a:spcAft>
              <a:buSzPts val="1200"/>
              <a:buChar char="■"/>
              <a:defRPr sz="1200"/>
            </a:lvl9pPr>
          </a:lstStyle>
          <a:p>
            <a:endParaRPr/>
          </a:p>
        </p:txBody>
      </p:sp>
      <p:sp>
        <p:nvSpPr>
          <p:cNvPr id="221" name="Google Shape;221;p27"/>
          <p:cNvSpPr txBox="1">
            <a:spLocks noGrp="1"/>
          </p:cNvSpPr>
          <p:nvPr>
            <p:ph type="body" idx="2"/>
          </p:nvPr>
        </p:nvSpPr>
        <p:spPr>
          <a:xfrm>
            <a:off x="5267750" y="2781333"/>
            <a:ext cx="2887500" cy="2464200"/>
          </a:xfrm>
          <a:prstGeom prst="rect">
            <a:avLst/>
          </a:prstGeom>
        </p:spPr>
        <p:txBody>
          <a:bodyPr spcFirstLastPara="1" wrap="square" lIns="91425" tIns="91425" rIns="91425" bIns="91425" anchor="t" anchorCtr="0">
            <a:noAutofit/>
          </a:bodyPr>
          <a:lstStyle>
            <a:lvl1pPr marL="457200" lvl="0" indent="-304800" rtl="0">
              <a:lnSpc>
                <a:spcPct val="150000"/>
              </a:lnSpc>
              <a:spcBef>
                <a:spcPts val="0"/>
              </a:spcBef>
              <a:spcAft>
                <a:spcPts val="0"/>
              </a:spcAft>
              <a:buSzPts val="1200"/>
              <a:buChar char="●"/>
              <a:defRPr sz="1200"/>
            </a:lvl1pPr>
            <a:lvl2pPr marL="914400" lvl="1" indent="-304800" rtl="0">
              <a:lnSpc>
                <a:spcPct val="150000"/>
              </a:lnSpc>
              <a:spcBef>
                <a:spcPts val="1600"/>
              </a:spcBef>
              <a:spcAft>
                <a:spcPts val="0"/>
              </a:spcAft>
              <a:buSzPts val="1200"/>
              <a:buChar char="○"/>
              <a:defRPr sz="1200"/>
            </a:lvl2pPr>
            <a:lvl3pPr marL="1371600" lvl="2" indent="-304800" rtl="0">
              <a:lnSpc>
                <a:spcPct val="150000"/>
              </a:lnSpc>
              <a:spcBef>
                <a:spcPts val="1600"/>
              </a:spcBef>
              <a:spcAft>
                <a:spcPts val="0"/>
              </a:spcAft>
              <a:buSzPts val="1200"/>
              <a:buChar char="■"/>
              <a:defRPr sz="1200"/>
            </a:lvl3pPr>
            <a:lvl4pPr marL="1828800" lvl="3" indent="-304800" rtl="0">
              <a:lnSpc>
                <a:spcPct val="150000"/>
              </a:lnSpc>
              <a:spcBef>
                <a:spcPts val="1600"/>
              </a:spcBef>
              <a:spcAft>
                <a:spcPts val="0"/>
              </a:spcAft>
              <a:buSzPts val="1200"/>
              <a:buChar char="●"/>
              <a:defRPr sz="1200"/>
            </a:lvl4pPr>
            <a:lvl5pPr marL="2286000" lvl="4" indent="-304800" rtl="0">
              <a:lnSpc>
                <a:spcPct val="150000"/>
              </a:lnSpc>
              <a:spcBef>
                <a:spcPts val="1600"/>
              </a:spcBef>
              <a:spcAft>
                <a:spcPts val="0"/>
              </a:spcAft>
              <a:buSzPts val="1200"/>
              <a:buChar char="○"/>
              <a:defRPr sz="1200"/>
            </a:lvl5pPr>
            <a:lvl6pPr marL="2743200" lvl="5" indent="-304800" rtl="0">
              <a:lnSpc>
                <a:spcPct val="150000"/>
              </a:lnSpc>
              <a:spcBef>
                <a:spcPts val="1600"/>
              </a:spcBef>
              <a:spcAft>
                <a:spcPts val="0"/>
              </a:spcAft>
              <a:buSzPts val="1200"/>
              <a:buChar char="■"/>
              <a:defRPr sz="1200"/>
            </a:lvl6pPr>
            <a:lvl7pPr marL="3200400" lvl="6" indent="-304800" rtl="0">
              <a:lnSpc>
                <a:spcPct val="150000"/>
              </a:lnSpc>
              <a:spcBef>
                <a:spcPts val="1600"/>
              </a:spcBef>
              <a:spcAft>
                <a:spcPts val="0"/>
              </a:spcAft>
              <a:buSzPts val="1200"/>
              <a:buChar char="●"/>
              <a:defRPr sz="1200"/>
            </a:lvl7pPr>
            <a:lvl8pPr marL="3657600" lvl="7" indent="-304800" rtl="0">
              <a:lnSpc>
                <a:spcPct val="150000"/>
              </a:lnSpc>
              <a:spcBef>
                <a:spcPts val="1600"/>
              </a:spcBef>
              <a:spcAft>
                <a:spcPts val="0"/>
              </a:spcAft>
              <a:buSzPts val="1200"/>
              <a:buChar char="○"/>
              <a:defRPr sz="1200"/>
            </a:lvl8pPr>
            <a:lvl9pPr marL="4114800" lvl="8" indent="-304800" rtl="0">
              <a:lnSpc>
                <a:spcPct val="150000"/>
              </a:lnSpc>
              <a:spcBef>
                <a:spcPts val="1600"/>
              </a:spcBef>
              <a:spcAft>
                <a:spcPts val="1600"/>
              </a:spcAft>
              <a:buSzPts val="1200"/>
              <a:buChar char="■"/>
              <a:defRPr sz="1200"/>
            </a:lvl9pPr>
          </a:lstStyle>
          <a:p>
            <a:endParaRPr/>
          </a:p>
        </p:txBody>
      </p:sp>
      <p:sp>
        <p:nvSpPr>
          <p:cNvPr id="222" name="Google Shape;222;p27"/>
          <p:cNvSpPr/>
          <p:nvPr/>
        </p:nvSpPr>
        <p:spPr>
          <a:xfrm>
            <a:off x="294800" y="-9167"/>
            <a:ext cx="580500" cy="571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7"/>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Three Columns">
  <p:cSld name="BIG_NUMBER_1_1_1_2">
    <p:spTree>
      <p:nvGrpSpPr>
        <p:cNvPr id="1" name="Shape 224"/>
        <p:cNvGrpSpPr/>
        <p:nvPr/>
      </p:nvGrpSpPr>
      <p:grpSpPr>
        <a:xfrm>
          <a:off x="0" y="0"/>
          <a:ext cx="0" cy="0"/>
          <a:chOff x="0" y="0"/>
          <a:chExt cx="0" cy="0"/>
        </a:xfrm>
      </p:grpSpPr>
      <p:sp>
        <p:nvSpPr>
          <p:cNvPr id="225" name="Google Shape;225;p28"/>
          <p:cNvSpPr/>
          <p:nvPr/>
        </p:nvSpPr>
        <p:spPr>
          <a:xfrm>
            <a:off x="294800" y="-9167"/>
            <a:ext cx="580500" cy="571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8"/>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7" name="Google Shape;227;p28"/>
          <p:cNvSpPr txBox="1">
            <a:spLocks noGrp="1"/>
          </p:cNvSpPr>
          <p:nvPr>
            <p:ph type="title" idx="2"/>
          </p:nvPr>
        </p:nvSpPr>
        <p:spPr>
          <a:xfrm>
            <a:off x="2113166" y="3347861"/>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228" name="Google Shape;228;p28"/>
          <p:cNvSpPr txBox="1">
            <a:spLocks noGrp="1"/>
          </p:cNvSpPr>
          <p:nvPr>
            <p:ph type="subTitle" idx="1"/>
          </p:nvPr>
        </p:nvSpPr>
        <p:spPr>
          <a:xfrm>
            <a:off x="2167475" y="3938946"/>
            <a:ext cx="1480500" cy="96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9" name="Google Shape;229;p28"/>
          <p:cNvSpPr txBox="1">
            <a:spLocks noGrp="1"/>
          </p:cNvSpPr>
          <p:nvPr>
            <p:ph type="title" idx="3"/>
          </p:nvPr>
        </p:nvSpPr>
        <p:spPr>
          <a:xfrm>
            <a:off x="4247329" y="3347861"/>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230" name="Google Shape;230;p28"/>
          <p:cNvSpPr txBox="1">
            <a:spLocks noGrp="1"/>
          </p:cNvSpPr>
          <p:nvPr>
            <p:ph type="subTitle" idx="4"/>
          </p:nvPr>
        </p:nvSpPr>
        <p:spPr>
          <a:xfrm>
            <a:off x="4274488" y="3938946"/>
            <a:ext cx="1480500" cy="96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1" name="Google Shape;231;p28"/>
          <p:cNvSpPr txBox="1">
            <a:spLocks noGrp="1"/>
          </p:cNvSpPr>
          <p:nvPr>
            <p:ph type="title" idx="5"/>
          </p:nvPr>
        </p:nvSpPr>
        <p:spPr>
          <a:xfrm>
            <a:off x="6327216" y="3347861"/>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232" name="Google Shape;232;p28"/>
          <p:cNvSpPr txBox="1">
            <a:spLocks noGrp="1"/>
          </p:cNvSpPr>
          <p:nvPr>
            <p:ph type="subTitle" idx="6"/>
          </p:nvPr>
        </p:nvSpPr>
        <p:spPr>
          <a:xfrm>
            <a:off x="6381502" y="3938946"/>
            <a:ext cx="1480500" cy="96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233"/>
        <p:cNvGrpSpPr/>
        <p:nvPr/>
      </p:nvGrpSpPr>
      <p:grpSpPr>
        <a:xfrm>
          <a:off x="0" y="0"/>
          <a:ext cx="0" cy="0"/>
          <a:chOff x="0" y="0"/>
          <a:chExt cx="0" cy="0"/>
        </a:xfrm>
      </p:grpSpPr>
      <p:sp>
        <p:nvSpPr>
          <p:cNvPr id="234" name="Google Shape;234;p29"/>
          <p:cNvSpPr/>
          <p:nvPr/>
        </p:nvSpPr>
        <p:spPr>
          <a:xfrm>
            <a:off x="294800" y="-9167"/>
            <a:ext cx="580500" cy="571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9"/>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and credits">
  <p:cSld name="SECTION_TITLE_AND_DESCRIPTION_1">
    <p:spTree>
      <p:nvGrpSpPr>
        <p:cNvPr id="1" name="Shape 236"/>
        <p:cNvGrpSpPr/>
        <p:nvPr/>
      </p:nvGrpSpPr>
      <p:grpSpPr>
        <a:xfrm>
          <a:off x="0" y="0"/>
          <a:ext cx="0" cy="0"/>
          <a:chOff x="0" y="0"/>
          <a:chExt cx="0" cy="0"/>
        </a:xfrm>
      </p:grpSpPr>
      <p:sp>
        <p:nvSpPr>
          <p:cNvPr id="237" name="Google Shape;237;p30"/>
          <p:cNvSpPr txBox="1">
            <a:spLocks noGrp="1"/>
          </p:cNvSpPr>
          <p:nvPr>
            <p:ph type="title"/>
          </p:nvPr>
        </p:nvSpPr>
        <p:spPr>
          <a:xfrm>
            <a:off x="1977625" y="522861"/>
            <a:ext cx="2890500" cy="1647000"/>
          </a:xfrm>
          <a:prstGeom prst="rect">
            <a:avLst/>
          </a:prstGeom>
        </p:spPr>
        <p:txBody>
          <a:bodyPr spcFirstLastPara="1" wrap="square" lIns="91425" tIns="91425" rIns="91425" bIns="91425" anchor="b" anchorCtr="0">
            <a:noAutofit/>
          </a:bodyPr>
          <a:lstStyle>
            <a:lvl1pPr lvl="0" rtl="0">
              <a:lnSpc>
                <a:spcPct val="70000"/>
              </a:lnSpc>
              <a:spcBef>
                <a:spcPts val="0"/>
              </a:spcBef>
              <a:spcAft>
                <a:spcPts val="0"/>
              </a:spcAft>
              <a:buClr>
                <a:schemeClr val="accent1"/>
              </a:buClr>
              <a:buSzPts val="4200"/>
              <a:buNone/>
              <a:defRPr sz="4200">
                <a:solidFill>
                  <a:schemeClr val="accent1"/>
                </a:solidFill>
              </a:defRPr>
            </a:lvl1pPr>
            <a:lvl2pPr lvl="1" rtl="0">
              <a:lnSpc>
                <a:spcPct val="70000"/>
              </a:lnSpc>
              <a:spcBef>
                <a:spcPts val="0"/>
              </a:spcBef>
              <a:spcAft>
                <a:spcPts val="0"/>
              </a:spcAft>
              <a:buClr>
                <a:schemeClr val="accent1"/>
              </a:buClr>
              <a:buSzPts val="4200"/>
              <a:buNone/>
              <a:defRPr sz="4200">
                <a:solidFill>
                  <a:schemeClr val="accent1"/>
                </a:solidFill>
              </a:defRPr>
            </a:lvl2pPr>
            <a:lvl3pPr lvl="2" rtl="0">
              <a:lnSpc>
                <a:spcPct val="70000"/>
              </a:lnSpc>
              <a:spcBef>
                <a:spcPts val="0"/>
              </a:spcBef>
              <a:spcAft>
                <a:spcPts val="0"/>
              </a:spcAft>
              <a:buClr>
                <a:schemeClr val="accent1"/>
              </a:buClr>
              <a:buSzPts val="4200"/>
              <a:buNone/>
              <a:defRPr sz="4200">
                <a:solidFill>
                  <a:schemeClr val="accent1"/>
                </a:solidFill>
              </a:defRPr>
            </a:lvl3pPr>
            <a:lvl4pPr lvl="3" rtl="0">
              <a:lnSpc>
                <a:spcPct val="70000"/>
              </a:lnSpc>
              <a:spcBef>
                <a:spcPts val="0"/>
              </a:spcBef>
              <a:spcAft>
                <a:spcPts val="0"/>
              </a:spcAft>
              <a:buClr>
                <a:schemeClr val="accent1"/>
              </a:buClr>
              <a:buSzPts val="4200"/>
              <a:buNone/>
              <a:defRPr sz="4200">
                <a:solidFill>
                  <a:schemeClr val="accent1"/>
                </a:solidFill>
              </a:defRPr>
            </a:lvl4pPr>
            <a:lvl5pPr lvl="4" rtl="0">
              <a:lnSpc>
                <a:spcPct val="70000"/>
              </a:lnSpc>
              <a:spcBef>
                <a:spcPts val="0"/>
              </a:spcBef>
              <a:spcAft>
                <a:spcPts val="0"/>
              </a:spcAft>
              <a:buClr>
                <a:schemeClr val="accent1"/>
              </a:buClr>
              <a:buSzPts val="4200"/>
              <a:buNone/>
              <a:defRPr sz="4200">
                <a:solidFill>
                  <a:schemeClr val="accent1"/>
                </a:solidFill>
              </a:defRPr>
            </a:lvl5pPr>
            <a:lvl6pPr lvl="5" rtl="0">
              <a:lnSpc>
                <a:spcPct val="70000"/>
              </a:lnSpc>
              <a:spcBef>
                <a:spcPts val="0"/>
              </a:spcBef>
              <a:spcAft>
                <a:spcPts val="0"/>
              </a:spcAft>
              <a:buClr>
                <a:schemeClr val="accent1"/>
              </a:buClr>
              <a:buSzPts val="4200"/>
              <a:buNone/>
              <a:defRPr sz="4200">
                <a:solidFill>
                  <a:schemeClr val="accent1"/>
                </a:solidFill>
              </a:defRPr>
            </a:lvl6pPr>
            <a:lvl7pPr lvl="6" rtl="0">
              <a:lnSpc>
                <a:spcPct val="70000"/>
              </a:lnSpc>
              <a:spcBef>
                <a:spcPts val="0"/>
              </a:spcBef>
              <a:spcAft>
                <a:spcPts val="0"/>
              </a:spcAft>
              <a:buClr>
                <a:schemeClr val="accent1"/>
              </a:buClr>
              <a:buSzPts val="4200"/>
              <a:buNone/>
              <a:defRPr sz="4200">
                <a:solidFill>
                  <a:schemeClr val="accent1"/>
                </a:solidFill>
              </a:defRPr>
            </a:lvl7pPr>
            <a:lvl8pPr lvl="7" rtl="0">
              <a:lnSpc>
                <a:spcPct val="70000"/>
              </a:lnSpc>
              <a:spcBef>
                <a:spcPts val="0"/>
              </a:spcBef>
              <a:spcAft>
                <a:spcPts val="0"/>
              </a:spcAft>
              <a:buClr>
                <a:schemeClr val="accent1"/>
              </a:buClr>
              <a:buSzPts val="4200"/>
              <a:buNone/>
              <a:defRPr sz="4200">
                <a:solidFill>
                  <a:schemeClr val="accent1"/>
                </a:solidFill>
              </a:defRPr>
            </a:lvl8pPr>
            <a:lvl9pPr lvl="8" rtl="0">
              <a:lnSpc>
                <a:spcPct val="70000"/>
              </a:lnSpc>
              <a:spcBef>
                <a:spcPts val="0"/>
              </a:spcBef>
              <a:spcAft>
                <a:spcPts val="0"/>
              </a:spcAft>
              <a:buClr>
                <a:schemeClr val="accent1"/>
              </a:buClr>
              <a:buSzPts val="4200"/>
              <a:buNone/>
              <a:defRPr sz="4200">
                <a:solidFill>
                  <a:schemeClr val="accent1"/>
                </a:solidFill>
              </a:defRPr>
            </a:lvl9pPr>
          </a:lstStyle>
          <a:p>
            <a:endParaRPr/>
          </a:p>
        </p:txBody>
      </p:sp>
      <p:sp>
        <p:nvSpPr>
          <p:cNvPr id="238" name="Google Shape;238;p30"/>
          <p:cNvSpPr txBox="1">
            <a:spLocks noGrp="1"/>
          </p:cNvSpPr>
          <p:nvPr>
            <p:ph type="subTitle" idx="1"/>
          </p:nvPr>
        </p:nvSpPr>
        <p:spPr>
          <a:xfrm>
            <a:off x="1977625" y="2267194"/>
            <a:ext cx="2890500" cy="150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39" name="Google Shape;239;p30"/>
          <p:cNvSpPr/>
          <p:nvPr/>
        </p:nvSpPr>
        <p:spPr>
          <a:xfrm>
            <a:off x="294800" y="-9167"/>
            <a:ext cx="580500" cy="571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0"/>
          <p:cNvSpPr txBox="1">
            <a:spLocks noGrp="1"/>
          </p:cNvSpPr>
          <p:nvPr>
            <p:ph type="title" idx="2"/>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41" name="Google Shape;241;p30"/>
          <p:cNvSpPr txBox="1"/>
          <p:nvPr/>
        </p:nvSpPr>
        <p:spPr>
          <a:xfrm>
            <a:off x="1977625" y="4124306"/>
            <a:ext cx="3062400" cy="1132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000">
                <a:solidFill>
                  <a:schemeClr val="dk1"/>
                </a:solidFill>
                <a:latin typeface="Muli"/>
                <a:ea typeface="Muli"/>
                <a:cs typeface="Muli"/>
                <a:sym typeface="Muli"/>
              </a:rPr>
              <a:t>CREDITS: This presentation template was created by </a:t>
            </a:r>
            <a:r>
              <a:rPr lang="en" sz="1000">
                <a:solidFill>
                  <a:schemeClr val="dk1"/>
                </a:solidFill>
                <a:uFill>
                  <a:noFill/>
                </a:uFill>
                <a:latin typeface="Muli"/>
                <a:ea typeface="Muli"/>
                <a:cs typeface="Muli"/>
                <a:sym typeface="Muli"/>
                <a:hlinkClick r:id="rId2">
                  <a:extLst>
                    <a:ext uri="{A12FA001-AC4F-418D-AE19-62706E023703}">
                      <ahyp:hlinkClr xmlns:ahyp="http://schemas.microsoft.com/office/drawing/2018/hyperlinkcolor" val="tx"/>
                    </a:ext>
                  </a:extLst>
                </a:hlinkClick>
              </a:rPr>
              <a:t>Slidesgo</a:t>
            </a:r>
            <a:r>
              <a:rPr lang="en" sz="1000">
                <a:solidFill>
                  <a:schemeClr val="dk1"/>
                </a:solidFill>
                <a:latin typeface="Muli"/>
                <a:ea typeface="Muli"/>
                <a:cs typeface="Muli"/>
                <a:sym typeface="Muli"/>
              </a:rPr>
              <a:t>, including icons by </a:t>
            </a:r>
            <a:r>
              <a:rPr lang="en" sz="1000">
                <a:solidFill>
                  <a:schemeClr val="dk1"/>
                </a:solidFill>
                <a:uFill>
                  <a:noFill/>
                </a:uFill>
                <a:latin typeface="Muli"/>
                <a:ea typeface="Muli"/>
                <a:cs typeface="Muli"/>
                <a:sym typeface="Muli"/>
                <a:hlinkClick r:id="rId3">
                  <a:extLst>
                    <a:ext uri="{A12FA001-AC4F-418D-AE19-62706E023703}">
                      <ahyp:hlinkClr xmlns:ahyp="http://schemas.microsoft.com/office/drawing/2018/hyperlinkcolor" val="tx"/>
                    </a:ext>
                  </a:extLst>
                </a:hlinkClick>
              </a:rPr>
              <a:t>Flaticon</a:t>
            </a:r>
            <a:r>
              <a:rPr lang="en" sz="1000">
                <a:solidFill>
                  <a:schemeClr val="dk1"/>
                </a:solidFill>
                <a:latin typeface="Muli"/>
                <a:ea typeface="Muli"/>
                <a:cs typeface="Muli"/>
                <a:sym typeface="Muli"/>
              </a:rPr>
              <a:t>, and infographics &amp; images by </a:t>
            </a:r>
            <a:r>
              <a:rPr lang="en" sz="1000">
                <a:solidFill>
                  <a:schemeClr val="dk1"/>
                </a:solidFill>
                <a:uFill>
                  <a:noFill/>
                </a:uFill>
                <a:latin typeface="Muli"/>
                <a:ea typeface="Muli"/>
                <a:cs typeface="Muli"/>
                <a:sym typeface="Muli"/>
                <a:hlinkClick r:id="rId4">
                  <a:extLst>
                    <a:ext uri="{A12FA001-AC4F-418D-AE19-62706E023703}">
                      <ahyp:hlinkClr xmlns:ahyp="http://schemas.microsoft.com/office/drawing/2018/hyperlinkcolor" val="tx"/>
                    </a:ext>
                  </a:extLst>
                </a:hlinkClick>
              </a:rPr>
              <a:t>Freepik</a:t>
            </a:r>
            <a:r>
              <a:rPr lang="en" sz="1000">
                <a:solidFill>
                  <a:schemeClr val="dk1"/>
                </a:solidFill>
                <a:latin typeface="Muli"/>
                <a:ea typeface="Muli"/>
                <a:cs typeface="Muli"/>
                <a:sym typeface="Muli"/>
              </a:rPr>
              <a:t>. </a:t>
            </a:r>
            <a:endParaRPr sz="1000">
              <a:solidFill>
                <a:schemeClr val="dk1"/>
              </a:solidFill>
              <a:latin typeface="Muli"/>
              <a:ea typeface="Muli"/>
              <a:cs typeface="Muli"/>
              <a:sym typeface="Muli"/>
            </a:endParaRPr>
          </a:p>
          <a:p>
            <a:pPr marL="0" lvl="0" indent="0" algn="l" rtl="0">
              <a:spcBef>
                <a:spcPts val="300"/>
              </a:spcBef>
              <a:spcAft>
                <a:spcPts val="0"/>
              </a:spcAft>
              <a:buNone/>
            </a:pPr>
            <a:endParaRPr sz="1000">
              <a:solidFill>
                <a:schemeClr val="dk1"/>
              </a:solidFill>
              <a:latin typeface="Muli"/>
              <a:ea typeface="Muli"/>
              <a:cs typeface="Muli"/>
              <a:sym typeface="Mul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rograms - Section Header">
  <p:cSld name="TITLE_2">
    <p:spTree>
      <p:nvGrpSpPr>
        <p:cNvPr id="1" name="Shape 33"/>
        <p:cNvGrpSpPr/>
        <p:nvPr/>
      </p:nvGrpSpPr>
      <p:grpSpPr>
        <a:xfrm>
          <a:off x="0" y="0"/>
          <a:ext cx="0" cy="0"/>
          <a:chOff x="0" y="0"/>
          <a:chExt cx="0" cy="0"/>
        </a:xfrm>
      </p:grpSpPr>
      <p:sp>
        <p:nvSpPr>
          <p:cNvPr id="34" name="Google Shape;34;p4"/>
          <p:cNvSpPr/>
          <p:nvPr/>
        </p:nvSpPr>
        <p:spPr>
          <a:xfrm>
            <a:off x="-18250" y="960125"/>
            <a:ext cx="7638300" cy="4769100"/>
          </a:xfrm>
          <a:prstGeom prst="rect">
            <a:avLst/>
          </a:prstGeom>
          <a:solidFill>
            <a:srgbClr val="005A70"/>
          </a:solidFill>
          <a:ln w="19050" cap="flat" cmpd="sng">
            <a:solidFill>
              <a:srgbClr val="005A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txBox="1">
            <a:spLocks noGrp="1"/>
          </p:cNvSpPr>
          <p:nvPr>
            <p:ph type="subTitle" idx="1"/>
          </p:nvPr>
        </p:nvSpPr>
        <p:spPr>
          <a:xfrm>
            <a:off x="540300" y="3453825"/>
            <a:ext cx="6871800" cy="88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800"/>
              <a:buNone/>
              <a:defRPr sz="2800">
                <a:solidFill>
                  <a:schemeClr val="lt1"/>
                </a:solidFill>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36" name="Google Shape;36;p4"/>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7" name="Google Shape;37;p4"/>
          <p:cNvSpPr txBox="1">
            <a:spLocks noGrp="1"/>
          </p:cNvSpPr>
          <p:nvPr>
            <p:ph type="ctrTitle"/>
          </p:nvPr>
        </p:nvSpPr>
        <p:spPr>
          <a:xfrm>
            <a:off x="540300" y="1949500"/>
            <a:ext cx="6871800" cy="1615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5200"/>
              <a:buNone/>
              <a:defRPr sz="52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38" name="Google Shape;38;p4"/>
          <p:cNvGrpSpPr/>
          <p:nvPr/>
        </p:nvGrpSpPr>
        <p:grpSpPr>
          <a:xfrm>
            <a:off x="6275700" y="85070"/>
            <a:ext cx="2770526" cy="1652363"/>
            <a:chOff x="6275700" y="85070"/>
            <a:chExt cx="2770526" cy="1652363"/>
          </a:xfrm>
        </p:grpSpPr>
        <p:sp>
          <p:nvSpPr>
            <p:cNvPr id="39" name="Google Shape;39;p4"/>
            <p:cNvSpPr/>
            <p:nvPr/>
          </p:nvSpPr>
          <p:spPr>
            <a:xfrm>
              <a:off x="6275700" y="85070"/>
              <a:ext cx="1344300" cy="7773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4"/>
            <p:cNvGrpSpPr/>
            <p:nvPr/>
          </p:nvGrpSpPr>
          <p:grpSpPr>
            <a:xfrm>
              <a:off x="7701998" y="93103"/>
              <a:ext cx="1344154" cy="777249"/>
              <a:chOff x="8262775" y="111725"/>
              <a:chExt cx="768000" cy="698400"/>
            </a:xfrm>
          </p:grpSpPr>
          <p:sp>
            <p:nvSpPr>
              <p:cNvPr id="41" name="Google Shape;41;p4"/>
              <p:cNvSpPr/>
              <p:nvPr/>
            </p:nvSpPr>
            <p:spPr>
              <a:xfrm>
                <a:off x="8262775" y="111725"/>
                <a:ext cx="768000" cy="6984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43;p4"/>
            <p:cNvSpPr/>
            <p:nvPr/>
          </p:nvSpPr>
          <p:spPr>
            <a:xfrm>
              <a:off x="7701926" y="960133"/>
              <a:ext cx="1344300" cy="7773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 name="Google Shape;44;p4"/>
            <p:cNvPicPr preferRelativeResize="0"/>
            <p:nvPr/>
          </p:nvPicPr>
          <p:blipFill>
            <a:blip r:embed="rId2">
              <a:alphaModFix/>
            </a:blip>
            <a:stretch>
              <a:fillRect/>
            </a:stretch>
          </p:blipFill>
          <p:spPr>
            <a:xfrm>
              <a:off x="8061580" y="169865"/>
              <a:ext cx="624990" cy="623724"/>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guide id="3" pos="3840">
          <p15:clr>
            <a:srgbClr val="FA7B17"/>
          </p15:clr>
        </p15:guide>
        <p15:guide id="4" pos="4800">
          <p15:clr>
            <a:srgbClr val="FA7B17"/>
          </p15:clr>
        </p15:guide>
        <p15:guide id="5" pos="1920">
          <p15:clr>
            <a:srgbClr val="FA7B17"/>
          </p15:clr>
        </p15:guide>
        <p15:guide id="6" pos="960">
          <p15:clr>
            <a:srgbClr val="FA7B17"/>
          </p15:clr>
        </p15:guide>
        <p15:guide id="7" orient="horz" pos="605">
          <p15:clr>
            <a:srgbClr val="FA7B17"/>
          </p15:clr>
        </p15:guide>
        <p15:guide id="8" orient="horz" pos="1210">
          <p15:clr>
            <a:srgbClr val="FA7B17"/>
          </p15:clr>
        </p15:guide>
        <p15:guide id="9" orient="horz" pos="2419">
          <p15:clr>
            <a:srgbClr val="FA7B17"/>
          </p15:clr>
        </p15:guide>
        <p15:guide id="10" orient="horz" pos="3024">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3">
    <p:spTree>
      <p:nvGrpSpPr>
        <p:cNvPr id="1" name="Shape 242"/>
        <p:cNvGrpSpPr/>
        <p:nvPr/>
      </p:nvGrpSpPr>
      <p:grpSpPr>
        <a:xfrm>
          <a:off x="0" y="0"/>
          <a:ext cx="0" cy="0"/>
          <a:chOff x="0" y="0"/>
          <a:chExt cx="0" cy="0"/>
        </a:xfrm>
      </p:grpSpPr>
      <p:sp>
        <p:nvSpPr>
          <p:cNvPr id="243" name="Google Shape;243;p31"/>
          <p:cNvSpPr txBox="1">
            <a:spLocks noGrp="1"/>
          </p:cNvSpPr>
          <p:nvPr>
            <p:ph type="body" idx="1"/>
          </p:nvPr>
        </p:nvSpPr>
        <p:spPr>
          <a:xfrm>
            <a:off x="2049650" y="2781333"/>
            <a:ext cx="2887500" cy="2464200"/>
          </a:xfrm>
          <a:prstGeom prst="rect">
            <a:avLst/>
          </a:prstGeom>
        </p:spPr>
        <p:txBody>
          <a:bodyPr spcFirstLastPara="1" wrap="square" lIns="91425" tIns="91425" rIns="91425" bIns="91425" anchor="t" anchorCtr="0">
            <a:noAutofit/>
          </a:bodyPr>
          <a:lstStyle>
            <a:lvl1pPr marL="457200" lvl="0" indent="-304800" rtl="0">
              <a:lnSpc>
                <a:spcPct val="150000"/>
              </a:lnSpc>
              <a:spcBef>
                <a:spcPts val="0"/>
              </a:spcBef>
              <a:spcAft>
                <a:spcPts val="0"/>
              </a:spcAft>
              <a:buSzPts val="1200"/>
              <a:buChar char="●"/>
              <a:defRPr sz="1200"/>
            </a:lvl1pPr>
            <a:lvl2pPr marL="914400" lvl="1" indent="-304800" rtl="0">
              <a:lnSpc>
                <a:spcPct val="150000"/>
              </a:lnSpc>
              <a:spcBef>
                <a:spcPts val="1600"/>
              </a:spcBef>
              <a:spcAft>
                <a:spcPts val="0"/>
              </a:spcAft>
              <a:buSzPts val="1200"/>
              <a:buChar char="○"/>
              <a:defRPr sz="1200"/>
            </a:lvl2pPr>
            <a:lvl3pPr marL="1371600" lvl="2" indent="-304800" rtl="0">
              <a:lnSpc>
                <a:spcPct val="150000"/>
              </a:lnSpc>
              <a:spcBef>
                <a:spcPts val="1600"/>
              </a:spcBef>
              <a:spcAft>
                <a:spcPts val="0"/>
              </a:spcAft>
              <a:buSzPts val="1200"/>
              <a:buChar char="■"/>
              <a:defRPr sz="1200"/>
            </a:lvl3pPr>
            <a:lvl4pPr marL="1828800" lvl="3" indent="-304800" rtl="0">
              <a:lnSpc>
                <a:spcPct val="150000"/>
              </a:lnSpc>
              <a:spcBef>
                <a:spcPts val="1600"/>
              </a:spcBef>
              <a:spcAft>
                <a:spcPts val="0"/>
              </a:spcAft>
              <a:buSzPts val="1200"/>
              <a:buChar char="●"/>
              <a:defRPr sz="1200"/>
            </a:lvl4pPr>
            <a:lvl5pPr marL="2286000" lvl="4" indent="-304800" rtl="0">
              <a:lnSpc>
                <a:spcPct val="150000"/>
              </a:lnSpc>
              <a:spcBef>
                <a:spcPts val="1600"/>
              </a:spcBef>
              <a:spcAft>
                <a:spcPts val="0"/>
              </a:spcAft>
              <a:buSzPts val="1200"/>
              <a:buChar char="○"/>
              <a:defRPr sz="1200"/>
            </a:lvl5pPr>
            <a:lvl6pPr marL="2743200" lvl="5" indent="-304800" rtl="0">
              <a:lnSpc>
                <a:spcPct val="150000"/>
              </a:lnSpc>
              <a:spcBef>
                <a:spcPts val="1600"/>
              </a:spcBef>
              <a:spcAft>
                <a:spcPts val="0"/>
              </a:spcAft>
              <a:buSzPts val="1200"/>
              <a:buChar char="■"/>
              <a:defRPr sz="1200"/>
            </a:lvl6pPr>
            <a:lvl7pPr marL="3200400" lvl="6" indent="-304800" rtl="0">
              <a:lnSpc>
                <a:spcPct val="150000"/>
              </a:lnSpc>
              <a:spcBef>
                <a:spcPts val="1600"/>
              </a:spcBef>
              <a:spcAft>
                <a:spcPts val="0"/>
              </a:spcAft>
              <a:buSzPts val="1200"/>
              <a:buChar char="●"/>
              <a:defRPr sz="1200"/>
            </a:lvl7pPr>
            <a:lvl8pPr marL="3657600" lvl="7" indent="-304800" rtl="0">
              <a:lnSpc>
                <a:spcPct val="150000"/>
              </a:lnSpc>
              <a:spcBef>
                <a:spcPts val="1600"/>
              </a:spcBef>
              <a:spcAft>
                <a:spcPts val="0"/>
              </a:spcAft>
              <a:buSzPts val="1200"/>
              <a:buChar char="○"/>
              <a:defRPr sz="1200"/>
            </a:lvl8pPr>
            <a:lvl9pPr marL="4114800" lvl="8" indent="-304800" rtl="0">
              <a:lnSpc>
                <a:spcPct val="150000"/>
              </a:lnSpc>
              <a:spcBef>
                <a:spcPts val="1600"/>
              </a:spcBef>
              <a:spcAft>
                <a:spcPts val="1600"/>
              </a:spcAft>
              <a:buSzPts val="1200"/>
              <a:buChar char="■"/>
              <a:defRPr sz="1200"/>
            </a:lvl9pPr>
          </a:lstStyle>
          <a:p>
            <a:endParaRPr/>
          </a:p>
        </p:txBody>
      </p:sp>
      <p:sp>
        <p:nvSpPr>
          <p:cNvPr id="244" name="Google Shape;244;p31"/>
          <p:cNvSpPr txBox="1">
            <a:spLocks noGrp="1"/>
          </p:cNvSpPr>
          <p:nvPr>
            <p:ph type="body" idx="2"/>
          </p:nvPr>
        </p:nvSpPr>
        <p:spPr>
          <a:xfrm>
            <a:off x="5267750" y="2781333"/>
            <a:ext cx="2887500" cy="2464200"/>
          </a:xfrm>
          <a:prstGeom prst="rect">
            <a:avLst/>
          </a:prstGeom>
        </p:spPr>
        <p:txBody>
          <a:bodyPr spcFirstLastPara="1" wrap="square" lIns="91425" tIns="91425" rIns="91425" bIns="91425" anchor="t" anchorCtr="0">
            <a:noAutofit/>
          </a:bodyPr>
          <a:lstStyle>
            <a:lvl1pPr marL="457200" lvl="0" indent="-304800" rtl="0">
              <a:lnSpc>
                <a:spcPct val="150000"/>
              </a:lnSpc>
              <a:spcBef>
                <a:spcPts val="0"/>
              </a:spcBef>
              <a:spcAft>
                <a:spcPts val="0"/>
              </a:spcAft>
              <a:buSzPts val="1200"/>
              <a:buChar char="●"/>
              <a:defRPr sz="1200"/>
            </a:lvl1pPr>
            <a:lvl2pPr marL="914400" lvl="1" indent="-304800" rtl="0">
              <a:lnSpc>
                <a:spcPct val="150000"/>
              </a:lnSpc>
              <a:spcBef>
                <a:spcPts val="1600"/>
              </a:spcBef>
              <a:spcAft>
                <a:spcPts val="0"/>
              </a:spcAft>
              <a:buSzPts val="1200"/>
              <a:buChar char="○"/>
              <a:defRPr sz="1200"/>
            </a:lvl2pPr>
            <a:lvl3pPr marL="1371600" lvl="2" indent="-304800" rtl="0">
              <a:lnSpc>
                <a:spcPct val="150000"/>
              </a:lnSpc>
              <a:spcBef>
                <a:spcPts val="1600"/>
              </a:spcBef>
              <a:spcAft>
                <a:spcPts val="0"/>
              </a:spcAft>
              <a:buSzPts val="1200"/>
              <a:buChar char="■"/>
              <a:defRPr sz="1200"/>
            </a:lvl3pPr>
            <a:lvl4pPr marL="1828800" lvl="3" indent="-304800" rtl="0">
              <a:lnSpc>
                <a:spcPct val="150000"/>
              </a:lnSpc>
              <a:spcBef>
                <a:spcPts val="1600"/>
              </a:spcBef>
              <a:spcAft>
                <a:spcPts val="0"/>
              </a:spcAft>
              <a:buSzPts val="1200"/>
              <a:buChar char="●"/>
              <a:defRPr sz="1200"/>
            </a:lvl4pPr>
            <a:lvl5pPr marL="2286000" lvl="4" indent="-304800" rtl="0">
              <a:lnSpc>
                <a:spcPct val="150000"/>
              </a:lnSpc>
              <a:spcBef>
                <a:spcPts val="1600"/>
              </a:spcBef>
              <a:spcAft>
                <a:spcPts val="0"/>
              </a:spcAft>
              <a:buSzPts val="1200"/>
              <a:buChar char="○"/>
              <a:defRPr sz="1200"/>
            </a:lvl5pPr>
            <a:lvl6pPr marL="2743200" lvl="5" indent="-304800" rtl="0">
              <a:lnSpc>
                <a:spcPct val="150000"/>
              </a:lnSpc>
              <a:spcBef>
                <a:spcPts val="1600"/>
              </a:spcBef>
              <a:spcAft>
                <a:spcPts val="0"/>
              </a:spcAft>
              <a:buSzPts val="1200"/>
              <a:buChar char="■"/>
              <a:defRPr sz="1200"/>
            </a:lvl6pPr>
            <a:lvl7pPr marL="3200400" lvl="6" indent="-304800" rtl="0">
              <a:lnSpc>
                <a:spcPct val="150000"/>
              </a:lnSpc>
              <a:spcBef>
                <a:spcPts val="1600"/>
              </a:spcBef>
              <a:spcAft>
                <a:spcPts val="0"/>
              </a:spcAft>
              <a:buSzPts val="1200"/>
              <a:buChar char="●"/>
              <a:defRPr sz="1200"/>
            </a:lvl7pPr>
            <a:lvl8pPr marL="3657600" lvl="7" indent="-304800" rtl="0">
              <a:lnSpc>
                <a:spcPct val="150000"/>
              </a:lnSpc>
              <a:spcBef>
                <a:spcPts val="1600"/>
              </a:spcBef>
              <a:spcAft>
                <a:spcPts val="0"/>
              </a:spcAft>
              <a:buSzPts val="1200"/>
              <a:buChar char="○"/>
              <a:defRPr sz="1200"/>
            </a:lvl8pPr>
            <a:lvl9pPr marL="4114800" lvl="8" indent="-304800" rtl="0">
              <a:lnSpc>
                <a:spcPct val="150000"/>
              </a:lnSpc>
              <a:spcBef>
                <a:spcPts val="1600"/>
              </a:spcBef>
              <a:spcAft>
                <a:spcPts val="1600"/>
              </a:spcAft>
              <a:buSzPts val="1200"/>
              <a:buChar char="■"/>
              <a:defRPr sz="1200"/>
            </a:lvl9pPr>
          </a:lstStyle>
          <a:p>
            <a:endParaRPr/>
          </a:p>
        </p:txBody>
      </p:sp>
      <p:sp>
        <p:nvSpPr>
          <p:cNvPr id="245" name="Google Shape;245;p31"/>
          <p:cNvSpPr/>
          <p:nvPr/>
        </p:nvSpPr>
        <p:spPr>
          <a:xfrm>
            <a:off x="294800" y="-9167"/>
            <a:ext cx="580500" cy="571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1"/>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Three Columns 1">
  <p:cSld name="BIG_NUMBER_1_1_1_3">
    <p:spTree>
      <p:nvGrpSpPr>
        <p:cNvPr id="1" name="Shape 247"/>
        <p:cNvGrpSpPr/>
        <p:nvPr/>
      </p:nvGrpSpPr>
      <p:grpSpPr>
        <a:xfrm>
          <a:off x="0" y="0"/>
          <a:ext cx="0" cy="0"/>
          <a:chOff x="0" y="0"/>
          <a:chExt cx="0" cy="0"/>
        </a:xfrm>
      </p:grpSpPr>
      <p:sp>
        <p:nvSpPr>
          <p:cNvPr id="248" name="Google Shape;248;p32"/>
          <p:cNvSpPr/>
          <p:nvPr/>
        </p:nvSpPr>
        <p:spPr>
          <a:xfrm>
            <a:off x="294800" y="-9167"/>
            <a:ext cx="580500" cy="571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2"/>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50" name="Google Shape;250;p32"/>
          <p:cNvSpPr txBox="1">
            <a:spLocks noGrp="1"/>
          </p:cNvSpPr>
          <p:nvPr>
            <p:ph type="title" idx="2"/>
          </p:nvPr>
        </p:nvSpPr>
        <p:spPr>
          <a:xfrm>
            <a:off x="2113166" y="3347861"/>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251" name="Google Shape;251;p32"/>
          <p:cNvSpPr txBox="1">
            <a:spLocks noGrp="1"/>
          </p:cNvSpPr>
          <p:nvPr>
            <p:ph type="subTitle" idx="1"/>
          </p:nvPr>
        </p:nvSpPr>
        <p:spPr>
          <a:xfrm>
            <a:off x="2167475" y="3938946"/>
            <a:ext cx="1480500" cy="96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52" name="Google Shape;252;p32"/>
          <p:cNvSpPr txBox="1">
            <a:spLocks noGrp="1"/>
          </p:cNvSpPr>
          <p:nvPr>
            <p:ph type="title" idx="3"/>
          </p:nvPr>
        </p:nvSpPr>
        <p:spPr>
          <a:xfrm>
            <a:off x="4247329" y="3347861"/>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253" name="Google Shape;253;p32"/>
          <p:cNvSpPr txBox="1">
            <a:spLocks noGrp="1"/>
          </p:cNvSpPr>
          <p:nvPr>
            <p:ph type="subTitle" idx="4"/>
          </p:nvPr>
        </p:nvSpPr>
        <p:spPr>
          <a:xfrm>
            <a:off x="4274488" y="3938946"/>
            <a:ext cx="1480500" cy="96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54" name="Google Shape;254;p32"/>
          <p:cNvSpPr txBox="1">
            <a:spLocks noGrp="1"/>
          </p:cNvSpPr>
          <p:nvPr>
            <p:ph type="title" idx="5"/>
          </p:nvPr>
        </p:nvSpPr>
        <p:spPr>
          <a:xfrm>
            <a:off x="6327216" y="3347861"/>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255" name="Google Shape;255;p32"/>
          <p:cNvSpPr txBox="1">
            <a:spLocks noGrp="1"/>
          </p:cNvSpPr>
          <p:nvPr>
            <p:ph type="subTitle" idx="6"/>
          </p:nvPr>
        </p:nvSpPr>
        <p:spPr>
          <a:xfrm>
            <a:off x="6381502" y="3938946"/>
            <a:ext cx="1480500" cy="96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3">
  <p:cSld name="TITLE_ONLY_3">
    <p:spTree>
      <p:nvGrpSpPr>
        <p:cNvPr id="1" name="Shape 256"/>
        <p:cNvGrpSpPr/>
        <p:nvPr/>
      </p:nvGrpSpPr>
      <p:grpSpPr>
        <a:xfrm>
          <a:off x="0" y="0"/>
          <a:ext cx="0" cy="0"/>
          <a:chOff x="0" y="0"/>
          <a:chExt cx="0" cy="0"/>
        </a:xfrm>
      </p:grpSpPr>
      <p:sp>
        <p:nvSpPr>
          <p:cNvPr id="257" name="Google Shape;257;p33"/>
          <p:cNvSpPr/>
          <p:nvPr/>
        </p:nvSpPr>
        <p:spPr>
          <a:xfrm>
            <a:off x="294800" y="-9167"/>
            <a:ext cx="580500" cy="571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3"/>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Grid">
  <p:cSld name="CUSTOM">
    <p:spTree>
      <p:nvGrpSpPr>
        <p:cNvPr id="1" name="Shape 259"/>
        <p:cNvGrpSpPr/>
        <p:nvPr/>
      </p:nvGrpSpPr>
      <p:grpSpPr>
        <a:xfrm>
          <a:off x="0" y="0"/>
          <a:ext cx="0" cy="0"/>
          <a:chOff x="0" y="0"/>
          <a:chExt cx="0" cy="0"/>
        </a:xfrm>
      </p:grpSpPr>
      <p:sp>
        <p:nvSpPr>
          <p:cNvPr id="260" name="Google Shape;260;p34"/>
          <p:cNvSpPr/>
          <p:nvPr/>
        </p:nvSpPr>
        <p:spPr>
          <a:xfrm>
            <a:off x="1410454" y="0"/>
            <a:ext cx="223200" cy="5715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4"/>
          <p:cNvSpPr/>
          <p:nvPr/>
        </p:nvSpPr>
        <p:spPr>
          <a:xfrm>
            <a:off x="9034200" y="0"/>
            <a:ext cx="109800" cy="571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4"/>
          <p:cNvSpPr/>
          <p:nvPr/>
        </p:nvSpPr>
        <p:spPr>
          <a:xfrm>
            <a:off x="0" y="7000"/>
            <a:ext cx="109800" cy="571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4"/>
          <p:cNvSpPr/>
          <p:nvPr/>
        </p:nvSpPr>
        <p:spPr>
          <a:xfrm>
            <a:off x="2934308" y="0"/>
            <a:ext cx="223200" cy="571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4"/>
          <p:cNvSpPr/>
          <p:nvPr/>
        </p:nvSpPr>
        <p:spPr>
          <a:xfrm>
            <a:off x="4458163" y="0"/>
            <a:ext cx="223200" cy="571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4"/>
          <p:cNvSpPr/>
          <p:nvPr/>
        </p:nvSpPr>
        <p:spPr>
          <a:xfrm>
            <a:off x="5982017" y="0"/>
            <a:ext cx="223200" cy="571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4"/>
          <p:cNvSpPr/>
          <p:nvPr/>
        </p:nvSpPr>
        <p:spPr>
          <a:xfrm>
            <a:off x="7505871" y="0"/>
            <a:ext cx="223200" cy="571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4"/>
          <p:cNvSpPr/>
          <p:nvPr/>
        </p:nvSpPr>
        <p:spPr>
          <a:xfrm rot="5400000">
            <a:off x="4524025" y="-4526250"/>
            <a:ext cx="91500" cy="914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4"/>
          <p:cNvSpPr/>
          <p:nvPr/>
        </p:nvSpPr>
        <p:spPr>
          <a:xfrm rot="5400000">
            <a:off x="4524025" y="1097250"/>
            <a:ext cx="91500" cy="914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4"/>
          <p:cNvSpPr/>
          <p:nvPr/>
        </p:nvSpPr>
        <p:spPr>
          <a:xfrm rot="5400000">
            <a:off x="4479004" y="-3620500"/>
            <a:ext cx="186000" cy="9144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4"/>
          <p:cNvSpPr/>
          <p:nvPr/>
        </p:nvSpPr>
        <p:spPr>
          <a:xfrm rot="5400000">
            <a:off x="4479004" y="-2667500"/>
            <a:ext cx="186000" cy="9144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4"/>
          <p:cNvSpPr/>
          <p:nvPr/>
        </p:nvSpPr>
        <p:spPr>
          <a:xfrm rot="5400000">
            <a:off x="4479004" y="-1714500"/>
            <a:ext cx="186000" cy="9144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4"/>
          <p:cNvSpPr/>
          <p:nvPr/>
        </p:nvSpPr>
        <p:spPr>
          <a:xfrm rot="5400000">
            <a:off x="4479004" y="-761500"/>
            <a:ext cx="186000" cy="9144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4"/>
          <p:cNvSpPr/>
          <p:nvPr/>
        </p:nvSpPr>
        <p:spPr>
          <a:xfrm rot="5400000">
            <a:off x="4479004" y="191500"/>
            <a:ext cx="186000" cy="9144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guide id="3" pos="4869">
          <p15:clr>
            <a:srgbClr val="FA7B17"/>
          </p15:clr>
        </p15:guide>
        <p15:guide id="4" pos="5691">
          <p15:clr>
            <a:srgbClr val="FA7B17"/>
          </p15:clr>
        </p15:guide>
        <p15:guide id="5" pos="2949">
          <p15:clr>
            <a:srgbClr val="FA7B17"/>
          </p15:clr>
        </p15:guide>
        <p15:guide id="6" pos="69">
          <p15:clr>
            <a:srgbClr val="FA7B17"/>
          </p15:clr>
        </p15:guide>
        <p15:guide id="7" pos="959">
          <p15:clr>
            <a:srgbClr val="FA7B17"/>
          </p15:clr>
        </p15:guide>
        <p15:guide id="8" pos="888">
          <p15:clr>
            <a:srgbClr val="FA7B17"/>
          </p15:clr>
        </p15:guide>
        <p15:guide id="9" pos="2808">
          <p15:clr>
            <a:srgbClr val="FA7B17"/>
          </p15:clr>
        </p15:guide>
        <p15:guide id="10" pos="3768">
          <p15:clr>
            <a:srgbClr val="FA7B17"/>
          </p15:clr>
        </p15:guide>
        <p15:guide id="11" pos="3839">
          <p15:clr>
            <a:srgbClr val="FA7B17"/>
          </p15:clr>
        </p15:guide>
        <p15:guide id="12" pos="3909">
          <p15:clr>
            <a:srgbClr val="FA7B17"/>
          </p15:clr>
        </p15:guide>
        <p15:guide id="13" pos="4798">
          <p15:clr>
            <a:srgbClr val="FA7B17"/>
          </p15:clr>
        </p15:guide>
        <p15:guide id="14" pos="4728">
          <p15:clr>
            <a:srgbClr val="FA7B17"/>
          </p15:clr>
        </p15:guide>
        <p15:guide id="15" pos="1989">
          <p15:clr>
            <a:srgbClr val="FA7B17"/>
          </p15:clr>
        </p15:guide>
        <p15:guide id="16" pos="1919">
          <p15:clr>
            <a:srgbClr val="FA7B17"/>
          </p15:clr>
        </p15:guide>
        <p15:guide id="17" pos="1848">
          <p15:clr>
            <a:srgbClr val="FA7B17"/>
          </p15:clr>
        </p15:guide>
        <p15:guide id="18" pos="1029">
          <p15:clr>
            <a:srgbClr val="FA7B17"/>
          </p15:clr>
        </p15:guide>
        <p15:guide id="19" orient="horz" pos="2342">
          <p15:clr>
            <a:srgbClr val="FA7B17"/>
          </p15:clr>
        </p15:guide>
        <p15:guide id="20" orient="horz" pos="2459">
          <p15:clr>
            <a:srgbClr val="FA7B17"/>
          </p15:clr>
        </p15:guide>
        <p15:guide id="21" orient="horz" pos="3001">
          <p15:clr>
            <a:srgbClr val="FA7B17"/>
          </p15:clr>
        </p15:guide>
        <p15:guide id="22" orient="horz" pos="2942">
          <p15:clr>
            <a:srgbClr val="FA7B17"/>
          </p15:clr>
        </p15:guide>
        <p15:guide id="23" orient="horz" pos="3059">
          <p15:clr>
            <a:srgbClr val="FA7B17"/>
          </p15:clr>
        </p15:guide>
        <p15:guide id="24" orient="horz" pos="3542">
          <p15:clr>
            <a:srgbClr val="FA7B17"/>
          </p15:clr>
        </p15:guide>
        <p15:guide id="25" orient="horz" pos="1141">
          <p15:clr>
            <a:srgbClr val="FA7B17"/>
          </p15:clr>
        </p15:guide>
        <p15:guide id="26" orient="horz" pos="658">
          <p15:clr>
            <a:srgbClr val="FA7B17"/>
          </p15:clr>
        </p15:guide>
        <p15:guide id="27" orient="horz" pos="599">
          <p15:clr>
            <a:srgbClr val="FA7B17"/>
          </p15:clr>
        </p15:guide>
        <p15:guide id="28" orient="horz" pos="541">
          <p15:clr>
            <a:srgbClr val="FA7B17"/>
          </p15:clr>
        </p15:guide>
        <p15:guide id="29" orient="horz" pos="2400">
          <p15:clr>
            <a:srgbClr val="FA7B17"/>
          </p15:clr>
        </p15:guide>
        <p15:guide id="30" orient="horz" pos="58">
          <p15:clr>
            <a:srgbClr val="FA7B17"/>
          </p15:clr>
        </p15:guide>
        <p15:guide id="31" orient="horz" pos="1859">
          <p15:clr>
            <a:srgbClr val="FA7B17"/>
          </p15:clr>
        </p15:guide>
        <p15:guide id="32" orient="horz" pos="1741">
          <p15:clr>
            <a:srgbClr val="FA7B17"/>
          </p15:clr>
        </p15:guide>
        <p15:guide id="33" orient="horz" pos="1258">
          <p15:clr>
            <a:srgbClr val="FA7B17"/>
          </p15:clr>
        </p15:guide>
        <p15:guide id="34" orient="horz" pos="1200">
          <p15:clr>
            <a:srgbClr val="FA7B17"/>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Home - Section Header" type="title">
  <p:cSld name="TITLE">
    <p:spTree>
      <p:nvGrpSpPr>
        <p:cNvPr id="1" name="Shape 278"/>
        <p:cNvGrpSpPr/>
        <p:nvPr/>
      </p:nvGrpSpPr>
      <p:grpSpPr>
        <a:xfrm>
          <a:off x="0" y="0"/>
          <a:ext cx="0" cy="0"/>
          <a:chOff x="0" y="0"/>
          <a:chExt cx="0" cy="0"/>
        </a:xfrm>
      </p:grpSpPr>
      <p:sp>
        <p:nvSpPr>
          <p:cNvPr id="279" name="Google Shape;279;p36"/>
          <p:cNvSpPr/>
          <p:nvPr/>
        </p:nvSpPr>
        <p:spPr>
          <a:xfrm>
            <a:off x="-18250" y="960125"/>
            <a:ext cx="7638300" cy="4755000"/>
          </a:xfrm>
          <a:prstGeom prst="rect">
            <a:avLst/>
          </a:prstGeom>
          <a:solidFill>
            <a:srgbClr val="009B77"/>
          </a:solidFill>
          <a:ln w="19050" cap="flat" cmpd="sng">
            <a:solidFill>
              <a:srgbClr val="009B7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6"/>
          <p:cNvSpPr txBox="1">
            <a:spLocks noGrp="1"/>
          </p:cNvSpPr>
          <p:nvPr>
            <p:ph type="subTitle" idx="1"/>
          </p:nvPr>
        </p:nvSpPr>
        <p:spPr>
          <a:xfrm>
            <a:off x="540300" y="3453825"/>
            <a:ext cx="6941400" cy="88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800"/>
              <a:buNone/>
              <a:defRPr sz="2800">
                <a:solidFill>
                  <a:srgbClr val="FFFFFF"/>
                </a:solidFill>
              </a:defRPr>
            </a:lvl1pPr>
            <a:lvl2pPr lvl="1" rtl="0">
              <a:lnSpc>
                <a:spcPct val="100000"/>
              </a:lnSpc>
              <a:spcBef>
                <a:spcPts val="0"/>
              </a:spcBef>
              <a:spcAft>
                <a:spcPts val="0"/>
              </a:spcAft>
              <a:buClr>
                <a:srgbClr val="FFFFFF"/>
              </a:buClr>
              <a:buSzPts val="2800"/>
              <a:buNone/>
              <a:defRPr sz="2800">
                <a:solidFill>
                  <a:srgbClr val="FFFFFF"/>
                </a:solidFill>
              </a:defRPr>
            </a:lvl2pPr>
            <a:lvl3pPr lvl="2" rtl="0">
              <a:lnSpc>
                <a:spcPct val="100000"/>
              </a:lnSpc>
              <a:spcBef>
                <a:spcPts val="0"/>
              </a:spcBef>
              <a:spcAft>
                <a:spcPts val="0"/>
              </a:spcAft>
              <a:buClr>
                <a:srgbClr val="FFFFFF"/>
              </a:buClr>
              <a:buSzPts val="2800"/>
              <a:buNone/>
              <a:defRPr sz="2800">
                <a:solidFill>
                  <a:srgbClr val="FFFFFF"/>
                </a:solidFill>
              </a:defRPr>
            </a:lvl3pPr>
            <a:lvl4pPr lvl="3" rtl="0">
              <a:lnSpc>
                <a:spcPct val="100000"/>
              </a:lnSpc>
              <a:spcBef>
                <a:spcPts val="0"/>
              </a:spcBef>
              <a:spcAft>
                <a:spcPts val="0"/>
              </a:spcAft>
              <a:buClr>
                <a:srgbClr val="FFFFFF"/>
              </a:buClr>
              <a:buSzPts val="2800"/>
              <a:buNone/>
              <a:defRPr sz="2800">
                <a:solidFill>
                  <a:srgbClr val="FFFFFF"/>
                </a:solidFill>
              </a:defRPr>
            </a:lvl4pPr>
            <a:lvl5pPr lvl="4" rtl="0">
              <a:lnSpc>
                <a:spcPct val="100000"/>
              </a:lnSpc>
              <a:spcBef>
                <a:spcPts val="0"/>
              </a:spcBef>
              <a:spcAft>
                <a:spcPts val="0"/>
              </a:spcAft>
              <a:buClr>
                <a:srgbClr val="FFFFFF"/>
              </a:buClr>
              <a:buSzPts val="2800"/>
              <a:buNone/>
              <a:defRPr sz="2800">
                <a:solidFill>
                  <a:srgbClr val="FFFFFF"/>
                </a:solidFill>
              </a:defRPr>
            </a:lvl5pPr>
            <a:lvl6pPr lvl="5" rtl="0">
              <a:lnSpc>
                <a:spcPct val="100000"/>
              </a:lnSpc>
              <a:spcBef>
                <a:spcPts val="0"/>
              </a:spcBef>
              <a:spcAft>
                <a:spcPts val="0"/>
              </a:spcAft>
              <a:buClr>
                <a:srgbClr val="FFFFFF"/>
              </a:buClr>
              <a:buSzPts val="2800"/>
              <a:buNone/>
              <a:defRPr sz="2800">
                <a:solidFill>
                  <a:srgbClr val="FFFFFF"/>
                </a:solidFill>
              </a:defRPr>
            </a:lvl6pPr>
            <a:lvl7pPr lvl="6" rtl="0">
              <a:lnSpc>
                <a:spcPct val="100000"/>
              </a:lnSpc>
              <a:spcBef>
                <a:spcPts val="0"/>
              </a:spcBef>
              <a:spcAft>
                <a:spcPts val="0"/>
              </a:spcAft>
              <a:buClr>
                <a:srgbClr val="FFFFFF"/>
              </a:buClr>
              <a:buSzPts val="2800"/>
              <a:buNone/>
              <a:defRPr sz="2800">
                <a:solidFill>
                  <a:srgbClr val="FFFFFF"/>
                </a:solidFill>
              </a:defRPr>
            </a:lvl7pPr>
            <a:lvl8pPr lvl="7" rtl="0">
              <a:lnSpc>
                <a:spcPct val="100000"/>
              </a:lnSpc>
              <a:spcBef>
                <a:spcPts val="0"/>
              </a:spcBef>
              <a:spcAft>
                <a:spcPts val="0"/>
              </a:spcAft>
              <a:buClr>
                <a:srgbClr val="FFFFFF"/>
              </a:buClr>
              <a:buSzPts val="2800"/>
              <a:buNone/>
              <a:defRPr sz="2800">
                <a:solidFill>
                  <a:srgbClr val="FFFFFF"/>
                </a:solidFill>
              </a:defRPr>
            </a:lvl8pPr>
            <a:lvl9pPr lvl="8" rtl="0">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281" name="Google Shape;281;p36"/>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82" name="Google Shape;282;p36"/>
          <p:cNvSpPr txBox="1">
            <a:spLocks noGrp="1"/>
          </p:cNvSpPr>
          <p:nvPr>
            <p:ph type="ctrTitle"/>
          </p:nvPr>
        </p:nvSpPr>
        <p:spPr>
          <a:xfrm>
            <a:off x="540300" y="1949500"/>
            <a:ext cx="6871800" cy="1615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5200"/>
              <a:buNone/>
              <a:defRPr sz="52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283" name="Google Shape;283;p36"/>
          <p:cNvGrpSpPr/>
          <p:nvPr/>
        </p:nvGrpSpPr>
        <p:grpSpPr>
          <a:xfrm>
            <a:off x="126985" y="-10800"/>
            <a:ext cx="5968198" cy="375425"/>
            <a:chOff x="126985" y="-10800"/>
            <a:chExt cx="5968198" cy="375425"/>
          </a:xfrm>
        </p:grpSpPr>
        <p:sp>
          <p:nvSpPr>
            <p:cNvPr id="284" name="Google Shape;284;p36"/>
            <p:cNvSpPr/>
            <p:nvPr/>
          </p:nvSpPr>
          <p:spPr>
            <a:xfrm>
              <a:off x="3166695" y="-10800"/>
              <a:ext cx="1399552" cy="366522"/>
            </a:xfrm>
            <a:custGeom>
              <a:avLst/>
              <a:gdLst/>
              <a:ahLst/>
              <a:cxnLst/>
              <a:rect l="l" t="t" r="r" b="b"/>
              <a:pathLst>
                <a:path w="3235959"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5A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285" name="Google Shape;285;p36"/>
            <p:cNvSpPr txBox="1"/>
            <p:nvPr/>
          </p:nvSpPr>
          <p:spPr>
            <a:xfrm>
              <a:off x="3601253"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PROGRAMS</a:t>
              </a:r>
              <a:endParaRPr sz="900">
                <a:latin typeface="Lato"/>
                <a:ea typeface="Lato"/>
                <a:cs typeface="Lato"/>
                <a:sym typeface="Lato"/>
              </a:endParaRPr>
            </a:p>
          </p:txBody>
        </p:sp>
        <p:sp>
          <p:nvSpPr>
            <p:cNvPr id="286" name="Google Shape;286;p36"/>
            <p:cNvSpPr/>
            <p:nvPr/>
          </p:nvSpPr>
          <p:spPr>
            <a:xfrm>
              <a:off x="1646838"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005A70">
                <a:alpha val="734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287" name="Google Shape;287;p36"/>
            <p:cNvSpPr txBox="1"/>
            <p:nvPr/>
          </p:nvSpPr>
          <p:spPr>
            <a:xfrm>
              <a:off x="2045178" y="44225"/>
              <a:ext cx="9336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TEACHING</a:t>
              </a:r>
              <a:endParaRPr sz="900">
                <a:latin typeface="Lato"/>
                <a:ea typeface="Lato"/>
                <a:cs typeface="Lato"/>
                <a:sym typeface="Lato"/>
              </a:endParaRPr>
            </a:p>
          </p:txBody>
        </p:sp>
        <p:sp>
          <p:nvSpPr>
            <p:cNvPr id="288" name="Google Shape;288;p36"/>
            <p:cNvSpPr/>
            <p:nvPr/>
          </p:nvSpPr>
          <p:spPr>
            <a:xfrm>
              <a:off x="4695631"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484D7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289" name="Google Shape;289;p36"/>
            <p:cNvSpPr txBox="1"/>
            <p:nvPr/>
          </p:nvSpPr>
          <p:spPr>
            <a:xfrm>
              <a:off x="5112975"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FUNDING</a:t>
              </a:r>
              <a:endParaRPr sz="900">
                <a:latin typeface="Lato"/>
                <a:ea typeface="Lato"/>
                <a:cs typeface="Lato"/>
                <a:sym typeface="Lato"/>
              </a:endParaRPr>
            </a:p>
          </p:txBody>
        </p:sp>
        <p:sp>
          <p:nvSpPr>
            <p:cNvPr id="290" name="Google Shape;290;p36"/>
            <p:cNvSpPr/>
            <p:nvPr/>
          </p:nvSpPr>
          <p:spPr>
            <a:xfrm>
              <a:off x="126985" y="-10800"/>
              <a:ext cx="1399553" cy="366522"/>
            </a:xfrm>
            <a:custGeom>
              <a:avLst/>
              <a:gdLst/>
              <a:ahLst/>
              <a:cxnLst/>
              <a:rect l="l" t="t" r="r" b="b"/>
              <a:pathLst>
                <a:path w="3235960"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9B7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291" name="Google Shape;291;p36"/>
            <p:cNvSpPr txBox="1"/>
            <p:nvPr/>
          </p:nvSpPr>
          <p:spPr>
            <a:xfrm>
              <a:off x="530139"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HOME MENU</a:t>
              </a:r>
              <a:endParaRPr sz="900">
                <a:latin typeface="Lato"/>
                <a:ea typeface="Lato"/>
                <a:cs typeface="Lato"/>
                <a:sym typeface="Lato"/>
              </a:endParaRPr>
            </a:p>
          </p:txBody>
        </p:sp>
        <p:grpSp>
          <p:nvGrpSpPr>
            <p:cNvPr id="292" name="Google Shape;292;p36"/>
            <p:cNvGrpSpPr/>
            <p:nvPr/>
          </p:nvGrpSpPr>
          <p:grpSpPr>
            <a:xfrm>
              <a:off x="286345" y="78041"/>
              <a:ext cx="194959" cy="225752"/>
              <a:chOff x="2042250" y="818150"/>
              <a:chExt cx="3544700" cy="4097125"/>
            </a:xfrm>
          </p:grpSpPr>
          <p:sp>
            <p:nvSpPr>
              <p:cNvPr id="293" name="Google Shape;293;p36"/>
              <p:cNvSpPr/>
              <p:nvPr/>
            </p:nvSpPr>
            <p:spPr>
              <a:xfrm>
                <a:off x="2042250" y="1794075"/>
                <a:ext cx="3544700" cy="3121200"/>
              </a:xfrm>
              <a:custGeom>
                <a:avLst/>
                <a:gdLst/>
                <a:ahLst/>
                <a:cxnLst/>
                <a:rect l="l" t="t" r="r" b="b"/>
                <a:pathLst>
                  <a:path w="141788" h="124848" extrusionOk="0">
                    <a:moveTo>
                      <a:pt x="134790" y="6998"/>
                    </a:moveTo>
                    <a:lnTo>
                      <a:pt x="134790" y="117850"/>
                    </a:lnTo>
                    <a:lnTo>
                      <a:pt x="6998" y="117850"/>
                    </a:lnTo>
                    <a:lnTo>
                      <a:pt x="6998" y="6998"/>
                    </a:lnTo>
                    <a:close/>
                    <a:moveTo>
                      <a:pt x="1" y="1"/>
                    </a:moveTo>
                    <a:lnTo>
                      <a:pt x="1" y="124847"/>
                    </a:lnTo>
                    <a:lnTo>
                      <a:pt x="141787" y="124847"/>
                    </a:lnTo>
                    <a:lnTo>
                      <a:pt x="141787"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4" name="Google Shape;294;p36"/>
              <p:cNvSpPr/>
              <p:nvPr/>
            </p:nvSpPr>
            <p:spPr>
              <a:xfrm>
                <a:off x="3220750" y="3331650"/>
                <a:ext cx="1187700" cy="1583625"/>
              </a:xfrm>
              <a:custGeom>
                <a:avLst/>
                <a:gdLst/>
                <a:ahLst/>
                <a:cxnLst/>
                <a:rect l="l" t="t" r="r" b="b"/>
                <a:pathLst>
                  <a:path w="47508" h="63345" extrusionOk="0">
                    <a:moveTo>
                      <a:pt x="29094" y="6998"/>
                    </a:moveTo>
                    <a:lnTo>
                      <a:pt x="34250" y="9207"/>
                    </a:lnTo>
                    <a:lnTo>
                      <a:pt x="37933" y="13258"/>
                    </a:lnTo>
                    <a:lnTo>
                      <a:pt x="40142" y="18414"/>
                    </a:lnTo>
                    <a:lnTo>
                      <a:pt x="40511" y="21360"/>
                    </a:lnTo>
                    <a:lnTo>
                      <a:pt x="40511" y="56347"/>
                    </a:lnTo>
                    <a:lnTo>
                      <a:pt x="6998" y="56347"/>
                    </a:lnTo>
                    <a:lnTo>
                      <a:pt x="6998" y="21360"/>
                    </a:lnTo>
                    <a:lnTo>
                      <a:pt x="6998" y="18414"/>
                    </a:lnTo>
                    <a:lnTo>
                      <a:pt x="9207" y="13258"/>
                    </a:lnTo>
                    <a:lnTo>
                      <a:pt x="13258" y="9207"/>
                    </a:lnTo>
                    <a:lnTo>
                      <a:pt x="18046" y="6998"/>
                    </a:lnTo>
                    <a:close/>
                    <a:moveTo>
                      <a:pt x="20992" y="0"/>
                    </a:moveTo>
                    <a:lnTo>
                      <a:pt x="16941" y="369"/>
                    </a:lnTo>
                    <a:lnTo>
                      <a:pt x="9207" y="3683"/>
                    </a:lnTo>
                    <a:lnTo>
                      <a:pt x="3315" y="9207"/>
                    </a:lnTo>
                    <a:lnTo>
                      <a:pt x="369" y="16941"/>
                    </a:lnTo>
                    <a:lnTo>
                      <a:pt x="0" y="21360"/>
                    </a:lnTo>
                    <a:lnTo>
                      <a:pt x="0" y="63344"/>
                    </a:lnTo>
                    <a:lnTo>
                      <a:pt x="47508" y="63344"/>
                    </a:lnTo>
                    <a:lnTo>
                      <a:pt x="47508" y="21360"/>
                    </a:lnTo>
                    <a:lnTo>
                      <a:pt x="47140" y="16941"/>
                    </a:lnTo>
                    <a:lnTo>
                      <a:pt x="43825" y="9207"/>
                    </a:lnTo>
                    <a:lnTo>
                      <a:pt x="37933" y="3683"/>
                    </a:lnTo>
                    <a:lnTo>
                      <a:pt x="30567" y="369"/>
                    </a:lnTo>
                    <a:lnTo>
                      <a:pt x="26148"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5" name="Google Shape;295;p36"/>
              <p:cNvSpPr/>
              <p:nvPr/>
            </p:nvSpPr>
            <p:spPr>
              <a:xfrm>
                <a:off x="2042250" y="818150"/>
                <a:ext cx="3544700" cy="1150900"/>
              </a:xfrm>
              <a:custGeom>
                <a:avLst/>
                <a:gdLst/>
                <a:ahLst/>
                <a:cxnLst/>
                <a:rect l="l" t="t" r="r" b="b"/>
                <a:pathLst>
                  <a:path w="141788" h="46036" extrusionOk="0">
                    <a:moveTo>
                      <a:pt x="124847" y="6629"/>
                    </a:moveTo>
                    <a:lnTo>
                      <a:pt x="129266" y="8839"/>
                    </a:lnTo>
                    <a:lnTo>
                      <a:pt x="132580" y="12154"/>
                    </a:lnTo>
                    <a:lnTo>
                      <a:pt x="134790" y="16573"/>
                    </a:lnTo>
                    <a:lnTo>
                      <a:pt x="134790" y="19151"/>
                    </a:lnTo>
                    <a:lnTo>
                      <a:pt x="134790" y="39038"/>
                    </a:lnTo>
                    <a:lnTo>
                      <a:pt x="6998" y="39038"/>
                    </a:lnTo>
                    <a:lnTo>
                      <a:pt x="6998" y="19151"/>
                    </a:lnTo>
                    <a:lnTo>
                      <a:pt x="6998" y="16573"/>
                    </a:lnTo>
                    <a:lnTo>
                      <a:pt x="8840" y="12154"/>
                    </a:lnTo>
                    <a:lnTo>
                      <a:pt x="12154" y="8839"/>
                    </a:lnTo>
                    <a:lnTo>
                      <a:pt x="16573" y="6629"/>
                    </a:lnTo>
                    <a:close/>
                    <a:moveTo>
                      <a:pt x="15469" y="0"/>
                    </a:moveTo>
                    <a:lnTo>
                      <a:pt x="8471" y="2947"/>
                    </a:lnTo>
                    <a:lnTo>
                      <a:pt x="3315" y="8103"/>
                    </a:lnTo>
                    <a:lnTo>
                      <a:pt x="369" y="15100"/>
                    </a:lnTo>
                    <a:lnTo>
                      <a:pt x="1" y="19151"/>
                    </a:lnTo>
                    <a:lnTo>
                      <a:pt x="1" y="46035"/>
                    </a:lnTo>
                    <a:lnTo>
                      <a:pt x="141787" y="46035"/>
                    </a:lnTo>
                    <a:lnTo>
                      <a:pt x="141787" y="19151"/>
                    </a:lnTo>
                    <a:lnTo>
                      <a:pt x="141419" y="15100"/>
                    </a:lnTo>
                    <a:lnTo>
                      <a:pt x="138473" y="8103"/>
                    </a:lnTo>
                    <a:lnTo>
                      <a:pt x="133317" y="2947"/>
                    </a:lnTo>
                    <a:lnTo>
                      <a:pt x="126320"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296" name="Google Shape;296;p36"/>
            <p:cNvSpPr/>
            <p:nvPr/>
          </p:nvSpPr>
          <p:spPr>
            <a:xfrm>
              <a:off x="3321847" y="81301"/>
              <a:ext cx="239030" cy="202501"/>
            </a:xfrm>
            <a:custGeom>
              <a:avLst/>
              <a:gdLst/>
              <a:ahLst/>
              <a:cxnLst/>
              <a:rect l="l" t="t" r="r" b="b"/>
              <a:pathLst>
                <a:path w="758825" h="675004" extrusionOk="0">
                  <a:moveTo>
                    <a:pt x="698198" y="66029"/>
                  </a:moveTo>
                  <a:lnTo>
                    <a:pt x="666171" y="37751"/>
                  </a:lnTo>
                  <a:lnTo>
                    <a:pt x="629594" y="17049"/>
                  </a:lnTo>
                  <a:lnTo>
                    <a:pt x="589399" y="4330"/>
                  </a:lnTo>
                  <a:lnTo>
                    <a:pt x="546517" y="0"/>
                  </a:lnTo>
                  <a:lnTo>
                    <a:pt x="514391" y="2589"/>
                  </a:lnTo>
                  <a:lnTo>
                    <a:pt x="454707" y="23191"/>
                  </a:lnTo>
                  <a:lnTo>
                    <a:pt x="414318" y="52037"/>
                  </a:lnTo>
                  <a:lnTo>
                    <a:pt x="379182" y="91431"/>
                  </a:lnTo>
                  <a:lnTo>
                    <a:pt x="368160" y="77213"/>
                  </a:lnTo>
                  <a:lnTo>
                    <a:pt x="331005" y="41129"/>
                  </a:lnTo>
                  <a:lnTo>
                    <a:pt x="274612" y="10332"/>
                  </a:lnTo>
                  <a:lnTo>
                    <a:pt x="211857" y="0"/>
                  </a:lnTo>
                  <a:lnTo>
                    <a:pt x="168963" y="4330"/>
                  </a:lnTo>
                  <a:lnTo>
                    <a:pt x="128761" y="17049"/>
                  </a:lnTo>
                  <a:lnTo>
                    <a:pt x="92182" y="37751"/>
                  </a:lnTo>
                  <a:lnTo>
                    <a:pt x="60155" y="66029"/>
                  </a:lnTo>
                  <a:lnTo>
                    <a:pt x="34393" y="100314"/>
                  </a:lnTo>
                  <a:lnTo>
                    <a:pt x="15533" y="139383"/>
                  </a:lnTo>
                  <a:lnTo>
                    <a:pt x="3945" y="182245"/>
                  </a:lnTo>
                  <a:lnTo>
                    <a:pt x="0" y="227909"/>
                  </a:lnTo>
                  <a:lnTo>
                    <a:pt x="4538" y="275127"/>
                  </a:lnTo>
                  <a:lnTo>
                    <a:pt x="18371" y="321121"/>
                  </a:lnTo>
                  <a:lnTo>
                    <a:pt x="41823" y="366698"/>
                  </a:lnTo>
                  <a:lnTo>
                    <a:pt x="75222" y="412668"/>
                  </a:lnTo>
                  <a:lnTo>
                    <a:pt x="105095" y="446067"/>
                  </a:lnTo>
                  <a:lnTo>
                    <a:pt x="139322" y="480053"/>
                  </a:lnTo>
                  <a:lnTo>
                    <a:pt x="177439" y="515013"/>
                  </a:lnTo>
                  <a:lnTo>
                    <a:pt x="218985" y="551332"/>
                  </a:lnTo>
                  <a:lnTo>
                    <a:pt x="263499" y="589395"/>
                  </a:lnTo>
                  <a:lnTo>
                    <a:pt x="283685" y="606604"/>
                  </a:lnTo>
                  <a:lnTo>
                    <a:pt x="304954" y="624804"/>
                  </a:lnTo>
                  <a:lnTo>
                    <a:pt x="327086" y="643869"/>
                  </a:lnTo>
                  <a:lnTo>
                    <a:pt x="349863" y="663676"/>
                  </a:lnTo>
                  <a:lnTo>
                    <a:pt x="356350" y="668392"/>
                  </a:lnTo>
                  <a:lnTo>
                    <a:pt x="363517" y="671846"/>
                  </a:lnTo>
                  <a:lnTo>
                    <a:pt x="371187" y="673968"/>
                  </a:lnTo>
                  <a:lnTo>
                    <a:pt x="379182" y="674691"/>
                  </a:lnTo>
                  <a:lnTo>
                    <a:pt x="387171" y="673968"/>
                  </a:lnTo>
                  <a:lnTo>
                    <a:pt x="394840" y="671847"/>
                  </a:lnTo>
                  <a:lnTo>
                    <a:pt x="402003" y="668396"/>
                  </a:lnTo>
                  <a:lnTo>
                    <a:pt x="408479" y="663686"/>
                  </a:lnTo>
                  <a:lnTo>
                    <a:pt x="431265" y="643872"/>
                  </a:lnTo>
                  <a:lnTo>
                    <a:pt x="453408" y="624799"/>
                  </a:lnTo>
                  <a:lnTo>
                    <a:pt x="474686" y="606591"/>
                  </a:lnTo>
                  <a:lnTo>
                    <a:pt x="494874" y="589374"/>
                  </a:lnTo>
                  <a:lnTo>
                    <a:pt x="539384" y="551317"/>
                  </a:lnTo>
                  <a:lnTo>
                    <a:pt x="580930" y="515004"/>
                  </a:lnTo>
                  <a:lnTo>
                    <a:pt x="619049" y="480049"/>
                  </a:lnTo>
                  <a:lnTo>
                    <a:pt x="653277" y="446066"/>
                  </a:lnTo>
                  <a:lnTo>
                    <a:pt x="683151" y="412668"/>
                  </a:lnTo>
                  <a:lnTo>
                    <a:pt x="716547" y="366698"/>
                  </a:lnTo>
                  <a:lnTo>
                    <a:pt x="739993" y="321119"/>
                  </a:lnTo>
                  <a:lnTo>
                    <a:pt x="753818" y="275123"/>
                  </a:lnTo>
                  <a:lnTo>
                    <a:pt x="758353" y="227898"/>
                  </a:lnTo>
                  <a:lnTo>
                    <a:pt x="754408" y="182241"/>
                  </a:lnTo>
                  <a:lnTo>
                    <a:pt x="742820" y="139381"/>
                  </a:lnTo>
                  <a:lnTo>
                    <a:pt x="723959" y="100313"/>
                  </a:lnTo>
                  <a:lnTo>
                    <a:pt x="698198" y="6602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nvGrpSpPr>
            <p:cNvPr id="297" name="Google Shape;297;p36"/>
            <p:cNvGrpSpPr/>
            <p:nvPr/>
          </p:nvGrpSpPr>
          <p:grpSpPr>
            <a:xfrm>
              <a:off x="1791873" y="62882"/>
              <a:ext cx="205726" cy="228595"/>
              <a:chOff x="861113" y="2885746"/>
              <a:chExt cx="333809" cy="373277"/>
            </a:xfrm>
          </p:grpSpPr>
          <p:sp>
            <p:nvSpPr>
              <p:cNvPr id="298" name="Google Shape;298;p36"/>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6"/>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6"/>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01" name="Google Shape;301;p36"/>
            <p:cNvGrpSpPr/>
            <p:nvPr/>
          </p:nvGrpSpPr>
          <p:grpSpPr>
            <a:xfrm>
              <a:off x="4807400" y="40208"/>
              <a:ext cx="279911" cy="265189"/>
              <a:chOff x="7390435" y="3680868"/>
              <a:chExt cx="372073" cy="355243"/>
            </a:xfrm>
          </p:grpSpPr>
          <p:sp>
            <p:nvSpPr>
              <p:cNvPr id="302" name="Google Shape;302;p36"/>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6"/>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6"/>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6"/>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6"/>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6"/>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8" name="Google Shape;308;p36"/>
          <p:cNvGrpSpPr/>
          <p:nvPr/>
        </p:nvGrpSpPr>
        <p:grpSpPr>
          <a:xfrm>
            <a:off x="6275700" y="85070"/>
            <a:ext cx="2770526" cy="1642838"/>
            <a:chOff x="6275700" y="85070"/>
            <a:chExt cx="2770526" cy="1642838"/>
          </a:xfrm>
        </p:grpSpPr>
        <p:sp>
          <p:nvSpPr>
            <p:cNvPr id="309" name="Google Shape;309;p36"/>
            <p:cNvSpPr/>
            <p:nvPr/>
          </p:nvSpPr>
          <p:spPr>
            <a:xfrm>
              <a:off x="6275700" y="85070"/>
              <a:ext cx="1344300" cy="777300"/>
            </a:xfrm>
            <a:prstGeom prst="rect">
              <a:avLst/>
            </a:prstGeom>
            <a:solidFill>
              <a:srgbClr val="009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 name="Google Shape;310;p36"/>
            <p:cNvGrpSpPr/>
            <p:nvPr/>
          </p:nvGrpSpPr>
          <p:grpSpPr>
            <a:xfrm>
              <a:off x="7701998" y="93103"/>
              <a:ext cx="1344154" cy="777249"/>
              <a:chOff x="8262775" y="111725"/>
              <a:chExt cx="768000" cy="698400"/>
            </a:xfrm>
          </p:grpSpPr>
          <p:sp>
            <p:nvSpPr>
              <p:cNvPr id="311" name="Google Shape;311;p36"/>
              <p:cNvSpPr/>
              <p:nvPr/>
            </p:nvSpPr>
            <p:spPr>
              <a:xfrm>
                <a:off x="8262775" y="111725"/>
                <a:ext cx="768000" cy="698400"/>
              </a:xfrm>
              <a:prstGeom prst="rect">
                <a:avLst/>
              </a:prstGeom>
              <a:solidFill>
                <a:srgbClr val="00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6"/>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36"/>
            <p:cNvSpPr/>
            <p:nvPr/>
          </p:nvSpPr>
          <p:spPr>
            <a:xfrm>
              <a:off x="7701926" y="950608"/>
              <a:ext cx="1344300" cy="777300"/>
            </a:xfrm>
            <a:prstGeom prst="rect">
              <a:avLst/>
            </a:prstGeom>
            <a:solidFill>
              <a:srgbClr val="00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6"/>
            <p:cNvSpPr/>
            <p:nvPr/>
          </p:nvSpPr>
          <p:spPr>
            <a:xfrm>
              <a:off x="8061580" y="169865"/>
              <a:ext cx="624990" cy="623724"/>
            </a:xfrm>
            <a:prstGeom prst="rect">
              <a:avLst/>
            </a:prstGeom>
            <a:noFill/>
            <a:ln>
              <a:noFill/>
            </a:ln>
          </p:spPr>
        </p:sp>
      </p:gr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guide id="3" pos="3840">
          <p15:clr>
            <a:srgbClr val="FA7B17"/>
          </p15:clr>
        </p15:guide>
        <p15:guide id="4" pos="4800">
          <p15:clr>
            <a:srgbClr val="FA7B17"/>
          </p15:clr>
        </p15:guide>
        <p15:guide id="5" pos="1920">
          <p15:clr>
            <a:srgbClr val="FA7B17"/>
          </p15:clr>
        </p15:guide>
        <p15:guide id="6" pos="960">
          <p15:clr>
            <a:srgbClr val="FA7B17"/>
          </p15:clr>
        </p15:guide>
        <p15:guide id="7" orient="horz" pos="605">
          <p15:clr>
            <a:srgbClr val="FA7B17"/>
          </p15:clr>
        </p15:guide>
        <p15:guide id="8" orient="horz" pos="1210">
          <p15:clr>
            <a:srgbClr val="FA7B17"/>
          </p15:clr>
        </p15:guide>
        <p15:guide id="9" orient="horz" pos="2419">
          <p15:clr>
            <a:srgbClr val="FA7B17"/>
          </p15:clr>
        </p15:guide>
        <p15:guide id="10" orient="horz" pos="3024">
          <p15:clr>
            <a:srgbClr val="FA7B17"/>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eaching - Section Header">
  <p:cSld name="TITLE_1">
    <p:spTree>
      <p:nvGrpSpPr>
        <p:cNvPr id="1" name="Shape 315"/>
        <p:cNvGrpSpPr/>
        <p:nvPr/>
      </p:nvGrpSpPr>
      <p:grpSpPr>
        <a:xfrm>
          <a:off x="0" y="0"/>
          <a:ext cx="0" cy="0"/>
          <a:chOff x="0" y="0"/>
          <a:chExt cx="0" cy="0"/>
        </a:xfrm>
      </p:grpSpPr>
      <p:sp>
        <p:nvSpPr>
          <p:cNvPr id="316" name="Google Shape;316;p37"/>
          <p:cNvSpPr/>
          <p:nvPr/>
        </p:nvSpPr>
        <p:spPr>
          <a:xfrm>
            <a:off x="-18275" y="950600"/>
            <a:ext cx="7646100" cy="47733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7"/>
          <p:cNvSpPr txBox="1">
            <a:spLocks noGrp="1"/>
          </p:cNvSpPr>
          <p:nvPr>
            <p:ph type="subTitle" idx="1"/>
          </p:nvPr>
        </p:nvSpPr>
        <p:spPr>
          <a:xfrm>
            <a:off x="540300" y="3465114"/>
            <a:ext cx="7100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800"/>
              <a:buNone/>
              <a:defRPr sz="2800">
                <a:solidFill>
                  <a:srgbClr val="FFFFFF"/>
                </a:solidFill>
              </a:defRPr>
            </a:lvl1pPr>
            <a:lvl2pPr lvl="1" algn="ctr" rtl="0">
              <a:lnSpc>
                <a:spcPct val="100000"/>
              </a:lnSpc>
              <a:spcBef>
                <a:spcPts val="0"/>
              </a:spcBef>
              <a:spcAft>
                <a:spcPts val="0"/>
              </a:spcAft>
              <a:buClr>
                <a:srgbClr val="FFFFFF"/>
              </a:buClr>
              <a:buSzPts val="2800"/>
              <a:buNone/>
              <a:defRPr sz="2800">
                <a:solidFill>
                  <a:srgbClr val="FFFFFF"/>
                </a:solidFill>
              </a:defRPr>
            </a:lvl2pPr>
            <a:lvl3pPr lvl="2" algn="ctr" rtl="0">
              <a:lnSpc>
                <a:spcPct val="100000"/>
              </a:lnSpc>
              <a:spcBef>
                <a:spcPts val="0"/>
              </a:spcBef>
              <a:spcAft>
                <a:spcPts val="0"/>
              </a:spcAft>
              <a:buClr>
                <a:srgbClr val="FFFFFF"/>
              </a:buClr>
              <a:buSzPts val="2800"/>
              <a:buNone/>
              <a:defRPr sz="2800">
                <a:solidFill>
                  <a:srgbClr val="FFFFFF"/>
                </a:solidFill>
              </a:defRPr>
            </a:lvl3pPr>
            <a:lvl4pPr lvl="3" algn="ctr" rtl="0">
              <a:lnSpc>
                <a:spcPct val="100000"/>
              </a:lnSpc>
              <a:spcBef>
                <a:spcPts val="0"/>
              </a:spcBef>
              <a:spcAft>
                <a:spcPts val="0"/>
              </a:spcAft>
              <a:buClr>
                <a:srgbClr val="FFFFFF"/>
              </a:buClr>
              <a:buSzPts val="2800"/>
              <a:buNone/>
              <a:defRPr sz="2800">
                <a:solidFill>
                  <a:srgbClr val="FFFFFF"/>
                </a:solidFill>
              </a:defRPr>
            </a:lvl4pPr>
            <a:lvl5pPr lvl="4" algn="ctr" rtl="0">
              <a:lnSpc>
                <a:spcPct val="100000"/>
              </a:lnSpc>
              <a:spcBef>
                <a:spcPts val="0"/>
              </a:spcBef>
              <a:spcAft>
                <a:spcPts val="0"/>
              </a:spcAft>
              <a:buClr>
                <a:srgbClr val="FFFFFF"/>
              </a:buClr>
              <a:buSzPts val="2800"/>
              <a:buNone/>
              <a:defRPr sz="2800">
                <a:solidFill>
                  <a:srgbClr val="FFFFFF"/>
                </a:solidFill>
              </a:defRPr>
            </a:lvl5pPr>
            <a:lvl6pPr lvl="5" algn="ctr" rtl="0">
              <a:lnSpc>
                <a:spcPct val="100000"/>
              </a:lnSpc>
              <a:spcBef>
                <a:spcPts val="0"/>
              </a:spcBef>
              <a:spcAft>
                <a:spcPts val="0"/>
              </a:spcAft>
              <a:buClr>
                <a:srgbClr val="FFFFFF"/>
              </a:buClr>
              <a:buSzPts val="2800"/>
              <a:buNone/>
              <a:defRPr sz="2800">
                <a:solidFill>
                  <a:srgbClr val="FFFFFF"/>
                </a:solidFill>
              </a:defRPr>
            </a:lvl6pPr>
            <a:lvl7pPr lvl="6" algn="ctr" rtl="0">
              <a:lnSpc>
                <a:spcPct val="100000"/>
              </a:lnSpc>
              <a:spcBef>
                <a:spcPts val="0"/>
              </a:spcBef>
              <a:spcAft>
                <a:spcPts val="0"/>
              </a:spcAft>
              <a:buClr>
                <a:srgbClr val="FFFFFF"/>
              </a:buClr>
              <a:buSzPts val="2800"/>
              <a:buNone/>
              <a:defRPr sz="2800">
                <a:solidFill>
                  <a:srgbClr val="FFFFFF"/>
                </a:solidFill>
              </a:defRPr>
            </a:lvl7pPr>
            <a:lvl8pPr lvl="7" algn="ctr" rtl="0">
              <a:lnSpc>
                <a:spcPct val="100000"/>
              </a:lnSpc>
              <a:spcBef>
                <a:spcPts val="0"/>
              </a:spcBef>
              <a:spcAft>
                <a:spcPts val="0"/>
              </a:spcAft>
              <a:buClr>
                <a:srgbClr val="FFFFFF"/>
              </a:buClr>
              <a:buSzPts val="2800"/>
              <a:buNone/>
              <a:defRPr sz="2800">
                <a:solidFill>
                  <a:srgbClr val="FFFFFF"/>
                </a:solidFill>
              </a:defRPr>
            </a:lvl8pPr>
            <a:lvl9pPr lvl="8" algn="ctr" rtl="0">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318" name="Google Shape;318;p37"/>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19" name="Google Shape;319;p37"/>
          <p:cNvSpPr txBox="1">
            <a:spLocks noGrp="1"/>
          </p:cNvSpPr>
          <p:nvPr>
            <p:ph type="ctrTitle"/>
          </p:nvPr>
        </p:nvSpPr>
        <p:spPr>
          <a:xfrm>
            <a:off x="540300" y="1945675"/>
            <a:ext cx="6871800" cy="1615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5200"/>
              <a:buNone/>
              <a:defRPr sz="52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320" name="Google Shape;320;p37"/>
          <p:cNvGrpSpPr/>
          <p:nvPr/>
        </p:nvGrpSpPr>
        <p:grpSpPr>
          <a:xfrm>
            <a:off x="126985" y="-10800"/>
            <a:ext cx="5968198" cy="375425"/>
            <a:chOff x="126985" y="-10800"/>
            <a:chExt cx="5968198" cy="375425"/>
          </a:xfrm>
        </p:grpSpPr>
        <p:sp>
          <p:nvSpPr>
            <p:cNvPr id="321" name="Google Shape;321;p37"/>
            <p:cNvSpPr/>
            <p:nvPr/>
          </p:nvSpPr>
          <p:spPr>
            <a:xfrm>
              <a:off x="3166695" y="-10800"/>
              <a:ext cx="1399552" cy="366522"/>
            </a:xfrm>
            <a:custGeom>
              <a:avLst/>
              <a:gdLst/>
              <a:ahLst/>
              <a:cxnLst/>
              <a:rect l="l" t="t" r="r" b="b"/>
              <a:pathLst>
                <a:path w="3235959"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5A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322" name="Google Shape;322;p37"/>
            <p:cNvSpPr txBox="1"/>
            <p:nvPr/>
          </p:nvSpPr>
          <p:spPr>
            <a:xfrm>
              <a:off x="3601253"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PROGRAMS</a:t>
              </a:r>
              <a:endParaRPr sz="900">
                <a:latin typeface="Lato"/>
                <a:ea typeface="Lato"/>
                <a:cs typeface="Lato"/>
                <a:sym typeface="Lato"/>
              </a:endParaRPr>
            </a:p>
          </p:txBody>
        </p:sp>
        <p:sp>
          <p:nvSpPr>
            <p:cNvPr id="323" name="Google Shape;323;p37"/>
            <p:cNvSpPr/>
            <p:nvPr/>
          </p:nvSpPr>
          <p:spPr>
            <a:xfrm>
              <a:off x="1646838"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005A70">
                <a:alpha val="734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324" name="Google Shape;324;p37"/>
            <p:cNvSpPr txBox="1"/>
            <p:nvPr/>
          </p:nvSpPr>
          <p:spPr>
            <a:xfrm>
              <a:off x="2045178" y="44225"/>
              <a:ext cx="9336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TEACHING</a:t>
              </a:r>
              <a:endParaRPr sz="900">
                <a:latin typeface="Lato"/>
                <a:ea typeface="Lato"/>
                <a:cs typeface="Lato"/>
                <a:sym typeface="Lato"/>
              </a:endParaRPr>
            </a:p>
          </p:txBody>
        </p:sp>
        <p:sp>
          <p:nvSpPr>
            <p:cNvPr id="325" name="Google Shape;325;p37"/>
            <p:cNvSpPr/>
            <p:nvPr/>
          </p:nvSpPr>
          <p:spPr>
            <a:xfrm>
              <a:off x="4695631"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484D7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326" name="Google Shape;326;p37"/>
            <p:cNvSpPr txBox="1"/>
            <p:nvPr/>
          </p:nvSpPr>
          <p:spPr>
            <a:xfrm>
              <a:off x="5112975"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FUNDING</a:t>
              </a:r>
              <a:endParaRPr sz="900">
                <a:latin typeface="Lato"/>
                <a:ea typeface="Lato"/>
                <a:cs typeface="Lato"/>
                <a:sym typeface="Lato"/>
              </a:endParaRPr>
            </a:p>
          </p:txBody>
        </p:sp>
        <p:sp>
          <p:nvSpPr>
            <p:cNvPr id="327" name="Google Shape;327;p37"/>
            <p:cNvSpPr/>
            <p:nvPr/>
          </p:nvSpPr>
          <p:spPr>
            <a:xfrm>
              <a:off x="126985" y="-10800"/>
              <a:ext cx="1399553" cy="366522"/>
            </a:xfrm>
            <a:custGeom>
              <a:avLst/>
              <a:gdLst/>
              <a:ahLst/>
              <a:cxnLst/>
              <a:rect l="l" t="t" r="r" b="b"/>
              <a:pathLst>
                <a:path w="3235960"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9B7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328" name="Google Shape;328;p37"/>
            <p:cNvSpPr txBox="1"/>
            <p:nvPr/>
          </p:nvSpPr>
          <p:spPr>
            <a:xfrm>
              <a:off x="530139"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HOME MENU</a:t>
              </a:r>
              <a:endParaRPr sz="900">
                <a:latin typeface="Lato"/>
                <a:ea typeface="Lato"/>
                <a:cs typeface="Lato"/>
                <a:sym typeface="Lato"/>
              </a:endParaRPr>
            </a:p>
          </p:txBody>
        </p:sp>
        <p:grpSp>
          <p:nvGrpSpPr>
            <p:cNvPr id="329" name="Google Shape;329;p37"/>
            <p:cNvGrpSpPr/>
            <p:nvPr/>
          </p:nvGrpSpPr>
          <p:grpSpPr>
            <a:xfrm>
              <a:off x="286345" y="78041"/>
              <a:ext cx="194959" cy="225752"/>
              <a:chOff x="2042250" y="818150"/>
              <a:chExt cx="3544700" cy="4097125"/>
            </a:xfrm>
          </p:grpSpPr>
          <p:sp>
            <p:nvSpPr>
              <p:cNvPr id="330" name="Google Shape;330;p37"/>
              <p:cNvSpPr/>
              <p:nvPr/>
            </p:nvSpPr>
            <p:spPr>
              <a:xfrm>
                <a:off x="2042250" y="1794075"/>
                <a:ext cx="3544700" cy="3121200"/>
              </a:xfrm>
              <a:custGeom>
                <a:avLst/>
                <a:gdLst/>
                <a:ahLst/>
                <a:cxnLst/>
                <a:rect l="l" t="t" r="r" b="b"/>
                <a:pathLst>
                  <a:path w="141788" h="124848" extrusionOk="0">
                    <a:moveTo>
                      <a:pt x="134790" y="6998"/>
                    </a:moveTo>
                    <a:lnTo>
                      <a:pt x="134790" y="117850"/>
                    </a:lnTo>
                    <a:lnTo>
                      <a:pt x="6998" y="117850"/>
                    </a:lnTo>
                    <a:lnTo>
                      <a:pt x="6998" y="6998"/>
                    </a:lnTo>
                    <a:close/>
                    <a:moveTo>
                      <a:pt x="1" y="1"/>
                    </a:moveTo>
                    <a:lnTo>
                      <a:pt x="1" y="124847"/>
                    </a:lnTo>
                    <a:lnTo>
                      <a:pt x="141787" y="124847"/>
                    </a:lnTo>
                    <a:lnTo>
                      <a:pt x="141787"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31" name="Google Shape;331;p37"/>
              <p:cNvSpPr/>
              <p:nvPr/>
            </p:nvSpPr>
            <p:spPr>
              <a:xfrm>
                <a:off x="3220750" y="3331650"/>
                <a:ext cx="1187700" cy="1583625"/>
              </a:xfrm>
              <a:custGeom>
                <a:avLst/>
                <a:gdLst/>
                <a:ahLst/>
                <a:cxnLst/>
                <a:rect l="l" t="t" r="r" b="b"/>
                <a:pathLst>
                  <a:path w="47508" h="63345" extrusionOk="0">
                    <a:moveTo>
                      <a:pt x="29094" y="6998"/>
                    </a:moveTo>
                    <a:lnTo>
                      <a:pt x="34250" y="9207"/>
                    </a:lnTo>
                    <a:lnTo>
                      <a:pt x="37933" y="13258"/>
                    </a:lnTo>
                    <a:lnTo>
                      <a:pt x="40142" y="18414"/>
                    </a:lnTo>
                    <a:lnTo>
                      <a:pt x="40511" y="21360"/>
                    </a:lnTo>
                    <a:lnTo>
                      <a:pt x="40511" y="56347"/>
                    </a:lnTo>
                    <a:lnTo>
                      <a:pt x="6998" y="56347"/>
                    </a:lnTo>
                    <a:lnTo>
                      <a:pt x="6998" y="21360"/>
                    </a:lnTo>
                    <a:lnTo>
                      <a:pt x="6998" y="18414"/>
                    </a:lnTo>
                    <a:lnTo>
                      <a:pt x="9207" y="13258"/>
                    </a:lnTo>
                    <a:lnTo>
                      <a:pt x="13258" y="9207"/>
                    </a:lnTo>
                    <a:lnTo>
                      <a:pt x="18046" y="6998"/>
                    </a:lnTo>
                    <a:close/>
                    <a:moveTo>
                      <a:pt x="20992" y="0"/>
                    </a:moveTo>
                    <a:lnTo>
                      <a:pt x="16941" y="369"/>
                    </a:lnTo>
                    <a:lnTo>
                      <a:pt x="9207" y="3683"/>
                    </a:lnTo>
                    <a:lnTo>
                      <a:pt x="3315" y="9207"/>
                    </a:lnTo>
                    <a:lnTo>
                      <a:pt x="369" y="16941"/>
                    </a:lnTo>
                    <a:lnTo>
                      <a:pt x="0" y="21360"/>
                    </a:lnTo>
                    <a:lnTo>
                      <a:pt x="0" y="63344"/>
                    </a:lnTo>
                    <a:lnTo>
                      <a:pt x="47508" y="63344"/>
                    </a:lnTo>
                    <a:lnTo>
                      <a:pt x="47508" y="21360"/>
                    </a:lnTo>
                    <a:lnTo>
                      <a:pt x="47140" y="16941"/>
                    </a:lnTo>
                    <a:lnTo>
                      <a:pt x="43825" y="9207"/>
                    </a:lnTo>
                    <a:lnTo>
                      <a:pt x="37933" y="3683"/>
                    </a:lnTo>
                    <a:lnTo>
                      <a:pt x="30567" y="369"/>
                    </a:lnTo>
                    <a:lnTo>
                      <a:pt x="26148"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32" name="Google Shape;332;p37"/>
              <p:cNvSpPr/>
              <p:nvPr/>
            </p:nvSpPr>
            <p:spPr>
              <a:xfrm>
                <a:off x="2042250" y="818150"/>
                <a:ext cx="3544700" cy="1150900"/>
              </a:xfrm>
              <a:custGeom>
                <a:avLst/>
                <a:gdLst/>
                <a:ahLst/>
                <a:cxnLst/>
                <a:rect l="l" t="t" r="r" b="b"/>
                <a:pathLst>
                  <a:path w="141788" h="46036" extrusionOk="0">
                    <a:moveTo>
                      <a:pt x="124847" y="6629"/>
                    </a:moveTo>
                    <a:lnTo>
                      <a:pt x="129266" y="8839"/>
                    </a:lnTo>
                    <a:lnTo>
                      <a:pt x="132580" y="12154"/>
                    </a:lnTo>
                    <a:lnTo>
                      <a:pt x="134790" y="16573"/>
                    </a:lnTo>
                    <a:lnTo>
                      <a:pt x="134790" y="19151"/>
                    </a:lnTo>
                    <a:lnTo>
                      <a:pt x="134790" y="39038"/>
                    </a:lnTo>
                    <a:lnTo>
                      <a:pt x="6998" y="39038"/>
                    </a:lnTo>
                    <a:lnTo>
                      <a:pt x="6998" y="19151"/>
                    </a:lnTo>
                    <a:lnTo>
                      <a:pt x="6998" y="16573"/>
                    </a:lnTo>
                    <a:lnTo>
                      <a:pt x="8840" y="12154"/>
                    </a:lnTo>
                    <a:lnTo>
                      <a:pt x="12154" y="8839"/>
                    </a:lnTo>
                    <a:lnTo>
                      <a:pt x="16573" y="6629"/>
                    </a:lnTo>
                    <a:close/>
                    <a:moveTo>
                      <a:pt x="15469" y="0"/>
                    </a:moveTo>
                    <a:lnTo>
                      <a:pt x="8471" y="2947"/>
                    </a:lnTo>
                    <a:lnTo>
                      <a:pt x="3315" y="8103"/>
                    </a:lnTo>
                    <a:lnTo>
                      <a:pt x="369" y="15100"/>
                    </a:lnTo>
                    <a:lnTo>
                      <a:pt x="1" y="19151"/>
                    </a:lnTo>
                    <a:lnTo>
                      <a:pt x="1" y="46035"/>
                    </a:lnTo>
                    <a:lnTo>
                      <a:pt x="141787" y="46035"/>
                    </a:lnTo>
                    <a:lnTo>
                      <a:pt x="141787" y="19151"/>
                    </a:lnTo>
                    <a:lnTo>
                      <a:pt x="141419" y="15100"/>
                    </a:lnTo>
                    <a:lnTo>
                      <a:pt x="138473" y="8103"/>
                    </a:lnTo>
                    <a:lnTo>
                      <a:pt x="133317" y="2947"/>
                    </a:lnTo>
                    <a:lnTo>
                      <a:pt x="126320"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333" name="Google Shape;333;p37"/>
            <p:cNvSpPr/>
            <p:nvPr/>
          </p:nvSpPr>
          <p:spPr>
            <a:xfrm>
              <a:off x="3321847" y="81301"/>
              <a:ext cx="239030" cy="202501"/>
            </a:xfrm>
            <a:custGeom>
              <a:avLst/>
              <a:gdLst/>
              <a:ahLst/>
              <a:cxnLst/>
              <a:rect l="l" t="t" r="r" b="b"/>
              <a:pathLst>
                <a:path w="758825" h="675004" extrusionOk="0">
                  <a:moveTo>
                    <a:pt x="698198" y="66029"/>
                  </a:moveTo>
                  <a:lnTo>
                    <a:pt x="666171" y="37751"/>
                  </a:lnTo>
                  <a:lnTo>
                    <a:pt x="629594" y="17049"/>
                  </a:lnTo>
                  <a:lnTo>
                    <a:pt x="589399" y="4330"/>
                  </a:lnTo>
                  <a:lnTo>
                    <a:pt x="546517" y="0"/>
                  </a:lnTo>
                  <a:lnTo>
                    <a:pt x="514391" y="2589"/>
                  </a:lnTo>
                  <a:lnTo>
                    <a:pt x="454707" y="23191"/>
                  </a:lnTo>
                  <a:lnTo>
                    <a:pt x="414318" y="52037"/>
                  </a:lnTo>
                  <a:lnTo>
                    <a:pt x="379182" y="91431"/>
                  </a:lnTo>
                  <a:lnTo>
                    <a:pt x="368160" y="77213"/>
                  </a:lnTo>
                  <a:lnTo>
                    <a:pt x="331005" y="41129"/>
                  </a:lnTo>
                  <a:lnTo>
                    <a:pt x="274612" y="10332"/>
                  </a:lnTo>
                  <a:lnTo>
                    <a:pt x="211857" y="0"/>
                  </a:lnTo>
                  <a:lnTo>
                    <a:pt x="168963" y="4330"/>
                  </a:lnTo>
                  <a:lnTo>
                    <a:pt x="128761" y="17049"/>
                  </a:lnTo>
                  <a:lnTo>
                    <a:pt x="92182" y="37751"/>
                  </a:lnTo>
                  <a:lnTo>
                    <a:pt x="60155" y="66029"/>
                  </a:lnTo>
                  <a:lnTo>
                    <a:pt x="34393" y="100314"/>
                  </a:lnTo>
                  <a:lnTo>
                    <a:pt x="15533" y="139383"/>
                  </a:lnTo>
                  <a:lnTo>
                    <a:pt x="3945" y="182245"/>
                  </a:lnTo>
                  <a:lnTo>
                    <a:pt x="0" y="227909"/>
                  </a:lnTo>
                  <a:lnTo>
                    <a:pt x="4538" y="275127"/>
                  </a:lnTo>
                  <a:lnTo>
                    <a:pt x="18371" y="321121"/>
                  </a:lnTo>
                  <a:lnTo>
                    <a:pt x="41823" y="366698"/>
                  </a:lnTo>
                  <a:lnTo>
                    <a:pt x="75222" y="412668"/>
                  </a:lnTo>
                  <a:lnTo>
                    <a:pt x="105095" y="446067"/>
                  </a:lnTo>
                  <a:lnTo>
                    <a:pt x="139322" y="480053"/>
                  </a:lnTo>
                  <a:lnTo>
                    <a:pt x="177439" y="515013"/>
                  </a:lnTo>
                  <a:lnTo>
                    <a:pt x="218985" y="551332"/>
                  </a:lnTo>
                  <a:lnTo>
                    <a:pt x="263499" y="589395"/>
                  </a:lnTo>
                  <a:lnTo>
                    <a:pt x="283685" y="606604"/>
                  </a:lnTo>
                  <a:lnTo>
                    <a:pt x="304954" y="624804"/>
                  </a:lnTo>
                  <a:lnTo>
                    <a:pt x="327086" y="643869"/>
                  </a:lnTo>
                  <a:lnTo>
                    <a:pt x="349863" y="663676"/>
                  </a:lnTo>
                  <a:lnTo>
                    <a:pt x="356350" y="668392"/>
                  </a:lnTo>
                  <a:lnTo>
                    <a:pt x="363517" y="671846"/>
                  </a:lnTo>
                  <a:lnTo>
                    <a:pt x="371187" y="673968"/>
                  </a:lnTo>
                  <a:lnTo>
                    <a:pt x="379182" y="674691"/>
                  </a:lnTo>
                  <a:lnTo>
                    <a:pt x="387171" y="673968"/>
                  </a:lnTo>
                  <a:lnTo>
                    <a:pt x="394840" y="671847"/>
                  </a:lnTo>
                  <a:lnTo>
                    <a:pt x="402003" y="668396"/>
                  </a:lnTo>
                  <a:lnTo>
                    <a:pt x="408479" y="663686"/>
                  </a:lnTo>
                  <a:lnTo>
                    <a:pt x="431265" y="643872"/>
                  </a:lnTo>
                  <a:lnTo>
                    <a:pt x="453408" y="624799"/>
                  </a:lnTo>
                  <a:lnTo>
                    <a:pt x="474686" y="606591"/>
                  </a:lnTo>
                  <a:lnTo>
                    <a:pt x="494874" y="589374"/>
                  </a:lnTo>
                  <a:lnTo>
                    <a:pt x="539384" y="551317"/>
                  </a:lnTo>
                  <a:lnTo>
                    <a:pt x="580930" y="515004"/>
                  </a:lnTo>
                  <a:lnTo>
                    <a:pt x="619049" y="480049"/>
                  </a:lnTo>
                  <a:lnTo>
                    <a:pt x="653277" y="446066"/>
                  </a:lnTo>
                  <a:lnTo>
                    <a:pt x="683151" y="412668"/>
                  </a:lnTo>
                  <a:lnTo>
                    <a:pt x="716547" y="366698"/>
                  </a:lnTo>
                  <a:lnTo>
                    <a:pt x="739993" y="321119"/>
                  </a:lnTo>
                  <a:lnTo>
                    <a:pt x="753818" y="275123"/>
                  </a:lnTo>
                  <a:lnTo>
                    <a:pt x="758353" y="227898"/>
                  </a:lnTo>
                  <a:lnTo>
                    <a:pt x="754408" y="182241"/>
                  </a:lnTo>
                  <a:lnTo>
                    <a:pt x="742820" y="139381"/>
                  </a:lnTo>
                  <a:lnTo>
                    <a:pt x="723959" y="100313"/>
                  </a:lnTo>
                  <a:lnTo>
                    <a:pt x="698198" y="6602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nvGrpSpPr>
            <p:cNvPr id="334" name="Google Shape;334;p37"/>
            <p:cNvGrpSpPr/>
            <p:nvPr/>
          </p:nvGrpSpPr>
          <p:grpSpPr>
            <a:xfrm>
              <a:off x="1791873" y="62882"/>
              <a:ext cx="205726" cy="228595"/>
              <a:chOff x="861113" y="2885746"/>
              <a:chExt cx="333809" cy="373277"/>
            </a:xfrm>
          </p:grpSpPr>
          <p:sp>
            <p:nvSpPr>
              <p:cNvPr id="335" name="Google Shape;335;p37"/>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7"/>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7"/>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38" name="Google Shape;338;p37"/>
            <p:cNvGrpSpPr/>
            <p:nvPr/>
          </p:nvGrpSpPr>
          <p:grpSpPr>
            <a:xfrm>
              <a:off x="4807400" y="40208"/>
              <a:ext cx="279911" cy="265189"/>
              <a:chOff x="7390435" y="3680868"/>
              <a:chExt cx="372073" cy="355243"/>
            </a:xfrm>
          </p:grpSpPr>
          <p:sp>
            <p:nvSpPr>
              <p:cNvPr id="339" name="Google Shape;339;p37"/>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7"/>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7"/>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7"/>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7"/>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7"/>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5" name="Google Shape;345;p37">
            <a:hlinkClick r:id="" action="ppaction://noaction"/>
          </p:cNvPr>
          <p:cNvSpPr/>
          <p:nvPr/>
        </p:nvSpPr>
        <p:spPr>
          <a:xfrm>
            <a:off x="126975" y="-2800"/>
            <a:ext cx="1383000" cy="37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 name="Google Shape;346;p37"/>
          <p:cNvGrpSpPr/>
          <p:nvPr/>
        </p:nvGrpSpPr>
        <p:grpSpPr>
          <a:xfrm>
            <a:off x="6275700" y="85070"/>
            <a:ext cx="2770526" cy="1642838"/>
            <a:chOff x="6275700" y="85070"/>
            <a:chExt cx="2770526" cy="1642838"/>
          </a:xfrm>
        </p:grpSpPr>
        <p:grpSp>
          <p:nvGrpSpPr>
            <p:cNvPr id="347" name="Google Shape;347;p37"/>
            <p:cNvGrpSpPr/>
            <p:nvPr/>
          </p:nvGrpSpPr>
          <p:grpSpPr>
            <a:xfrm>
              <a:off x="7701998" y="93103"/>
              <a:ext cx="1344154" cy="777249"/>
              <a:chOff x="8262775" y="111725"/>
              <a:chExt cx="768000" cy="698400"/>
            </a:xfrm>
          </p:grpSpPr>
          <p:sp>
            <p:nvSpPr>
              <p:cNvPr id="348" name="Google Shape;348;p37"/>
              <p:cNvSpPr/>
              <p:nvPr/>
            </p:nvSpPr>
            <p:spPr>
              <a:xfrm>
                <a:off x="8262775" y="111725"/>
                <a:ext cx="768000" cy="6984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7"/>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37"/>
            <p:cNvSpPr/>
            <p:nvPr/>
          </p:nvSpPr>
          <p:spPr>
            <a:xfrm>
              <a:off x="7701926" y="950608"/>
              <a:ext cx="1344300" cy="7773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7"/>
            <p:cNvSpPr/>
            <p:nvPr/>
          </p:nvSpPr>
          <p:spPr>
            <a:xfrm>
              <a:off x="8061580" y="169865"/>
              <a:ext cx="624990" cy="623724"/>
            </a:xfrm>
            <a:prstGeom prst="rect">
              <a:avLst/>
            </a:prstGeom>
            <a:noFill/>
            <a:ln>
              <a:noFill/>
            </a:ln>
          </p:spPr>
        </p:sp>
        <p:sp>
          <p:nvSpPr>
            <p:cNvPr id="352" name="Google Shape;352;p37"/>
            <p:cNvSpPr/>
            <p:nvPr/>
          </p:nvSpPr>
          <p:spPr>
            <a:xfrm>
              <a:off x="6275700" y="85070"/>
              <a:ext cx="1344300" cy="7773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guide id="3" pos="3840">
          <p15:clr>
            <a:srgbClr val="FA7B17"/>
          </p15:clr>
        </p15:guide>
        <p15:guide id="4" pos="4800">
          <p15:clr>
            <a:srgbClr val="FA7B17"/>
          </p15:clr>
        </p15:guide>
        <p15:guide id="5" pos="1920">
          <p15:clr>
            <a:srgbClr val="FA7B17"/>
          </p15:clr>
        </p15:guide>
        <p15:guide id="6" pos="960">
          <p15:clr>
            <a:srgbClr val="FA7B17"/>
          </p15:clr>
        </p15:guide>
        <p15:guide id="7" orient="horz" pos="605">
          <p15:clr>
            <a:srgbClr val="FA7B17"/>
          </p15:clr>
        </p15:guide>
        <p15:guide id="8" orient="horz" pos="1210">
          <p15:clr>
            <a:srgbClr val="FA7B17"/>
          </p15:clr>
        </p15:guide>
        <p15:guide id="9" orient="horz" pos="2419">
          <p15:clr>
            <a:srgbClr val="FA7B17"/>
          </p15:clr>
        </p15:guide>
        <p15:guide id="10" orient="horz" pos="3024">
          <p15:clr>
            <a:srgbClr val="FA7B17"/>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rograms - Section Header">
  <p:cSld name="TITLE_2">
    <p:spTree>
      <p:nvGrpSpPr>
        <p:cNvPr id="1" name="Shape 353"/>
        <p:cNvGrpSpPr/>
        <p:nvPr/>
      </p:nvGrpSpPr>
      <p:grpSpPr>
        <a:xfrm>
          <a:off x="0" y="0"/>
          <a:ext cx="0" cy="0"/>
          <a:chOff x="0" y="0"/>
          <a:chExt cx="0" cy="0"/>
        </a:xfrm>
      </p:grpSpPr>
      <p:sp>
        <p:nvSpPr>
          <p:cNvPr id="354" name="Google Shape;354;p38"/>
          <p:cNvSpPr/>
          <p:nvPr/>
        </p:nvSpPr>
        <p:spPr>
          <a:xfrm>
            <a:off x="-18250" y="960125"/>
            <a:ext cx="7638300" cy="4769100"/>
          </a:xfrm>
          <a:prstGeom prst="rect">
            <a:avLst/>
          </a:prstGeom>
          <a:solidFill>
            <a:srgbClr val="005A70"/>
          </a:solidFill>
          <a:ln w="19050" cap="flat" cmpd="sng">
            <a:solidFill>
              <a:srgbClr val="005A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8"/>
          <p:cNvSpPr txBox="1">
            <a:spLocks noGrp="1"/>
          </p:cNvSpPr>
          <p:nvPr>
            <p:ph type="subTitle" idx="1"/>
          </p:nvPr>
        </p:nvSpPr>
        <p:spPr>
          <a:xfrm>
            <a:off x="540300" y="3453825"/>
            <a:ext cx="6871800" cy="88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800"/>
              <a:buNone/>
              <a:defRPr sz="2800">
                <a:solidFill>
                  <a:schemeClr val="lt1"/>
                </a:solidFill>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356" name="Google Shape;356;p38"/>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57" name="Google Shape;357;p38"/>
          <p:cNvSpPr txBox="1">
            <a:spLocks noGrp="1"/>
          </p:cNvSpPr>
          <p:nvPr>
            <p:ph type="ctrTitle"/>
          </p:nvPr>
        </p:nvSpPr>
        <p:spPr>
          <a:xfrm>
            <a:off x="540300" y="1949500"/>
            <a:ext cx="6871800" cy="1615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5200"/>
              <a:buNone/>
              <a:defRPr sz="52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358" name="Google Shape;358;p38"/>
          <p:cNvGrpSpPr/>
          <p:nvPr/>
        </p:nvGrpSpPr>
        <p:grpSpPr>
          <a:xfrm>
            <a:off x="6275700" y="85070"/>
            <a:ext cx="2770526" cy="1652363"/>
            <a:chOff x="6275700" y="85070"/>
            <a:chExt cx="2770526" cy="1652363"/>
          </a:xfrm>
        </p:grpSpPr>
        <p:sp>
          <p:nvSpPr>
            <p:cNvPr id="359" name="Google Shape;359;p38"/>
            <p:cNvSpPr/>
            <p:nvPr/>
          </p:nvSpPr>
          <p:spPr>
            <a:xfrm>
              <a:off x="6275700" y="85070"/>
              <a:ext cx="1344300" cy="7773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 name="Google Shape;360;p38"/>
            <p:cNvGrpSpPr/>
            <p:nvPr/>
          </p:nvGrpSpPr>
          <p:grpSpPr>
            <a:xfrm>
              <a:off x="7701998" y="93103"/>
              <a:ext cx="1344154" cy="777249"/>
              <a:chOff x="8262775" y="111725"/>
              <a:chExt cx="768000" cy="698400"/>
            </a:xfrm>
          </p:grpSpPr>
          <p:sp>
            <p:nvSpPr>
              <p:cNvPr id="361" name="Google Shape;361;p38"/>
              <p:cNvSpPr/>
              <p:nvPr/>
            </p:nvSpPr>
            <p:spPr>
              <a:xfrm>
                <a:off x="8262775" y="111725"/>
                <a:ext cx="768000" cy="6984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8"/>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363;p38"/>
            <p:cNvSpPr/>
            <p:nvPr/>
          </p:nvSpPr>
          <p:spPr>
            <a:xfrm>
              <a:off x="7701926" y="960133"/>
              <a:ext cx="1344300" cy="7773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8"/>
            <p:cNvSpPr/>
            <p:nvPr/>
          </p:nvSpPr>
          <p:spPr>
            <a:xfrm>
              <a:off x="8061580" y="169865"/>
              <a:ext cx="624990" cy="623724"/>
            </a:xfrm>
            <a:prstGeom prst="rect">
              <a:avLst/>
            </a:prstGeom>
            <a:noFill/>
            <a:ln>
              <a:noFill/>
            </a:ln>
          </p:spPr>
        </p:sp>
      </p:grpSp>
      <p:grpSp>
        <p:nvGrpSpPr>
          <p:cNvPr id="365" name="Google Shape;365;p38"/>
          <p:cNvGrpSpPr/>
          <p:nvPr/>
        </p:nvGrpSpPr>
        <p:grpSpPr>
          <a:xfrm>
            <a:off x="126985" y="-10800"/>
            <a:ext cx="5968198" cy="375425"/>
            <a:chOff x="126985" y="-10800"/>
            <a:chExt cx="5968198" cy="375425"/>
          </a:xfrm>
        </p:grpSpPr>
        <p:sp>
          <p:nvSpPr>
            <p:cNvPr id="366" name="Google Shape;366;p38"/>
            <p:cNvSpPr/>
            <p:nvPr/>
          </p:nvSpPr>
          <p:spPr>
            <a:xfrm>
              <a:off x="3166695" y="-10800"/>
              <a:ext cx="1399552" cy="366522"/>
            </a:xfrm>
            <a:custGeom>
              <a:avLst/>
              <a:gdLst/>
              <a:ahLst/>
              <a:cxnLst/>
              <a:rect l="l" t="t" r="r" b="b"/>
              <a:pathLst>
                <a:path w="3235959"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5A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367" name="Google Shape;367;p38"/>
            <p:cNvSpPr txBox="1"/>
            <p:nvPr/>
          </p:nvSpPr>
          <p:spPr>
            <a:xfrm>
              <a:off x="3601253"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PROGRAMS</a:t>
              </a:r>
              <a:endParaRPr sz="900">
                <a:latin typeface="Lato"/>
                <a:ea typeface="Lato"/>
                <a:cs typeface="Lato"/>
                <a:sym typeface="Lato"/>
              </a:endParaRPr>
            </a:p>
          </p:txBody>
        </p:sp>
        <p:sp>
          <p:nvSpPr>
            <p:cNvPr id="368" name="Google Shape;368;p38"/>
            <p:cNvSpPr/>
            <p:nvPr/>
          </p:nvSpPr>
          <p:spPr>
            <a:xfrm>
              <a:off x="1646838"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005A70">
                <a:alpha val="734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369" name="Google Shape;369;p38"/>
            <p:cNvSpPr txBox="1"/>
            <p:nvPr/>
          </p:nvSpPr>
          <p:spPr>
            <a:xfrm>
              <a:off x="2045178" y="44225"/>
              <a:ext cx="9336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TEACHING</a:t>
              </a:r>
              <a:endParaRPr sz="900">
                <a:latin typeface="Lato"/>
                <a:ea typeface="Lato"/>
                <a:cs typeface="Lato"/>
                <a:sym typeface="Lato"/>
              </a:endParaRPr>
            </a:p>
          </p:txBody>
        </p:sp>
        <p:sp>
          <p:nvSpPr>
            <p:cNvPr id="370" name="Google Shape;370;p38"/>
            <p:cNvSpPr/>
            <p:nvPr/>
          </p:nvSpPr>
          <p:spPr>
            <a:xfrm>
              <a:off x="4695631"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484D7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371" name="Google Shape;371;p38"/>
            <p:cNvSpPr txBox="1"/>
            <p:nvPr/>
          </p:nvSpPr>
          <p:spPr>
            <a:xfrm>
              <a:off x="5112975"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FUNDING</a:t>
              </a:r>
              <a:endParaRPr sz="900">
                <a:latin typeface="Lato"/>
                <a:ea typeface="Lato"/>
                <a:cs typeface="Lato"/>
                <a:sym typeface="Lato"/>
              </a:endParaRPr>
            </a:p>
          </p:txBody>
        </p:sp>
        <p:sp>
          <p:nvSpPr>
            <p:cNvPr id="372" name="Google Shape;372;p38"/>
            <p:cNvSpPr/>
            <p:nvPr/>
          </p:nvSpPr>
          <p:spPr>
            <a:xfrm>
              <a:off x="126985" y="-10800"/>
              <a:ext cx="1399553" cy="366522"/>
            </a:xfrm>
            <a:custGeom>
              <a:avLst/>
              <a:gdLst/>
              <a:ahLst/>
              <a:cxnLst/>
              <a:rect l="l" t="t" r="r" b="b"/>
              <a:pathLst>
                <a:path w="3235960"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9B7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373" name="Google Shape;373;p38"/>
            <p:cNvSpPr txBox="1"/>
            <p:nvPr/>
          </p:nvSpPr>
          <p:spPr>
            <a:xfrm>
              <a:off x="530139"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HOME MENU</a:t>
              </a:r>
              <a:endParaRPr sz="900">
                <a:latin typeface="Lato"/>
                <a:ea typeface="Lato"/>
                <a:cs typeface="Lato"/>
                <a:sym typeface="Lato"/>
              </a:endParaRPr>
            </a:p>
          </p:txBody>
        </p:sp>
        <p:grpSp>
          <p:nvGrpSpPr>
            <p:cNvPr id="374" name="Google Shape;374;p38"/>
            <p:cNvGrpSpPr/>
            <p:nvPr/>
          </p:nvGrpSpPr>
          <p:grpSpPr>
            <a:xfrm>
              <a:off x="286345" y="78041"/>
              <a:ext cx="194959" cy="225752"/>
              <a:chOff x="2042250" y="818150"/>
              <a:chExt cx="3544700" cy="4097125"/>
            </a:xfrm>
          </p:grpSpPr>
          <p:sp>
            <p:nvSpPr>
              <p:cNvPr id="375" name="Google Shape;375;p38"/>
              <p:cNvSpPr/>
              <p:nvPr/>
            </p:nvSpPr>
            <p:spPr>
              <a:xfrm>
                <a:off x="2042250" y="1794075"/>
                <a:ext cx="3544700" cy="3121200"/>
              </a:xfrm>
              <a:custGeom>
                <a:avLst/>
                <a:gdLst/>
                <a:ahLst/>
                <a:cxnLst/>
                <a:rect l="l" t="t" r="r" b="b"/>
                <a:pathLst>
                  <a:path w="141788" h="124848" extrusionOk="0">
                    <a:moveTo>
                      <a:pt x="134790" y="6998"/>
                    </a:moveTo>
                    <a:lnTo>
                      <a:pt x="134790" y="117850"/>
                    </a:lnTo>
                    <a:lnTo>
                      <a:pt x="6998" y="117850"/>
                    </a:lnTo>
                    <a:lnTo>
                      <a:pt x="6998" y="6998"/>
                    </a:lnTo>
                    <a:close/>
                    <a:moveTo>
                      <a:pt x="1" y="1"/>
                    </a:moveTo>
                    <a:lnTo>
                      <a:pt x="1" y="124847"/>
                    </a:lnTo>
                    <a:lnTo>
                      <a:pt x="141787" y="124847"/>
                    </a:lnTo>
                    <a:lnTo>
                      <a:pt x="141787"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76" name="Google Shape;376;p38"/>
              <p:cNvSpPr/>
              <p:nvPr/>
            </p:nvSpPr>
            <p:spPr>
              <a:xfrm>
                <a:off x="3220750" y="3331650"/>
                <a:ext cx="1187700" cy="1583625"/>
              </a:xfrm>
              <a:custGeom>
                <a:avLst/>
                <a:gdLst/>
                <a:ahLst/>
                <a:cxnLst/>
                <a:rect l="l" t="t" r="r" b="b"/>
                <a:pathLst>
                  <a:path w="47508" h="63345" extrusionOk="0">
                    <a:moveTo>
                      <a:pt x="29094" y="6998"/>
                    </a:moveTo>
                    <a:lnTo>
                      <a:pt x="34250" y="9207"/>
                    </a:lnTo>
                    <a:lnTo>
                      <a:pt x="37933" y="13258"/>
                    </a:lnTo>
                    <a:lnTo>
                      <a:pt x="40142" y="18414"/>
                    </a:lnTo>
                    <a:lnTo>
                      <a:pt x="40511" y="21360"/>
                    </a:lnTo>
                    <a:lnTo>
                      <a:pt x="40511" y="56347"/>
                    </a:lnTo>
                    <a:lnTo>
                      <a:pt x="6998" y="56347"/>
                    </a:lnTo>
                    <a:lnTo>
                      <a:pt x="6998" y="21360"/>
                    </a:lnTo>
                    <a:lnTo>
                      <a:pt x="6998" y="18414"/>
                    </a:lnTo>
                    <a:lnTo>
                      <a:pt x="9207" y="13258"/>
                    </a:lnTo>
                    <a:lnTo>
                      <a:pt x="13258" y="9207"/>
                    </a:lnTo>
                    <a:lnTo>
                      <a:pt x="18046" y="6998"/>
                    </a:lnTo>
                    <a:close/>
                    <a:moveTo>
                      <a:pt x="20992" y="0"/>
                    </a:moveTo>
                    <a:lnTo>
                      <a:pt x="16941" y="369"/>
                    </a:lnTo>
                    <a:lnTo>
                      <a:pt x="9207" y="3683"/>
                    </a:lnTo>
                    <a:lnTo>
                      <a:pt x="3315" y="9207"/>
                    </a:lnTo>
                    <a:lnTo>
                      <a:pt x="369" y="16941"/>
                    </a:lnTo>
                    <a:lnTo>
                      <a:pt x="0" y="21360"/>
                    </a:lnTo>
                    <a:lnTo>
                      <a:pt x="0" y="63344"/>
                    </a:lnTo>
                    <a:lnTo>
                      <a:pt x="47508" y="63344"/>
                    </a:lnTo>
                    <a:lnTo>
                      <a:pt x="47508" y="21360"/>
                    </a:lnTo>
                    <a:lnTo>
                      <a:pt x="47140" y="16941"/>
                    </a:lnTo>
                    <a:lnTo>
                      <a:pt x="43825" y="9207"/>
                    </a:lnTo>
                    <a:lnTo>
                      <a:pt x="37933" y="3683"/>
                    </a:lnTo>
                    <a:lnTo>
                      <a:pt x="30567" y="369"/>
                    </a:lnTo>
                    <a:lnTo>
                      <a:pt x="26148"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77" name="Google Shape;377;p38"/>
              <p:cNvSpPr/>
              <p:nvPr/>
            </p:nvSpPr>
            <p:spPr>
              <a:xfrm>
                <a:off x="2042250" y="818150"/>
                <a:ext cx="3544700" cy="1150900"/>
              </a:xfrm>
              <a:custGeom>
                <a:avLst/>
                <a:gdLst/>
                <a:ahLst/>
                <a:cxnLst/>
                <a:rect l="l" t="t" r="r" b="b"/>
                <a:pathLst>
                  <a:path w="141788" h="46036" extrusionOk="0">
                    <a:moveTo>
                      <a:pt x="124847" y="6629"/>
                    </a:moveTo>
                    <a:lnTo>
                      <a:pt x="129266" y="8839"/>
                    </a:lnTo>
                    <a:lnTo>
                      <a:pt x="132580" y="12154"/>
                    </a:lnTo>
                    <a:lnTo>
                      <a:pt x="134790" y="16573"/>
                    </a:lnTo>
                    <a:lnTo>
                      <a:pt x="134790" y="19151"/>
                    </a:lnTo>
                    <a:lnTo>
                      <a:pt x="134790" y="39038"/>
                    </a:lnTo>
                    <a:lnTo>
                      <a:pt x="6998" y="39038"/>
                    </a:lnTo>
                    <a:lnTo>
                      <a:pt x="6998" y="19151"/>
                    </a:lnTo>
                    <a:lnTo>
                      <a:pt x="6998" y="16573"/>
                    </a:lnTo>
                    <a:lnTo>
                      <a:pt x="8840" y="12154"/>
                    </a:lnTo>
                    <a:lnTo>
                      <a:pt x="12154" y="8839"/>
                    </a:lnTo>
                    <a:lnTo>
                      <a:pt x="16573" y="6629"/>
                    </a:lnTo>
                    <a:close/>
                    <a:moveTo>
                      <a:pt x="15469" y="0"/>
                    </a:moveTo>
                    <a:lnTo>
                      <a:pt x="8471" y="2947"/>
                    </a:lnTo>
                    <a:lnTo>
                      <a:pt x="3315" y="8103"/>
                    </a:lnTo>
                    <a:lnTo>
                      <a:pt x="369" y="15100"/>
                    </a:lnTo>
                    <a:lnTo>
                      <a:pt x="1" y="19151"/>
                    </a:lnTo>
                    <a:lnTo>
                      <a:pt x="1" y="46035"/>
                    </a:lnTo>
                    <a:lnTo>
                      <a:pt x="141787" y="46035"/>
                    </a:lnTo>
                    <a:lnTo>
                      <a:pt x="141787" y="19151"/>
                    </a:lnTo>
                    <a:lnTo>
                      <a:pt x="141419" y="15100"/>
                    </a:lnTo>
                    <a:lnTo>
                      <a:pt x="138473" y="8103"/>
                    </a:lnTo>
                    <a:lnTo>
                      <a:pt x="133317" y="2947"/>
                    </a:lnTo>
                    <a:lnTo>
                      <a:pt x="126320"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378" name="Google Shape;378;p38"/>
            <p:cNvSpPr/>
            <p:nvPr/>
          </p:nvSpPr>
          <p:spPr>
            <a:xfrm>
              <a:off x="3321847" y="81301"/>
              <a:ext cx="239030" cy="202501"/>
            </a:xfrm>
            <a:custGeom>
              <a:avLst/>
              <a:gdLst/>
              <a:ahLst/>
              <a:cxnLst/>
              <a:rect l="l" t="t" r="r" b="b"/>
              <a:pathLst>
                <a:path w="758825" h="675004" extrusionOk="0">
                  <a:moveTo>
                    <a:pt x="698198" y="66029"/>
                  </a:moveTo>
                  <a:lnTo>
                    <a:pt x="666171" y="37751"/>
                  </a:lnTo>
                  <a:lnTo>
                    <a:pt x="629594" y="17049"/>
                  </a:lnTo>
                  <a:lnTo>
                    <a:pt x="589399" y="4330"/>
                  </a:lnTo>
                  <a:lnTo>
                    <a:pt x="546517" y="0"/>
                  </a:lnTo>
                  <a:lnTo>
                    <a:pt x="514391" y="2589"/>
                  </a:lnTo>
                  <a:lnTo>
                    <a:pt x="454707" y="23191"/>
                  </a:lnTo>
                  <a:lnTo>
                    <a:pt x="414318" y="52037"/>
                  </a:lnTo>
                  <a:lnTo>
                    <a:pt x="379182" y="91431"/>
                  </a:lnTo>
                  <a:lnTo>
                    <a:pt x="368160" y="77213"/>
                  </a:lnTo>
                  <a:lnTo>
                    <a:pt x="331005" y="41129"/>
                  </a:lnTo>
                  <a:lnTo>
                    <a:pt x="274612" y="10332"/>
                  </a:lnTo>
                  <a:lnTo>
                    <a:pt x="211857" y="0"/>
                  </a:lnTo>
                  <a:lnTo>
                    <a:pt x="168963" y="4330"/>
                  </a:lnTo>
                  <a:lnTo>
                    <a:pt x="128761" y="17049"/>
                  </a:lnTo>
                  <a:lnTo>
                    <a:pt x="92182" y="37751"/>
                  </a:lnTo>
                  <a:lnTo>
                    <a:pt x="60155" y="66029"/>
                  </a:lnTo>
                  <a:lnTo>
                    <a:pt x="34393" y="100314"/>
                  </a:lnTo>
                  <a:lnTo>
                    <a:pt x="15533" y="139383"/>
                  </a:lnTo>
                  <a:lnTo>
                    <a:pt x="3945" y="182245"/>
                  </a:lnTo>
                  <a:lnTo>
                    <a:pt x="0" y="227909"/>
                  </a:lnTo>
                  <a:lnTo>
                    <a:pt x="4538" y="275127"/>
                  </a:lnTo>
                  <a:lnTo>
                    <a:pt x="18371" y="321121"/>
                  </a:lnTo>
                  <a:lnTo>
                    <a:pt x="41823" y="366698"/>
                  </a:lnTo>
                  <a:lnTo>
                    <a:pt x="75222" y="412668"/>
                  </a:lnTo>
                  <a:lnTo>
                    <a:pt x="105095" y="446067"/>
                  </a:lnTo>
                  <a:lnTo>
                    <a:pt x="139322" y="480053"/>
                  </a:lnTo>
                  <a:lnTo>
                    <a:pt x="177439" y="515013"/>
                  </a:lnTo>
                  <a:lnTo>
                    <a:pt x="218985" y="551332"/>
                  </a:lnTo>
                  <a:lnTo>
                    <a:pt x="263499" y="589395"/>
                  </a:lnTo>
                  <a:lnTo>
                    <a:pt x="283685" y="606604"/>
                  </a:lnTo>
                  <a:lnTo>
                    <a:pt x="304954" y="624804"/>
                  </a:lnTo>
                  <a:lnTo>
                    <a:pt x="327086" y="643869"/>
                  </a:lnTo>
                  <a:lnTo>
                    <a:pt x="349863" y="663676"/>
                  </a:lnTo>
                  <a:lnTo>
                    <a:pt x="356350" y="668392"/>
                  </a:lnTo>
                  <a:lnTo>
                    <a:pt x="363517" y="671846"/>
                  </a:lnTo>
                  <a:lnTo>
                    <a:pt x="371187" y="673968"/>
                  </a:lnTo>
                  <a:lnTo>
                    <a:pt x="379182" y="674691"/>
                  </a:lnTo>
                  <a:lnTo>
                    <a:pt x="387171" y="673968"/>
                  </a:lnTo>
                  <a:lnTo>
                    <a:pt x="394840" y="671847"/>
                  </a:lnTo>
                  <a:lnTo>
                    <a:pt x="402003" y="668396"/>
                  </a:lnTo>
                  <a:lnTo>
                    <a:pt x="408479" y="663686"/>
                  </a:lnTo>
                  <a:lnTo>
                    <a:pt x="431265" y="643872"/>
                  </a:lnTo>
                  <a:lnTo>
                    <a:pt x="453408" y="624799"/>
                  </a:lnTo>
                  <a:lnTo>
                    <a:pt x="474686" y="606591"/>
                  </a:lnTo>
                  <a:lnTo>
                    <a:pt x="494874" y="589374"/>
                  </a:lnTo>
                  <a:lnTo>
                    <a:pt x="539384" y="551317"/>
                  </a:lnTo>
                  <a:lnTo>
                    <a:pt x="580930" y="515004"/>
                  </a:lnTo>
                  <a:lnTo>
                    <a:pt x="619049" y="480049"/>
                  </a:lnTo>
                  <a:lnTo>
                    <a:pt x="653277" y="446066"/>
                  </a:lnTo>
                  <a:lnTo>
                    <a:pt x="683151" y="412668"/>
                  </a:lnTo>
                  <a:lnTo>
                    <a:pt x="716547" y="366698"/>
                  </a:lnTo>
                  <a:lnTo>
                    <a:pt x="739993" y="321119"/>
                  </a:lnTo>
                  <a:lnTo>
                    <a:pt x="753818" y="275123"/>
                  </a:lnTo>
                  <a:lnTo>
                    <a:pt x="758353" y="227898"/>
                  </a:lnTo>
                  <a:lnTo>
                    <a:pt x="754408" y="182241"/>
                  </a:lnTo>
                  <a:lnTo>
                    <a:pt x="742820" y="139381"/>
                  </a:lnTo>
                  <a:lnTo>
                    <a:pt x="723959" y="100313"/>
                  </a:lnTo>
                  <a:lnTo>
                    <a:pt x="698198" y="6602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nvGrpSpPr>
            <p:cNvPr id="379" name="Google Shape;379;p38"/>
            <p:cNvGrpSpPr/>
            <p:nvPr/>
          </p:nvGrpSpPr>
          <p:grpSpPr>
            <a:xfrm>
              <a:off x="1791873" y="62882"/>
              <a:ext cx="205726" cy="228595"/>
              <a:chOff x="861113" y="2885746"/>
              <a:chExt cx="333809" cy="373277"/>
            </a:xfrm>
          </p:grpSpPr>
          <p:sp>
            <p:nvSpPr>
              <p:cNvPr id="380" name="Google Shape;380;p38"/>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8"/>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8"/>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83" name="Google Shape;383;p38"/>
            <p:cNvGrpSpPr/>
            <p:nvPr/>
          </p:nvGrpSpPr>
          <p:grpSpPr>
            <a:xfrm>
              <a:off x="4807400" y="40208"/>
              <a:ext cx="279911" cy="265189"/>
              <a:chOff x="7390435" y="3680868"/>
              <a:chExt cx="372073" cy="355243"/>
            </a:xfrm>
          </p:grpSpPr>
          <p:sp>
            <p:nvSpPr>
              <p:cNvPr id="384" name="Google Shape;384;p38"/>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8"/>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8"/>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8"/>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8"/>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8"/>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0" name="Google Shape;390;p38">
            <a:hlinkClick r:id="" action="ppaction://noaction"/>
          </p:cNvPr>
          <p:cNvSpPr/>
          <p:nvPr/>
        </p:nvSpPr>
        <p:spPr>
          <a:xfrm>
            <a:off x="126975" y="-2800"/>
            <a:ext cx="1383000" cy="37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guide id="3" pos="3840">
          <p15:clr>
            <a:srgbClr val="FA7B17"/>
          </p15:clr>
        </p15:guide>
        <p15:guide id="4" pos="4800">
          <p15:clr>
            <a:srgbClr val="FA7B17"/>
          </p15:clr>
        </p15:guide>
        <p15:guide id="5" pos="1920">
          <p15:clr>
            <a:srgbClr val="FA7B17"/>
          </p15:clr>
        </p15:guide>
        <p15:guide id="6" pos="960">
          <p15:clr>
            <a:srgbClr val="FA7B17"/>
          </p15:clr>
        </p15:guide>
        <p15:guide id="7" orient="horz" pos="605">
          <p15:clr>
            <a:srgbClr val="FA7B17"/>
          </p15:clr>
        </p15:guide>
        <p15:guide id="8" orient="horz" pos="1210">
          <p15:clr>
            <a:srgbClr val="FA7B17"/>
          </p15:clr>
        </p15:guide>
        <p15:guide id="9" orient="horz" pos="2419">
          <p15:clr>
            <a:srgbClr val="FA7B17"/>
          </p15:clr>
        </p15:guide>
        <p15:guide id="10" orient="horz" pos="3024">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Funding - Section Header">
  <p:cSld name="TITLE_3">
    <p:spTree>
      <p:nvGrpSpPr>
        <p:cNvPr id="1" name="Shape 391"/>
        <p:cNvGrpSpPr/>
        <p:nvPr/>
      </p:nvGrpSpPr>
      <p:grpSpPr>
        <a:xfrm>
          <a:off x="0" y="0"/>
          <a:ext cx="0" cy="0"/>
          <a:chOff x="0" y="0"/>
          <a:chExt cx="0" cy="0"/>
        </a:xfrm>
      </p:grpSpPr>
      <p:sp>
        <p:nvSpPr>
          <p:cNvPr id="392" name="Google Shape;392;p39"/>
          <p:cNvSpPr/>
          <p:nvPr/>
        </p:nvSpPr>
        <p:spPr>
          <a:xfrm>
            <a:off x="-18250" y="960125"/>
            <a:ext cx="7638300" cy="47691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393" name="Google Shape;393;p39"/>
          <p:cNvSpPr txBox="1">
            <a:spLocks noGrp="1"/>
          </p:cNvSpPr>
          <p:nvPr>
            <p:ph type="subTitle" idx="1"/>
          </p:nvPr>
        </p:nvSpPr>
        <p:spPr>
          <a:xfrm>
            <a:off x="540300" y="3453825"/>
            <a:ext cx="6504000" cy="88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800"/>
              <a:buNone/>
              <a:defRPr sz="2800">
                <a:solidFill>
                  <a:srgbClr val="FFFFFF"/>
                </a:solidFill>
              </a:defRPr>
            </a:lvl1pPr>
            <a:lvl2pPr lvl="1" rtl="0">
              <a:lnSpc>
                <a:spcPct val="100000"/>
              </a:lnSpc>
              <a:spcBef>
                <a:spcPts val="0"/>
              </a:spcBef>
              <a:spcAft>
                <a:spcPts val="0"/>
              </a:spcAft>
              <a:buClr>
                <a:srgbClr val="FFFFFF"/>
              </a:buClr>
              <a:buSzPts val="2800"/>
              <a:buNone/>
              <a:defRPr sz="2800">
                <a:solidFill>
                  <a:srgbClr val="FFFFFF"/>
                </a:solidFill>
              </a:defRPr>
            </a:lvl2pPr>
            <a:lvl3pPr lvl="2" rtl="0">
              <a:lnSpc>
                <a:spcPct val="100000"/>
              </a:lnSpc>
              <a:spcBef>
                <a:spcPts val="0"/>
              </a:spcBef>
              <a:spcAft>
                <a:spcPts val="0"/>
              </a:spcAft>
              <a:buClr>
                <a:srgbClr val="FFFFFF"/>
              </a:buClr>
              <a:buSzPts val="2800"/>
              <a:buNone/>
              <a:defRPr sz="2800">
                <a:solidFill>
                  <a:srgbClr val="FFFFFF"/>
                </a:solidFill>
              </a:defRPr>
            </a:lvl3pPr>
            <a:lvl4pPr lvl="3" rtl="0">
              <a:lnSpc>
                <a:spcPct val="100000"/>
              </a:lnSpc>
              <a:spcBef>
                <a:spcPts val="0"/>
              </a:spcBef>
              <a:spcAft>
                <a:spcPts val="0"/>
              </a:spcAft>
              <a:buClr>
                <a:srgbClr val="FFFFFF"/>
              </a:buClr>
              <a:buSzPts val="2800"/>
              <a:buNone/>
              <a:defRPr sz="2800">
                <a:solidFill>
                  <a:srgbClr val="FFFFFF"/>
                </a:solidFill>
              </a:defRPr>
            </a:lvl4pPr>
            <a:lvl5pPr lvl="4" rtl="0">
              <a:lnSpc>
                <a:spcPct val="100000"/>
              </a:lnSpc>
              <a:spcBef>
                <a:spcPts val="0"/>
              </a:spcBef>
              <a:spcAft>
                <a:spcPts val="0"/>
              </a:spcAft>
              <a:buClr>
                <a:srgbClr val="FFFFFF"/>
              </a:buClr>
              <a:buSzPts val="2800"/>
              <a:buNone/>
              <a:defRPr sz="2800">
                <a:solidFill>
                  <a:srgbClr val="FFFFFF"/>
                </a:solidFill>
              </a:defRPr>
            </a:lvl5pPr>
            <a:lvl6pPr lvl="5" rtl="0">
              <a:lnSpc>
                <a:spcPct val="100000"/>
              </a:lnSpc>
              <a:spcBef>
                <a:spcPts val="0"/>
              </a:spcBef>
              <a:spcAft>
                <a:spcPts val="0"/>
              </a:spcAft>
              <a:buClr>
                <a:srgbClr val="FFFFFF"/>
              </a:buClr>
              <a:buSzPts val="2800"/>
              <a:buNone/>
              <a:defRPr sz="2800">
                <a:solidFill>
                  <a:srgbClr val="FFFFFF"/>
                </a:solidFill>
              </a:defRPr>
            </a:lvl6pPr>
            <a:lvl7pPr lvl="6" rtl="0">
              <a:lnSpc>
                <a:spcPct val="100000"/>
              </a:lnSpc>
              <a:spcBef>
                <a:spcPts val="0"/>
              </a:spcBef>
              <a:spcAft>
                <a:spcPts val="0"/>
              </a:spcAft>
              <a:buClr>
                <a:srgbClr val="FFFFFF"/>
              </a:buClr>
              <a:buSzPts val="2800"/>
              <a:buNone/>
              <a:defRPr sz="2800">
                <a:solidFill>
                  <a:srgbClr val="FFFFFF"/>
                </a:solidFill>
              </a:defRPr>
            </a:lvl7pPr>
            <a:lvl8pPr lvl="7" rtl="0">
              <a:lnSpc>
                <a:spcPct val="100000"/>
              </a:lnSpc>
              <a:spcBef>
                <a:spcPts val="0"/>
              </a:spcBef>
              <a:spcAft>
                <a:spcPts val="0"/>
              </a:spcAft>
              <a:buClr>
                <a:srgbClr val="FFFFFF"/>
              </a:buClr>
              <a:buSzPts val="2800"/>
              <a:buNone/>
              <a:defRPr sz="2800">
                <a:solidFill>
                  <a:srgbClr val="FFFFFF"/>
                </a:solidFill>
              </a:defRPr>
            </a:lvl8pPr>
            <a:lvl9pPr lvl="8" rtl="0">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394" name="Google Shape;394;p39"/>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95" name="Google Shape;395;p39"/>
          <p:cNvSpPr txBox="1">
            <a:spLocks noGrp="1"/>
          </p:cNvSpPr>
          <p:nvPr>
            <p:ph type="ctrTitle"/>
          </p:nvPr>
        </p:nvSpPr>
        <p:spPr>
          <a:xfrm>
            <a:off x="540300" y="1949500"/>
            <a:ext cx="6871800" cy="1615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5200"/>
              <a:buNone/>
              <a:defRPr sz="52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396" name="Google Shape;396;p39"/>
          <p:cNvGrpSpPr/>
          <p:nvPr/>
        </p:nvGrpSpPr>
        <p:grpSpPr>
          <a:xfrm>
            <a:off x="6275700" y="85070"/>
            <a:ext cx="2770526" cy="1652363"/>
            <a:chOff x="6275700" y="85070"/>
            <a:chExt cx="2770526" cy="1652363"/>
          </a:xfrm>
        </p:grpSpPr>
        <p:sp>
          <p:nvSpPr>
            <p:cNvPr id="397" name="Google Shape;397;p39"/>
            <p:cNvSpPr/>
            <p:nvPr/>
          </p:nvSpPr>
          <p:spPr>
            <a:xfrm>
              <a:off x="6275700" y="85070"/>
              <a:ext cx="1344300" cy="7773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 name="Google Shape;398;p39"/>
            <p:cNvGrpSpPr/>
            <p:nvPr/>
          </p:nvGrpSpPr>
          <p:grpSpPr>
            <a:xfrm>
              <a:off x="7701998" y="93103"/>
              <a:ext cx="1344154" cy="777249"/>
              <a:chOff x="8262775" y="111725"/>
              <a:chExt cx="768000" cy="698400"/>
            </a:xfrm>
          </p:grpSpPr>
          <p:sp>
            <p:nvSpPr>
              <p:cNvPr id="399" name="Google Shape;399;p39"/>
              <p:cNvSpPr/>
              <p:nvPr/>
            </p:nvSpPr>
            <p:spPr>
              <a:xfrm>
                <a:off x="8262775" y="111725"/>
                <a:ext cx="768000" cy="6984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9"/>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39"/>
            <p:cNvSpPr/>
            <p:nvPr/>
          </p:nvSpPr>
          <p:spPr>
            <a:xfrm>
              <a:off x="7701926" y="960133"/>
              <a:ext cx="1344300" cy="7773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9"/>
            <p:cNvSpPr/>
            <p:nvPr/>
          </p:nvSpPr>
          <p:spPr>
            <a:xfrm>
              <a:off x="8061580" y="169865"/>
              <a:ext cx="624990" cy="623724"/>
            </a:xfrm>
            <a:prstGeom prst="rect">
              <a:avLst/>
            </a:prstGeom>
            <a:noFill/>
            <a:ln>
              <a:noFill/>
            </a:ln>
          </p:spPr>
        </p:sp>
      </p:grpSp>
      <p:grpSp>
        <p:nvGrpSpPr>
          <p:cNvPr id="403" name="Google Shape;403;p39"/>
          <p:cNvGrpSpPr/>
          <p:nvPr/>
        </p:nvGrpSpPr>
        <p:grpSpPr>
          <a:xfrm>
            <a:off x="126985" y="-10800"/>
            <a:ext cx="5968198" cy="375425"/>
            <a:chOff x="126985" y="-10800"/>
            <a:chExt cx="5968198" cy="375425"/>
          </a:xfrm>
        </p:grpSpPr>
        <p:sp>
          <p:nvSpPr>
            <p:cNvPr id="404" name="Google Shape;404;p39"/>
            <p:cNvSpPr/>
            <p:nvPr/>
          </p:nvSpPr>
          <p:spPr>
            <a:xfrm>
              <a:off x="3166695" y="-10800"/>
              <a:ext cx="1399552" cy="366522"/>
            </a:xfrm>
            <a:custGeom>
              <a:avLst/>
              <a:gdLst/>
              <a:ahLst/>
              <a:cxnLst/>
              <a:rect l="l" t="t" r="r" b="b"/>
              <a:pathLst>
                <a:path w="3235959"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5A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405" name="Google Shape;405;p39"/>
            <p:cNvSpPr txBox="1"/>
            <p:nvPr/>
          </p:nvSpPr>
          <p:spPr>
            <a:xfrm>
              <a:off x="3601253"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PROGRAMS</a:t>
              </a:r>
              <a:endParaRPr sz="900">
                <a:latin typeface="Lato"/>
                <a:ea typeface="Lato"/>
                <a:cs typeface="Lato"/>
                <a:sym typeface="Lato"/>
              </a:endParaRPr>
            </a:p>
          </p:txBody>
        </p:sp>
        <p:sp>
          <p:nvSpPr>
            <p:cNvPr id="406" name="Google Shape;406;p39"/>
            <p:cNvSpPr/>
            <p:nvPr/>
          </p:nvSpPr>
          <p:spPr>
            <a:xfrm>
              <a:off x="1646838"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005A70">
                <a:alpha val="734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407" name="Google Shape;407;p39"/>
            <p:cNvSpPr txBox="1"/>
            <p:nvPr/>
          </p:nvSpPr>
          <p:spPr>
            <a:xfrm>
              <a:off x="2045178" y="44225"/>
              <a:ext cx="9336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TEACHING</a:t>
              </a:r>
              <a:endParaRPr sz="900">
                <a:latin typeface="Lato"/>
                <a:ea typeface="Lato"/>
                <a:cs typeface="Lato"/>
                <a:sym typeface="Lato"/>
              </a:endParaRPr>
            </a:p>
          </p:txBody>
        </p:sp>
        <p:sp>
          <p:nvSpPr>
            <p:cNvPr id="408" name="Google Shape;408;p39"/>
            <p:cNvSpPr/>
            <p:nvPr/>
          </p:nvSpPr>
          <p:spPr>
            <a:xfrm>
              <a:off x="4695631"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484D7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409" name="Google Shape;409;p39"/>
            <p:cNvSpPr txBox="1"/>
            <p:nvPr/>
          </p:nvSpPr>
          <p:spPr>
            <a:xfrm>
              <a:off x="5112975"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FUNDING</a:t>
              </a:r>
              <a:endParaRPr sz="900">
                <a:latin typeface="Lato"/>
                <a:ea typeface="Lato"/>
                <a:cs typeface="Lato"/>
                <a:sym typeface="Lato"/>
              </a:endParaRPr>
            </a:p>
          </p:txBody>
        </p:sp>
        <p:sp>
          <p:nvSpPr>
            <p:cNvPr id="410" name="Google Shape;410;p39"/>
            <p:cNvSpPr/>
            <p:nvPr/>
          </p:nvSpPr>
          <p:spPr>
            <a:xfrm>
              <a:off x="126985" y="-10800"/>
              <a:ext cx="1399553" cy="366522"/>
            </a:xfrm>
            <a:custGeom>
              <a:avLst/>
              <a:gdLst/>
              <a:ahLst/>
              <a:cxnLst/>
              <a:rect l="l" t="t" r="r" b="b"/>
              <a:pathLst>
                <a:path w="3235960"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9B7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411" name="Google Shape;411;p39"/>
            <p:cNvSpPr txBox="1"/>
            <p:nvPr/>
          </p:nvSpPr>
          <p:spPr>
            <a:xfrm>
              <a:off x="530139"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HOME MENU</a:t>
              </a:r>
              <a:endParaRPr sz="900">
                <a:latin typeface="Lato"/>
                <a:ea typeface="Lato"/>
                <a:cs typeface="Lato"/>
                <a:sym typeface="Lato"/>
              </a:endParaRPr>
            </a:p>
          </p:txBody>
        </p:sp>
        <p:grpSp>
          <p:nvGrpSpPr>
            <p:cNvPr id="412" name="Google Shape;412;p39"/>
            <p:cNvGrpSpPr/>
            <p:nvPr/>
          </p:nvGrpSpPr>
          <p:grpSpPr>
            <a:xfrm>
              <a:off x="286345" y="78041"/>
              <a:ext cx="194959" cy="225752"/>
              <a:chOff x="2042250" y="818150"/>
              <a:chExt cx="3544700" cy="4097125"/>
            </a:xfrm>
          </p:grpSpPr>
          <p:sp>
            <p:nvSpPr>
              <p:cNvPr id="413" name="Google Shape;413;p39"/>
              <p:cNvSpPr/>
              <p:nvPr/>
            </p:nvSpPr>
            <p:spPr>
              <a:xfrm>
                <a:off x="2042250" y="1794075"/>
                <a:ext cx="3544700" cy="3121200"/>
              </a:xfrm>
              <a:custGeom>
                <a:avLst/>
                <a:gdLst/>
                <a:ahLst/>
                <a:cxnLst/>
                <a:rect l="l" t="t" r="r" b="b"/>
                <a:pathLst>
                  <a:path w="141788" h="124848" extrusionOk="0">
                    <a:moveTo>
                      <a:pt x="134790" y="6998"/>
                    </a:moveTo>
                    <a:lnTo>
                      <a:pt x="134790" y="117850"/>
                    </a:lnTo>
                    <a:lnTo>
                      <a:pt x="6998" y="117850"/>
                    </a:lnTo>
                    <a:lnTo>
                      <a:pt x="6998" y="6998"/>
                    </a:lnTo>
                    <a:close/>
                    <a:moveTo>
                      <a:pt x="1" y="1"/>
                    </a:moveTo>
                    <a:lnTo>
                      <a:pt x="1" y="124847"/>
                    </a:lnTo>
                    <a:lnTo>
                      <a:pt x="141787" y="124847"/>
                    </a:lnTo>
                    <a:lnTo>
                      <a:pt x="141787"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14" name="Google Shape;414;p39"/>
              <p:cNvSpPr/>
              <p:nvPr/>
            </p:nvSpPr>
            <p:spPr>
              <a:xfrm>
                <a:off x="3220750" y="3331650"/>
                <a:ext cx="1187700" cy="1583625"/>
              </a:xfrm>
              <a:custGeom>
                <a:avLst/>
                <a:gdLst/>
                <a:ahLst/>
                <a:cxnLst/>
                <a:rect l="l" t="t" r="r" b="b"/>
                <a:pathLst>
                  <a:path w="47508" h="63345" extrusionOk="0">
                    <a:moveTo>
                      <a:pt x="29094" y="6998"/>
                    </a:moveTo>
                    <a:lnTo>
                      <a:pt x="34250" y="9207"/>
                    </a:lnTo>
                    <a:lnTo>
                      <a:pt x="37933" y="13258"/>
                    </a:lnTo>
                    <a:lnTo>
                      <a:pt x="40142" y="18414"/>
                    </a:lnTo>
                    <a:lnTo>
                      <a:pt x="40511" y="21360"/>
                    </a:lnTo>
                    <a:lnTo>
                      <a:pt x="40511" y="56347"/>
                    </a:lnTo>
                    <a:lnTo>
                      <a:pt x="6998" y="56347"/>
                    </a:lnTo>
                    <a:lnTo>
                      <a:pt x="6998" y="21360"/>
                    </a:lnTo>
                    <a:lnTo>
                      <a:pt x="6998" y="18414"/>
                    </a:lnTo>
                    <a:lnTo>
                      <a:pt x="9207" y="13258"/>
                    </a:lnTo>
                    <a:lnTo>
                      <a:pt x="13258" y="9207"/>
                    </a:lnTo>
                    <a:lnTo>
                      <a:pt x="18046" y="6998"/>
                    </a:lnTo>
                    <a:close/>
                    <a:moveTo>
                      <a:pt x="20992" y="0"/>
                    </a:moveTo>
                    <a:lnTo>
                      <a:pt x="16941" y="369"/>
                    </a:lnTo>
                    <a:lnTo>
                      <a:pt x="9207" y="3683"/>
                    </a:lnTo>
                    <a:lnTo>
                      <a:pt x="3315" y="9207"/>
                    </a:lnTo>
                    <a:lnTo>
                      <a:pt x="369" y="16941"/>
                    </a:lnTo>
                    <a:lnTo>
                      <a:pt x="0" y="21360"/>
                    </a:lnTo>
                    <a:lnTo>
                      <a:pt x="0" y="63344"/>
                    </a:lnTo>
                    <a:lnTo>
                      <a:pt x="47508" y="63344"/>
                    </a:lnTo>
                    <a:lnTo>
                      <a:pt x="47508" y="21360"/>
                    </a:lnTo>
                    <a:lnTo>
                      <a:pt x="47140" y="16941"/>
                    </a:lnTo>
                    <a:lnTo>
                      <a:pt x="43825" y="9207"/>
                    </a:lnTo>
                    <a:lnTo>
                      <a:pt x="37933" y="3683"/>
                    </a:lnTo>
                    <a:lnTo>
                      <a:pt x="30567" y="369"/>
                    </a:lnTo>
                    <a:lnTo>
                      <a:pt x="26148"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15" name="Google Shape;415;p39"/>
              <p:cNvSpPr/>
              <p:nvPr/>
            </p:nvSpPr>
            <p:spPr>
              <a:xfrm>
                <a:off x="2042250" y="818150"/>
                <a:ext cx="3544700" cy="1150900"/>
              </a:xfrm>
              <a:custGeom>
                <a:avLst/>
                <a:gdLst/>
                <a:ahLst/>
                <a:cxnLst/>
                <a:rect l="l" t="t" r="r" b="b"/>
                <a:pathLst>
                  <a:path w="141788" h="46036" extrusionOk="0">
                    <a:moveTo>
                      <a:pt x="124847" y="6629"/>
                    </a:moveTo>
                    <a:lnTo>
                      <a:pt x="129266" y="8839"/>
                    </a:lnTo>
                    <a:lnTo>
                      <a:pt x="132580" y="12154"/>
                    </a:lnTo>
                    <a:lnTo>
                      <a:pt x="134790" y="16573"/>
                    </a:lnTo>
                    <a:lnTo>
                      <a:pt x="134790" y="19151"/>
                    </a:lnTo>
                    <a:lnTo>
                      <a:pt x="134790" y="39038"/>
                    </a:lnTo>
                    <a:lnTo>
                      <a:pt x="6998" y="39038"/>
                    </a:lnTo>
                    <a:lnTo>
                      <a:pt x="6998" y="19151"/>
                    </a:lnTo>
                    <a:lnTo>
                      <a:pt x="6998" y="16573"/>
                    </a:lnTo>
                    <a:lnTo>
                      <a:pt x="8840" y="12154"/>
                    </a:lnTo>
                    <a:lnTo>
                      <a:pt x="12154" y="8839"/>
                    </a:lnTo>
                    <a:lnTo>
                      <a:pt x="16573" y="6629"/>
                    </a:lnTo>
                    <a:close/>
                    <a:moveTo>
                      <a:pt x="15469" y="0"/>
                    </a:moveTo>
                    <a:lnTo>
                      <a:pt x="8471" y="2947"/>
                    </a:lnTo>
                    <a:lnTo>
                      <a:pt x="3315" y="8103"/>
                    </a:lnTo>
                    <a:lnTo>
                      <a:pt x="369" y="15100"/>
                    </a:lnTo>
                    <a:lnTo>
                      <a:pt x="1" y="19151"/>
                    </a:lnTo>
                    <a:lnTo>
                      <a:pt x="1" y="46035"/>
                    </a:lnTo>
                    <a:lnTo>
                      <a:pt x="141787" y="46035"/>
                    </a:lnTo>
                    <a:lnTo>
                      <a:pt x="141787" y="19151"/>
                    </a:lnTo>
                    <a:lnTo>
                      <a:pt x="141419" y="15100"/>
                    </a:lnTo>
                    <a:lnTo>
                      <a:pt x="138473" y="8103"/>
                    </a:lnTo>
                    <a:lnTo>
                      <a:pt x="133317" y="2947"/>
                    </a:lnTo>
                    <a:lnTo>
                      <a:pt x="126320"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416" name="Google Shape;416;p39"/>
            <p:cNvSpPr/>
            <p:nvPr/>
          </p:nvSpPr>
          <p:spPr>
            <a:xfrm>
              <a:off x="3321847" y="81301"/>
              <a:ext cx="239030" cy="202501"/>
            </a:xfrm>
            <a:custGeom>
              <a:avLst/>
              <a:gdLst/>
              <a:ahLst/>
              <a:cxnLst/>
              <a:rect l="l" t="t" r="r" b="b"/>
              <a:pathLst>
                <a:path w="758825" h="675004" extrusionOk="0">
                  <a:moveTo>
                    <a:pt x="698198" y="66029"/>
                  </a:moveTo>
                  <a:lnTo>
                    <a:pt x="666171" y="37751"/>
                  </a:lnTo>
                  <a:lnTo>
                    <a:pt x="629594" y="17049"/>
                  </a:lnTo>
                  <a:lnTo>
                    <a:pt x="589399" y="4330"/>
                  </a:lnTo>
                  <a:lnTo>
                    <a:pt x="546517" y="0"/>
                  </a:lnTo>
                  <a:lnTo>
                    <a:pt x="514391" y="2589"/>
                  </a:lnTo>
                  <a:lnTo>
                    <a:pt x="454707" y="23191"/>
                  </a:lnTo>
                  <a:lnTo>
                    <a:pt x="414318" y="52037"/>
                  </a:lnTo>
                  <a:lnTo>
                    <a:pt x="379182" y="91431"/>
                  </a:lnTo>
                  <a:lnTo>
                    <a:pt x="368160" y="77213"/>
                  </a:lnTo>
                  <a:lnTo>
                    <a:pt x="331005" y="41129"/>
                  </a:lnTo>
                  <a:lnTo>
                    <a:pt x="274612" y="10332"/>
                  </a:lnTo>
                  <a:lnTo>
                    <a:pt x="211857" y="0"/>
                  </a:lnTo>
                  <a:lnTo>
                    <a:pt x="168963" y="4330"/>
                  </a:lnTo>
                  <a:lnTo>
                    <a:pt x="128761" y="17049"/>
                  </a:lnTo>
                  <a:lnTo>
                    <a:pt x="92182" y="37751"/>
                  </a:lnTo>
                  <a:lnTo>
                    <a:pt x="60155" y="66029"/>
                  </a:lnTo>
                  <a:lnTo>
                    <a:pt x="34393" y="100314"/>
                  </a:lnTo>
                  <a:lnTo>
                    <a:pt x="15533" y="139383"/>
                  </a:lnTo>
                  <a:lnTo>
                    <a:pt x="3945" y="182245"/>
                  </a:lnTo>
                  <a:lnTo>
                    <a:pt x="0" y="227909"/>
                  </a:lnTo>
                  <a:lnTo>
                    <a:pt x="4538" y="275127"/>
                  </a:lnTo>
                  <a:lnTo>
                    <a:pt x="18371" y="321121"/>
                  </a:lnTo>
                  <a:lnTo>
                    <a:pt x="41823" y="366698"/>
                  </a:lnTo>
                  <a:lnTo>
                    <a:pt x="75222" y="412668"/>
                  </a:lnTo>
                  <a:lnTo>
                    <a:pt x="105095" y="446067"/>
                  </a:lnTo>
                  <a:lnTo>
                    <a:pt x="139322" y="480053"/>
                  </a:lnTo>
                  <a:lnTo>
                    <a:pt x="177439" y="515013"/>
                  </a:lnTo>
                  <a:lnTo>
                    <a:pt x="218985" y="551332"/>
                  </a:lnTo>
                  <a:lnTo>
                    <a:pt x="263499" y="589395"/>
                  </a:lnTo>
                  <a:lnTo>
                    <a:pt x="283685" y="606604"/>
                  </a:lnTo>
                  <a:lnTo>
                    <a:pt x="304954" y="624804"/>
                  </a:lnTo>
                  <a:lnTo>
                    <a:pt x="327086" y="643869"/>
                  </a:lnTo>
                  <a:lnTo>
                    <a:pt x="349863" y="663676"/>
                  </a:lnTo>
                  <a:lnTo>
                    <a:pt x="356350" y="668392"/>
                  </a:lnTo>
                  <a:lnTo>
                    <a:pt x="363517" y="671846"/>
                  </a:lnTo>
                  <a:lnTo>
                    <a:pt x="371187" y="673968"/>
                  </a:lnTo>
                  <a:lnTo>
                    <a:pt x="379182" y="674691"/>
                  </a:lnTo>
                  <a:lnTo>
                    <a:pt x="387171" y="673968"/>
                  </a:lnTo>
                  <a:lnTo>
                    <a:pt x="394840" y="671847"/>
                  </a:lnTo>
                  <a:lnTo>
                    <a:pt x="402003" y="668396"/>
                  </a:lnTo>
                  <a:lnTo>
                    <a:pt x="408479" y="663686"/>
                  </a:lnTo>
                  <a:lnTo>
                    <a:pt x="431265" y="643872"/>
                  </a:lnTo>
                  <a:lnTo>
                    <a:pt x="453408" y="624799"/>
                  </a:lnTo>
                  <a:lnTo>
                    <a:pt x="474686" y="606591"/>
                  </a:lnTo>
                  <a:lnTo>
                    <a:pt x="494874" y="589374"/>
                  </a:lnTo>
                  <a:lnTo>
                    <a:pt x="539384" y="551317"/>
                  </a:lnTo>
                  <a:lnTo>
                    <a:pt x="580930" y="515004"/>
                  </a:lnTo>
                  <a:lnTo>
                    <a:pt x="619049" y="480049"/>
                  </a:lnTo>
                  <a:lnTo>
                    <a:pt x="653277" y="446066"/>
                  </a:lnTo>
                  <a:lnTo>
                    <a:pt x="683151" y="412668"/>
                  </a:lnTo>
                  <a:lnTo>
                    <a:pt x="716547" y="366698"/>
                  </a:lnTo>
                  <a:lnTo>
                    <a:pt x="739993" y="321119"/>
                  </a:lnTo>
                  <a:lnTo>
                    <a:pt x="753818" y="275123"/>
                  </a:lnTo>
                  <a:lnTo>
                    <a:pt x="758353" y="227898"/>
                  </a:lnTo>
                  <a:lnTo>
                    <a:pt x="754408" y="182241"/>
                  </a:lnTo>
                  <a:lnTo>
                    <a:pt x="742820" y="139381"/>
                  </a:lnTo>
                  <a:lnTo>
                    <a:pt x="723959" y="100313"/>
                  </a:lnTo>
                  <a:lnTo>
                    <a:pt x="698198" y="6602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nvGrpSpPr>
            <p:cNvPr id="417" name="Google Shape;417;p39"/>
            <p:cNvGrpSpPr/>
            <p:nvPr/>
          </p:nvGrpSpPr>
          <p:grpSpPr>
            <a:xfrm>
              <a:off x="1791873" y="62882"/>
              <a:ext cx="205726" cy="228595"/>
              <a:chOff x="861113" y="2885746"/>
              <a:chExt cx="333809" cy="373277"/>
            </a:xfrm>
          </p:grpSpPr>
          <p:sp>
            <p:nvSpPr>
              <p:cNvPr id="418" name="Google Shape;418;p39"/>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9"/>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9"/>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421" name="Google Shape;421;p39"/>
            <p:cNvGrpSpPr/>
            <p:nvPr/>
          </p:nvGrpSpPr>
          <p:grpSpPr>
            <a:xfrm>
              <a:off x="4807400" y="40208"/>
              <a:ext cx="279911" cy="265189"/>
              <a:chOff x="7390435" y="3680868"/>
              <a:chExt cx="372073" cy="355243"/>
            </a:xfrm>
          </p:grpSpPr>
          <p:sp>
            <p:nvSpPr>
              <p:cNvPr id="422" name="Google Shape;422;p39"/>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9"/>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9"/>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9"/>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9"/>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9"/>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8" name="Google Shape;428;p39">
            <a:hlinkClick r:id="" action="ppaction://noaction"/>
          </p:cNvPr>
          <p:cNvSpPr/>
          <p:nvPr/>
        </p:nvSpPr>
        <p:spPr>
          <a:xfrm>
            <a:off x="126975" y="-2800"/>
            <a:ext cx="1383000" cy="37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guide id="3" pos="3840">
          <p15:clr>
            <a:srgbClr val="FA7B17"/>
          </p15:clr>
        </p15:guide>
        <p15:guide id="4" pos="4800">
          <p15:clr>
            <a:srgbClr val="FA7B17"/>
          </p15:clr>
        </p15:guide>
        <p15:guide id="5" pos="1920">
          <p15:clr>
            <a:srgbClr val="FA7B17"/>
          </p15:clr>
        </p15:guide>
        <p15:guide id="6" pos="960">
          <p15:clr>
            <a:srgbClr val="FA7B17"/>
          </p15:clr>
        </p15:guide>
        <p15:guide id="7" orient="horz" pos="605">
          <p15:clr>
            <a:srgbClr val="FA7B17"/>
          </p15:clr>
        </p15:guide>
        <p15:guide id="8" orient="horz" pos="1210">
          <p15:clr>
            <a:srgbClr val="FA7B17"/>
          </p15:clr>
        </p15:guide>
        <p15:guide id="9" orient="horz" pos="2419">
          <p15:clr>
            <a:srgbClr val="FA7B17"/>
          </p15:clr>
        </p15:guide>
        <p15:guide id="10" orient="horz" pos="3024">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9"/>
        <p:cNvGrpSpPr/>
        <p:nvPr/>
      </p:nvGrpSpPr>
      <p:grpSpPr>
        <a:xfrm>
          <a:off x="0" y="0"/>
          <a:ext cx="0" cy="0"/>
          <a:chOff x="0" y="0"/>
          <a:chExt cx="0" cy="0"/>
        </a:xfrm>
      </p:grpSpPr>
      <p:sp>
        <p:nvSpPr>
          <p:cNvPr id="430" name="Google Shape;430;p40"/>
          <p:cNvSpPr txBox="1">
            <a:spLocks noGrp="1"/>
          </p:cNvSpPr>
          <p:nvPr>
            <p:ph type="title"/>
          </p:nvPr>
        </p:nvSpPr>
        <p:spPr>
          <a:xfrm>
            <a:off x="311700" y="2389833"/>
            <a:ext cx="8520600" cy="93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31" name="Google Shape;431;p40"/>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Home - Title and body" type="tx">
  <p:cSld name="TITLE_AND_BODY">
    <p:spTree>
      <p:nvGrpSpPr>
        <p:cNvPr id="1" name="Shape 432"/>
        <p:cNvGrpSpPr/>
        <p:nvPr/>
      </p:nvGrpSpPr>
      <p:grpSpPr>
        <a:xfrm>
          <a:off x="0" y="0"/>
          <a:ext cx="0" cy="0"/>
          <a:chOff x="0" y="0"/>
          <a:chExt cx="0" cy="0"/>
        </a:xfrm>
      </p:grpSpPr>
      <p:sp>
        <p:nvSpPr>
          <p:cNvPr id="433" name="Google Shape;433;p41"/>
          <p:cNvSpPr txBox="1">
            <a:spLocks noGrp="1"/>
          </p:cNvSpPr>
          <p:nvPr>
            <p:ph type="title"/>
          </p:nvPr>
        </p:nvSpPr>
        <p:spPr>
          <a:xfrm>
            <a:off x="134725" y="84149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4" name="Google Shape;434;p41"/>
          <p:cNvSpPr txBox="1">
            <a:spLocks noGrp="1"/>
          </p:cNvSpPr>
          <p:nvPr>
            <p:ph type="body" idx="1"/>
          </p:nvPr>
        </p:nvSpPr>
        <p:spPr>
          <a:xfrm>
            <a:off x="311700" y="1477800"/>
            <a:ext cx="8520600" cy="35985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
        <p:nvSpPr>
          <p:cNvPr id="435" name="Google Shape;435;p41"/>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436" name="Google Shape;436;p41"/>
          <p:cNvGrpSpPr/>
          <p:nvPr/>
        </p:nvGrpSpPr>
        <p:grpSpPr>
          <a:xfrm>
            <a:off x="126985" y="-10800"/>
            <a:ext cx="5968198" cy="375425"/>
            <a:chOff x="126985" y="-10800"/>
            <a:chExt cx="5968198" cy="375425"/>
          </a:xfrm>
        </p:grpSpPr>
        <p:sp>
          <p:nvSpPr>
            <p:cNvPr id="437" name="Google Shape;437;p41"/>
            <p:cNvSpPr/>
            <p:nvPr/>
          </p:nvSpPr>
          <p:spPr>
            <a:xfrm>
              <a:off x="3166695" y="-10800"/>
              <a:ext cx="1399552" cy="366522"/>
            </a:xfrm>
            <a:custGeom>
              <a:avLst/>
              <a:gdLst/>
              <a:ahLst/>
              <a:cxnLst/>
              <a:rect l="l" t="t" r="r" b="b"/>
              <a:pathLst>
                <a:path w="3235959"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5A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438" name="Google Shape;438;p41"/>
            <p:cNvSpPr txBox="1"/>
            <p:nvPr/>
          </p:nvSpPr>
          <p:spPr>
            <a:xfrm>
              <a:off x="3601253"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PROGRAMS</a:t>
              </a:r>
              <a:endParaRPr sz="900">
                <a:latin typeface="Lato"/>
                <a:ea typeface="Lato"/>
                <a:cs typeface="Lato"/>
                <a:sym typeface="Lato"/>
              </a:endParaRPr>
            </a:p>
          </p:txBody>
        </p:sp>
        <p:sp>
          <p:nvSpPr>
            <p:cNvPr id="439" name="Google Shape;439;p41"/>
            <p:cNvSpPr/>
            <p:nvPr/>
          </p:nvSpPr>
          <p:spPr>
            <a:xfrm>
              <a:off x="1646838"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005A70">
                <a:alpha val="734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440" name="Google Shape;440;p41"/>
            <p:cNvSpPr txBox="1"/>
            <p:nvPr/>
          </p:nvSpPr>
          <p:spPr>
            <a:xfrm>
              <a:off x="2045178" y="44225"/>
              <a:ext cx="9336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TEACHING</a:t>
              </a:r>
              <a:endParaRPr sz="900">
                <a:latin typeface="Lato"/>
                <a:ea typeface="Lato"/>
                <a:cs typeface="Lato"/>
                <a:sym typeface="Lato"/>
              </a:endParaRPr>
            </a:p>
          </p:txBody>
        </p:sp>
        <p:sp>
          <p:nvSpPr>
            <p:cNvPr id="441" name="Google Shape;441;p41"/>
            <p:cNvSpPr/>
            <p:nvPr/>
          </p:nvSpPr>
          <p:spPr>
            <a:xfrm>
              <a:off x="4695631"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484D7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442" name="Google Shape;442;p41"/>
            <p:cNvSpPr txBox="1"/>
            <p:nvPr/>
          </p:nvSpPr>
          <p:spPr>
            <a:xfrm>
              <a:off x="5112975"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FUNDING</a:t>
              </a:r>
              <a:endParaRPr sz="900">
                <a:latin typeface="Lato"/>
                <a:ea typeface="Lato"/>
                <a:cs typeface="Lato"/>
                <a:sym typeface="Lato"/>
              </a:endParaRPr>
            </a:p>
          </p:txBody>
        </p:sp>
        <p:sp>
          <p:nvSpPr>
            <p:cNvPr id="443" name="Google Shape;443;p41"/>
            <p:cNvSpPr/>
            <p:nvPr/>
          </p:nvSpPr>
          <p:spPr>
            <a:xfrm>
              <a:off x="126985" y="-10800"/>
              <a:ext cx="1399553" cy="366522"/>
            </a:xfrm>
            <a:custGeom>
              <a:avLst/>
              <a:gdLst/>
              <a:ahLst/>
              <a:cxnLst/>
              <a:rect l="l" t="t" r="r" b="b"/>
              <a:pathLst>
                <a:path w="3235960"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9B7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444" name="Google Shape;444;p41"/>
            <p:cNvSpPr txBox="1"/>
            <p:nvPr/>
          </p:nvSpPr>
          <p:spPr>
            <a:xfrm>
              <a:off x="530139"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HOME MENU</a:t>
              </a:r>
              <a:endParaRPr sz="900">
                <a:latin typeface="Lato"/>
                <a:ea typeface="Lato"/>
                <a:cs typeface="Lato"/>
                <a:sym typeface="Lato"/>
              </a:endParaRPr>
            </a:p>
          </p:txBody>
        </p:sp>
        <p:grpSp>
          <p:nvGrpSpPr>
            <p:cNvPr id="445" name="Google Shape;445;p41"/>
            <p:cNvGrpSpPr/>
            <p:nvPr/>
          </p:nvGrpSpPr>
          <p:grpSpPr>
            <a:xfrm>
              <a:off x="286345" y="78041"/>
              <a:ext cx="194959" cy="225752"/>
              <a:chOff x="2042250" y="818150"/>
              <a:chExt cx="3544700" cy="4097125"/>
            </a:xfrm>
          </p:grpSpPr>
          <p:sp>
            <p:nvSpPr>
              <p:cNvPr id="446" name="Google Shape;446;p41"/>
              <p:cNvSpPr/>
              <p:nvPr/>
            </p:nvSpPr>
            <p:spPr>
              <a:xfrm>
                <a:off x="2042250" y="1794075"/>
                <a:ext cx="3544700" cy="3121200"/>
              </a:xfrm>
              <a:custGeom>
                <a:avLst/>
                <a:gdLst/>
                <a:ahLst/>
                <a:cxnLst/>
                <a:rect l="l" t="t" r="r" b="b"/>
                <a:pathLst>
                  <a:path w="141788" h="124848" extrusionOk="0">
                    <a:moveTo>
                      <a:pt x="134790" y="6998"/>
                    </a:moveTo>
                    <a:lnTo>
                      <a:pt x="134790" y="117850"/>
                    </a:lnTo>
                    <a:lnTo>
                      <a:pt x="6998" y="117850"/>
                    </a:lnTo>
                    <a:lnTo>
                      <a:pt x="6998" y="6998"/>
                    </a:lnTo>
                    <a:close/>
                    <a:moveTo>
                      <a:pt x="1" y="1"/>
                    </a:moveTo>
                    <a:lnTo>
                      <a:pt x="1" y="124847"/>
                    </a:lnTo>
                    <a:lnTo>
                      <a:pt x="141787" y="124847"/>
                    </a:lnTo>
                    <a:lnTo>
                      <a:pt x="141787"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47" name="Google Shape;447;p41"/>
              <p:cNvSpPr/>
              <p:nvPr/>
            </p:nvSpPr>
            <p:spPr>
              <a:xfrm>
                <a:off x="3220750" y="3331650"/>
                <a:ext cx="1187700" cy="1583625"/>
              </a:xfrm>
              <a:custGeom>
                <a:avLst/>
                <a:gdLst/>
                <a:ahLst/>
                <a:cxnLst/>
                <a:rect l="l" t="t" r="r" b="b"/>
                <a:pathLst>
                  <a:path w="47508" h="63345" extrusionOk="0">
                    <a:moveTo>
                      <a:pt x="29094" y="6998"/>
                    </a:moveTo>
                    <a:lnTo>
                      <a:pt x="34250" y="9207"/>
                    </a:lnTo>
                    <a:lnTo>
                      <a:pt x="37933" y="13258"/>
                    </a:lnTo>
                    <a:lnTo>
                      <a:pt x="40142" y="18414"/>
                    </a:lnTo>
                    <a:lnTo>
                      <a:pt x="40511" y="21360"/>
                    </a:lnTo>
                    <a:lnTo>
                      <a:pt x="40511" y="56347"/>
                    </a:lnTo>
                    <a:lnTo>
                      <a:pt x="6998" y="56347"/>
                    </a:lnTo>
                    <a:lnTo>
                      <a:pt x="6998" y="21360"/>
                    </a:lnTo>
                    <a:lnTo>
                      <a:pt x="6998" y="18414"/>
                    </a:lnTo>
                    <a:lnTo>
                      <a:pt x="9207" y="13258"/>
                    </a:lnTo>
                    <a:lnTo>
                      <a:pt x="13258" y="9207"/>
                    </a:lnTo>
                    <a:lnTo>
                      <a:pt x="18046" y="6998"/>
                    </a:lnTo>
                    <a:close/>
                    <a:moveTo>
                      <a:pt x="20992" y="0"/>
                    </a:moveTo>
                    <a:lnTo>
                      <a:pt x="16941" y="369"/>
                    </a:lnTo>
                    <a:lnTo>
                      <a:pt x="9207" y="3683"/>
                    </a:lnTo>
                    <a:lnTo>
                      <a:pt x="3315" y="9207"/>
                    </a:lnTo>
                    <a:lnTo>
                      <a:pt x="369" y="16941"/>
                    </a:lnTo>
                    <a:lnTo>
                      <a:pt x="0" y="21360"/>
                    </a:lnTo>
                    <a:lnTo>
                      <a:pt x="0" y="63344"/>
                    </a:lnTo>
                    <a:lnTo>
                      <a:pt x="47508" y="63344"/>
                    </a:lnTo>
                    <a:lnTo>
                      <a:pt x="47508" y="21360"/>
                    </a:lnTo>
                    <a:lnTo>
                      <a:pt x="47140" y="16941"/>
                    </a:lnTo>
                    <a:lnTo>
                      <a:pt x="43825" y="9207"/>
                    </a:lnTo>
                    <a:lnTo>
                      <a:pt x="37933" y="3683"/>
                    </a:lnTo>
                    <a:lnTo>
                      <a:pt x="30567" y="369"/>
                    </a:lnTo>
                    <a:lnTo>
                      <a:pt x="26148"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48" name="Google Shape;448;p41"/>
              <p:cNvSpPr/>
              <p:nvPr/>
            </p:nvSpPr>
            <p:spPr>
              <a:xfrm>
                <a:off x="2042250" y="818150"/>
                <a:ext cx="3544700" cy="1150900"/>
              </a:xfrm>
              <a:custGeom>
                <a:avLst/>
                <a:gdLst/>
                <a:ahLst/>
                <a:cxnLst/>
                <a:rect l="l" t="t" r="r" b="b"/>
                <a:pathLst>
                  <a:path w="141788" h="46036" extrusionOk="0">
                    <a:moveTo>
                      <a:pt x="124847" y="6629"/>
                    </a:moveTo>
                    <a:lnTo>
                      <a:pt x="129266" y="8839"/>
                    </a:lnTo>
                    <a:lnTo>
                      <a:pt x="132580" y="12154"/>
                    </a:lnTo>
                    <a:lnTo>
                      <a:pt x="134790" y="16573"/>
                    </a:lnTo>
                    <a:lnTo>
                      <a:pt x="134790" y="19151"/>
                    </a:lnTo>
                    <a:lnTo>
                      <a:pt x="134790" y="39038"/>
                    </a:lnTo>
                    <a:lnTo>
                      <a:pt x="6998" y="39038"/>
                    </a:lnTo>
                    <a:lnTo>
                      <a:pt x="6998" y="19151"/>
                    </a:lnTo>
                    <a:lnTo>
                      <a:pt x="6998" y="16573"/>
                    </a:lnTo>
                    <a:lnTo>
                      <a:pt x="8840" y="12154"/>
                    </a:lnTo>
                    <a:lnTo>
                      <a:pt x="12154" y="8839"/>
                    </a:lnTo>
                    <a:lnTo>
                      <a:pt x="16573" y="6629"/>
                    </a:lnTo>
                    <a:close/>
                    <a:moveTo>
                      <a:pt x="15469" y="0"/>
                    </a:moveTo>
                    <a:lnTo>
                      <a:pt x="8471" y="2947"/>
                    </a:lnTo>
                    <a:lnTo>
                      <a:pt x="3315" y="8103"/>
                    </a:lnTo>
                    <a:lnTo>
                      <a:pt x="369" y="15100"/>
                    </a:lnTo>
                    <a:lnTo>
                      <a:pt x="1" y="19151"/>
                    </a:lnTo>
                    <a:lnTo>
                      <a:pt x="1" y="46035"/>
                    </a:lnTo>
                    <a:lnTo>
                      <a:pt x="141787" y="46035"/>
                    </a:lnTo>
                    <a:lnTo>
                      <a:pt x="141787" y="19151"/>
                    </a:lnTo>
                    <a:lnTo>
                      <a:pt x="141419" y="15100"/>
                    </a:lnTo>
                    <a:lnTo>
                      <a:pt x="138473" y="8103"/>
                    </a:lnTo>
                    <a:lnTo>
                      <a:pt x="133317" y="2947"/>
                    </a:lnTo>
                    <a:lnTo>
                      <a:pt x="126320"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449" name="Google Shape;449;p41"/>
            <p:cNvSpPr/>
            <p:nvPr/>
          </p:nvSpPr>
          <p:spPr>
            <a:xfrm>
              <a:off x="3321847" y="81301"/>
              <a:ext cx="239030" cy="202501"/>
            </a:xfrm>
            <a:custGeom>
              <a:avLst/>
              <a:gdLst/>
              <a:ahLst/>
              <a:cxnLst/>
              <a:rect l="l" t="t" r="r" b="b"/>
              <a:pathLst>
                <a:path w="758825" h="675004" extrusionOk="0">
                  <a:moveTo>
                    <a:pt x="698198" y="66029"/>
                  </a:moveTo>
                  <a:lnTo>
                    <a:pt x="666171" y="37751"/>
                  </a:lnTo>
                  <a:lnTo>
                    <a:pt x="629594" y="17049"/>
                  </a:lnTo>
                  <a:lnTo>
                    <a:pt x="589399" y="4330"/>
                  </a:lnTo>
                  <a:lnTo>
                    <a:pt x="546517" y="0"/>
                  </a:lnTo>
                  <a:lnTo>
                    <a:pt x="514391" y="2589"/>
                  </a:lnTo>
                  <a:lnTo>
                    <a:pt x="454707" y="23191"/>
                  </a:lnTo>
                  <a:lnTo>
                    <a:pt x="414318" y="52037"/>
                  </a:lnTo>
                  <a:lnTo>
                    <a:pt x="379182" y="91431"/>
                  </a:lnTo>
                  <a:lnTo>
                    <a:pt x="368160" y="77213"/>
                  </a:lnTo>
                  <a:lnTo>
                    <a:pt x="331005" y="41129"/>
                  </a:lnTo>
                  <a:lnTo>
                    <a:pt x="274612" y="10332"/>
                  </a:lnTo>
                  <a:lnTo>
                    <a:pt x="211857" y="0"/>
                  </a:lnTo>
                  <a:lnTo>
                    <a:pt x="168963" y="4330"/>
                  </a:lnTo>
                  <a:lnTo>
                    <a:pt x="128761" y="17049"/>
                  </a:lnTo>
                  <a:lnTo>
                    <a:pt x="92182" y="37751"/>
                  </a:lnTo>
                  <a:lnTo>
                    <a:pt x="60155" y="66029"/>
                  </a:lnTo>
                  <a:lnTo>
                    <a:pt x="34393" y="100314"/>
                  </a:lnTo>
                  <a:lnTo>
                    <a:pt x="15533" y="139383"/>
                  </a:lnTo>
                  <a:lnTo>
                    <a:pt x="3945" y="182245"/>
                  </a:lnTo>
                  <a:lnTo>
                    <a:pt x="0" y="227909"/>
                  </a:lnTo>
                  <a:lnTo>
                    <a:pt x="4538" y="275127"/>
                  </a:lnTo>
                  <a:lnTo>
                    <a:pt x="18371" y="321121"/>
                  </a:lnTo>
                  <a:lnTo>
                    <a:pt x="41823" y="366698"/>
                  </a:lnTo>
                  <a:lnTo>
                    <a:pt x="75222" y="412668"/>
                  </a:lnTo>
                  <a:lnTo>
                    <a:pt x="105095" y="446067"/>
                  </a:lnTo>
                  <a:lnTo>
                    <a:pt x="139322" y="480053"/>
                  </a:lnTo>
                  <a:lnTo>
                    <a:pt x="177439" y="515013"/>
                  </a:lnTo>
                  <a:lnTo>
                    <a:pt x="218985" y="551332"/>
                  </a:lnTo>
                  <a:lnTo>
                    <a:pt x="263499" y="589395"/>
                  </a:lnTo>
                  <a:lnTo>
                    <a:pt x="283685" y="606604"/>
                  </a:lnTo>
                  <a:lnTo>
                    <a:pt x="304954" y="624804"/>
                  </a:lnTo>
                  <a:lnTo>
                    <a:pt x="327086" y="643869"/>
                  </a:lnTo>
                  <a:lnTo>
                    <a:pt x="349863" y="663676"/>
                  </a:lnTo>
                  <a:lnTo>
                    <a:pt x="356350" y="668392"/>
                  </a:lnTo>
                  <a:lnTo>
                    <a:pt x="363517" y="671846"/>
                  </a:lnTo>
                  <a:lnTo>
                    <a:pt x="371187" y="673968"/>
                  </a:lnTo>
                  <a:lnTo>
                    <a:pt x="379182" y="674691"/>
                  </a:lnTo>
                  <a:lnTo>
                    <a:pt x="387171" y="673968"/>
                  </a:lnTo>
                  <a:lnTo>
                    <a:pt x="394840" y="671847"/>
                  </a:lnTo>
                  <a:lnTo>
                    <a:pt x="402003" y="668396"/>
                  </a:lnTo>
                  <a:lnTo>
                    <a:pt x="408479" y="663686"/>
                  </a:lnTo>
                  <a:lnTo>
                    <a:pt x="431265" y="643872"/>
                  </a:lnTo>
                  <a:lnTo>
                    <a:pt x="453408" y="624799"/>
                  </a:lnTo>
                  <a:lnTo>
                    <a:pt x="474686" y="606591"/>
                  </a:lnTo>
                  <a:lnTo>
                    <a:pt x="494874" y="589374"/>
                  </a:lnTo>
                  <a:lnTo>
                    <a:pt x="539384" y="551317"/>
                  </a:lnTo>
                  <a:lnTo>
                    <a:pt x="580930" y="515004"/>
                  </a:lnTo>
                  <a:lnTo>
                    <a:pt x="619049" y="480049"/>
                  </a:lnTo>
                  <a:lnTo>
                    <a:pt x="653277" y="446066"/>
                  </a:lnTo>
                  <a:lnTo>
                    <a:pt x="683151" y="412668"/>
                  </a:lnTo>
                  <a:lnTo>
                    <a:pt x="716547" y="366698"/>
                  </a:lnTo>
                  <a:lnTo>
                    <a:pt x="739993" y="321119"/>
                  </a:lnTo>
                  <a:lnTo>
                    <a:pt x="753818" y="275123"/>
                  </a:lnTo>
                  <a:lnTo>
                    <a:pt x="758353" y="227898"/>
                  </a:lnTo>
                  <a:lnTo>
                    <a:pt x="754408" y="182241"/>
                  </a:lnTo>
                  <a:lnTo>
                    <a:pt x="742820" y="139381"/>
                  </a:lnTo>
                  <a:lnTo>
                    <a:pt x="723959" y="100313"/>
                  </a:lnTo>
                  <a:lnTo>
                    <a:pt x="698198" y="6602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nvGrpSpPr>
            <p:cNvPr id="450" name="Google Shape;450;p41"/>
            <p:cNvGrpSpPr/>
            <p:nvPr/>
          </p:nvGrpSpPr>
          <p:grpSpPr>
            <a:xfrm>
              <a:off x="1791873" y="62882"/>
              <a:ext cx="205726" cy="228595"/>
              <a:chOff x="861113" y="2885746"/>
              <a:chExt cx="333809" cy="373277"/>
            </a:xfrm>
          </p:grpSpPr>
          <p:sp>
            <p:nvSpPr>
              <p:cNvPr id="451" name="Google Shape;451;p41"/>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1"/>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1"/>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454" name="Google Shape;454;p41"/>
            <p:cNvGrpSpPr/>
            <p:nvPr/>
          </p:nvGrpSpPr>
          <p:grpSpPr>
            <a:xfrm>
              <a:off x="4807400" y="40208"/>
              <a:ext cx="279911" cy="265189"/>
              <a:chOff x="7390435" y="3680868"/>
              <a:chExt cx="372073" cy="355243"/>
            </a:xfrm>
          </p:grpSpPr>
          <p:sp>
            <p:nvSpPr>
              <p:cNvPr id="455" name="Google Shape;455;p41"/>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1"/>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1"/>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1"/>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1"/>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1"/>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1" name="Google Shape;461;p41">
            <a:hlinkClick r:id="" action="ppaction://noaction"/>
          </p:cNvPr>
          <p:cNvSpPr/>
          <p:nvPr/>
        </p:nvSpPr>
        <p:spPr>
          <a:xfrm>
            <a:off x="126975" y="-2800"/>
            <a:ext cx="1383000" cy="37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41"/>
          <p:cNvGrpSpPr/>
          <p:nvPr/>
        </p:nvGrpSpPr>
        <p:grpSpPr>
          <a:xfrm>
            <a:off x="6275700" y="85070"/>
            <a:ext cx="2770526" cy="1642838"/>
            <a:chOff x="6275700" y="85070"/>
            <a:chExt cx="2770526" cy="1642838"/>
          </a:xfrm>
        </p:grpSpPr>
        <p:sp>
          <p:nvSpPr>
            <p:cNvPr id="463" name="Google Shape;463;p41"/>
            <p:cNvSpPr/>
            <p:nvPr/>
          </p:nvSpPr>
          <p:spPr>
            <a:xfrm>
              <a:off x="6275700" y="85070"/>
              <a:ext cx="1344300" cy="777300"/>
            </a:xfrm>
            <a:prstGeom prst="rect">
              <a:avLst/>
            </a:prstGeom>
            <a:solidFill>
              <a:srgbClr val="009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 name="Google Shape;464;p41"/>
            <p:cNvGrpSpPr/>
            <p:nvPr/>
          </p:nvGrpSpPr>
          <p:grpSpPr>
            <a:xfrm>
              <a:off x="7701998" y="93103"/>
              <a:ext cx="1344154" cy="777249"/>
              <a:chOff x="8262775" y="111725"/>
              <a:chExt cx="768000" cy="698400"/>
            </a:xfrm>
          </p:grpSpPr>
          <p:sp>
            <p:nvSpPr>
              <p:cNvPr id="465" name="Google Shape;465;p41"/>
              <p:cNvSpPr/>
              <p:nvPr/>
            </p:nvSpPr>
            <p:spPr>
              <a:xfrm>
                <a:off x="8262775" y="111725"/>
                <a:ext cx="768000" cy="698400"/>
              </a:xfrm>
              <a:prstGeom prst="rect">
                <a:avLst/>
              </a:prstGeom>
              <a:solidFill>
                <a:srgbClr val="00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1"/>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7" name="Google Shape;467;p41"/>
            <p:cNvSpPr/>
            <p:nvPr/>
          </p:nvSpPr>
          <p:spPr>
            <a:xfrm>
              <a:off x="7701926" y="950608"/>
              <a:ext cx="1344300" cy="777300"/>
            </a:xfrm>
            <a:prstGeom prst="rect">
              <a:avLst/>
            </a:prstGeom>
            <a:solidFill>
              <a:srgbClr val="00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1"/>
            <p:cNvSpPr/>
            <p:nvPr/>
          </p:nvSpPr>
          <p:spPr>
            <a:xfrm>
              <a:off x="8061580" y="169865"/>
              <a:ext cx="624990" cy="623724"/>
            </a:xfrm>
            <a:prstGeom prst="rect">
              <a:avLst/>
            </a:prstGeom>
            <a:noFill/>
            <a:ln>
              <a:noFill/>
            </a:ln>
          </p:spPr>
        </p:sp>
      </p:gr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unding - Section Header">
  <p:cSld name="TITLE_3">
    <p:spTree>
      <p:nvGrpSpPr>
        <p:cNvPr id="1" name="Shape 45"/>
        <p:cNvGrpSpPr/>
        <p:nvPr/>
      </p:nvGrpSpPr>
      <p:grpSpPr>
        <a:xfrm>
          <a:off x="0" y="0"/>
          <a:ext cx="0" cy="0"/>
          <a:chOff x="0" y="0"/>
          <a:chExt cx="0" cy="0"/>
        </a:xfrm>
      </p:grpSpPr>
      <p:sp>
        <p:nvSpPr>
          <p:cNvPr id="46" name="Google Shape;46;p5"/>
          <p:cNvSpPr/>
          <p:nvPr/>
        </p:nvSpPr>
        <p:spPr>
          <a:xfrm>
            <a:off x="-18250" y="960125"/>
            <a:ext cx="7638300" cy="47691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47" name="Google Shape;47;p5"/>
          <p:cNvSpPr txBox="1">
            <a:spLocks noGrp="1"/>
          </p:cNvSpPr>
          <p:nvPr>
            <p:ph type="subTitle" idx="1"/>
          </p:nvPr>
        </p:nvSpPr>
        <p:spPr>
          <a:xfrm>
            <a:off x="540300" y="3453825"/>
            <a:ext cx="6504000" cy="88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800"/>
              <a:buNone/>
              <a:defRPr sz="2800">
                <a:solidFill>
                  <a:srgbClr val="FFFFFF"/>
                </a:solidFill>
              </a:defRPr>
            </a:lvl1pPr>
            <a:lvl2pPr lvl="1" rtl="0">
              <a:lnSpc>
                <a:spcPct val="100000"/>
              </a:lnSpc>
              <a:spcBef>
                <a:spcPts val="0"/>
              </a:spcBef>
              <a:spcAft>
                <a:spcPts val="0"/>
              </a:spcAft>
              <a:buClr>
                <a:srgbClr val="FFFFFF"/>
              </a:buClr>
              <a:buSzPts val="2800"/>
              <a:buNone/>
              <a:defRPr sz="2800">
                <a:solidFill>
                  <a:srgbClr val="FFFFFF"/>
                </a:solidFill>
              </a:defRPr>
            </a:lvl2pPr>
            <a:lvl3pPr lvl="2" rtl="0">
              <a:lnSpc>
                <a:spcPct val="100000"/>
              </a:lnSpc>
              <a:spcBef>
                <a:spcPts val="0"/>
              </a:spcBef>
              <a:spcAft>
                <a:spcPts val="0"/>
              </a:spcAft>
              <a:buClr>
                <a:srgbClr val="FFFFFF"/>
              </a:buClr>
              <a:buSzPts val="2800"/>
              <a:buNone/>
              <a:defRPr sz="2800">
                <a:solidFill>
                  <a:srgbClr val="FFFFFF"/>
                </a:solidFill>
              </a:defRPr>
            </a:lvl3pPr>
            <a:lvl4pPr lvl="3" rtl="0">
              <a:lnSpc>
                <a:spcPct val="100000"/>
              </a:lnSpc>
              <a:spcBef>
                <a:spcPts val="0"/>
              </a:spcBef>
              <a:spcAft>
                <a:spcPts val="0"/>
              </a:spcAft>
              <a:buClr>
                <a:srgbClr val="FFFFFF"/>
              </a:buClr>
              <a:buSzPts val="2800"/>
              <a:buNone/>
              <a:defRPr sz="2800">
                <a:solidFill>
                  <a:srgbClr val="FFFFFF"/>
                </a:solidFill>
              </a:defRPr>
            </a:lvl4pPr>
            <a:lvl5pPr lvl="4" rtl="0">
              <a:lnSpc>
                <a:spcPct val="100000"/>
              </a:lnSpc>
              <a:spcBef>
                <a:spcPts val="0"/>
              </a:spcBef>
              <a:spcAft>
                <a:spcPts val="0"/>
              </a:spcAft>
              <a:buClr>
                <a:srgbClr val="FFFFFF"/>
              </a:buClr>
              <a:buSzPts val="2800"/>
              <a:buNone/>
              <a:defRPr sz="2800">
                <a:solidFill>
                  <a:srgbClr val="FFFFFF"/>
                </a:solidFill>
              </a:defRPr>
            </a:lvl5pPr>
            <a:lvl6pPr lvl="5" rtl="0">
              <a:lnSpc>
                <a:spcPct val="100000"/>
              </a:lnSpc>
              <a:spcBef>
                <a:spcPts val="0"/>
              </a:spcBef>
              <a:spcAft>
                <a:spcPts val="0"/>
              </a:spcAft>
              <a:buClr>
                <a:srgbClr val="FFFFFF"/>
              </a:buClr>
              <a:buSzPts val="2800"/>
              <a:buNone/>
              <a:defRPr sz="2800">
                <a:solidFill>
                  <a:srgbClr val="FFFFFF"/>
                </a:solidFill>
              </a:defRPr>
            </a:lvl6pPr>
            <a:lvl7pPr lvl="6" rtl="0">
              <a:lnSpc>
                <a:spcPct val="100000"/>
              </a:lnSpc>
              <a:spcBef>
                <a:spcPts val="0"/>
              </a:spcBef>
              <a:spcAft>
                <a:spcPts val="0"/>
              </a:spcAft>
              <a:buClr>
                <a:srgbClr val="FFFFFF"/>
              </a:buClr>
              <a:buSzPts val="2800"/>
              <a:buNone/>
              <a:defRPr sz="2800">
                <a:solidFill>
                  <a:srgbClr val="FFFFFF"/>
                </a:solidFill>
              </a:defRPr>
            </a:lvl7pPr>
            <a:lvl8pPr lvl="7" rtl="0">
              <a:lnSpc>
                <a:spcPct val="100000"/>
              </a:lnSpc>
              <a:spcBef>
                <a:spcPts val="0"/>
              </a:spcBef>
              <a:spcAft>
                <a:spcPts val="0"/>
              </a:spcAft>
              <a:buClr>
                <a:srgbClr val="FFFFFF"/>
              </a:buClr>
              <a:buSzPts val="2800"/>
              <a:buNone/>
              <a:defRPr sz="2800">
                <a:solidFill>
                  <a:srgbClr val="FFFFFF"/>
                </a:solidFill>
              </a:defRPr>
            </a:lvl8pPr>
            <a:lvl9pPr lvl="8" rtl="0">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48" name="Google Shape;48;p5"/>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9" name="Google Shape;49;p5"/>
          <p:cNvSpPr txBox="1">
            <a:spLocks noGrp="1"/>
          </p:cNvSpPr>
          <p:nvPr>
            <p:ph type="ctrTitle"/>
          </p:nvPr>
        </p:nvSpPr>
        <p:spPr>
          <a:xfrm>
            <a:off x="540300" y="1949500"/>
            <a:ext cx="6871800" cy="1615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5200"/>
              <a:buNone/>
              <a:defRPr sz="52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50" name="Google Shape;50;p5"/>
          <p:cNvGrpSpPr/>
          <p:nvPr/>
        </p:nvGrpSpPr>
        <p:grpSpPr>
          <a:xfrm>
            <a:off x="6275700" y="85070"/>
            <a:ext cx="2770526" cy="1652363"/>
            <a:chOff x="6275700" y="85070"/>
            <a:chExt cx="2770526" cy="1652363"/>
          </a:xfrm>
        </p:grpSpPr>
        <p:sp>
          <p:nvSpPr>
            <p:cNvPr id="51" name="Google Shape;51;p5"/>
            <p:cNvSpPr/>
            <p:nvPr/>
          </p:nvSpPr>
          <p:spPr>
            <a:xfrm>
              <a:off x="6275700" y="85070"/>
              <a:ext cx="1344300" cy="7773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5"/>
            <p:cNvGrpSpPr/>
            <p:nvPr/>
          </p:nvGrpSpPr>
          <p:grpSpPr>
            <a:xfrm>
              <a:off x="7701998" y="93103"/>
              <a:ext cx="1344154" cy="777249"/>
              <a:chOff x="8262775" y="111725"/>
              <a:chExt cx="768000" cy="698400"/>
            </a:xfrm>
          </p:grpSpPr>
          <p:sp>
            <p:nvSpPr>
              <p:cNvPr id="53" name="Google Shape;53;p5"/>
              <p:cNvSpPr/>
              <p:nvPr/>
            </p:nvSpPr>
            <p:spPr>
              <a:xfrm>
                <a:off x="8262775" y="111725"/>
                <a:ext cx="768000" cy="6984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55;p5"/>
            <p:cNvSpPr/>
            <p:nvPr/>
          </p:nvSpPr>
          <p:spPr>
            <a:xfrm>
              <a:off x="7701926" y="960133"/>
              <a:ext cx="1344300" cy="7773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 name="Google Shape;56;p5"/>
            <p:cNvPicPr preferRelativeResize="0"/>
            <p:nvPr/>
          </p:nvPicPr>
          <p:blipFill>
            <a:blip r:embed="rId2">
              <a:alphaModFix/>
            </a:blip>
            <a:stretch>
              <a:fillRect/>
            </a:stretch>
          </p:blipFill>
          <p:spPr>
            <a:xfrm>
              <a:off x="8061580" y="169865"/>
              <a:ext cx="624990" cy="623724"/>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guide id="3" pos="3840">
          <p15:clr>
            <a:srgbClr val="FA7B17"/>
          </p15:clr>
        </p15:guide>
        <p15:guide id="4" pos="4800">
          <p15:clr>
            <a:srgbClr val="FA7B17"/>
          </p15:clr>
        </p15:guide>
        <p15:guide id="5" pos="1920">
          <p15:clr>
            <a:srgbClr val="FA7B17"/>
          </p15:clr>
        </p15:guide>
        <p15:guide id="6" pos="960">
          <p15:clr>
            <a:srgbClr val="FA7B17"/>
          </p15:clr>
        </p15:guide>
        <p15:guide id="7" orient="horz" pos="605">
          <p15:clr>
            <a:srgbClr val="FA7B17"/>
          </p15:clr>
        </p15:guide>
        <p15:guide id="8" orient="horz" pos="1210">
          <p15:clr>
            <a:srgbClr val="FA7B17"/>
          </p15:clr>
        </p15:guide>
        <p15:guide id="9" orient="horz" pos="2419">
          <p15:clr>
            <a:srgbClr val="FA7B17"/>
          </p15:clr>
        </p15:guide>
        <p15:guide id="10" orient="horz" pos="3024">
          <p15:clr>
            <a:srgbClr val="FA7B17"/>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eaching - Title and body">
  <p:cSld name="TITLE_AND_BODY_1">
    <p:spTree>
      <p:nvGrpSpPr>
        <p:cNvPr id="1" name="Shape 469"/>
        <p:cNvGrpSpPr/>
        <p:nvPr/>
      </p:nvGrpSpPr>
      <p:grpSpPr>
        <a:xfrm>
          <a:off x="0" y="0"/>
          <a:ext cx="0" cy="0"/>
          <a:chOff x="0" y="0"/>
          <a:chExt cx="0" cy="0"/>
        </a:xfrm>
      </p:grpSpPr>
      <p:sp>
        <p:nvSpPr>
          <p:cNvPr id="470" name="Google Shape;470;p42"/>
          <p:cNvSpPr txBox="1">
            <a:spLocks noGrp="1"/>
          </p:cNvSpPr>
          <p:nvPr>
            <p:ph type="title"/>
          </p:nvPr>
        </p:nvSpPr>
        <p:spPr>
          <a:xfrm>
            <a:off x="134725" y="84149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1" name="Google Shape;471;p42"/>
          <p:cNvSpPr txBox="1">
            <a:spLocks noGrp="1"/>
          </p:cNvSpPr>
          <p:nvPr>
            <p:ph type="body" idx="1"/>
          </p:nvPr>
        </p:nvSpPr>
        <p:spPr>
          <a:xfrm>
            <a:off x="311700" y="1477800"/>
            <a:ext cx="8520600" cy="35985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
        <p:nvSpPr>
          <p:cNvPr id="472" name="Google Shape;472;p42"/>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473" name="Google Shape;473;p42"/>
          <p:cNvGrpSpPr/>
          <p:nvPr/>
        </p:nvGrpSpPr>
        <p:grpSpPr>
          <a:xfrm>
            <a:off x="126985" y="-10800"/>
            <a:ext cx="5968198" cy="375425"/>
            <a:chOff x="126985" y="-10800"/>
            <a:chExt cx="5968198" cy="375425"/>
          </a:xfrm>
        </p:grpSpPr>
        <p:sp>
          <p:nvSpPr>
            <p:cNvPr id="474" name="Google Shape;474;p42"/>
            <p:cNvSpPr/>
            <p:nvPr/>
          </p:nvSpPr>
          <p:spPr>
            <a:xfrm>
              <a:off x="3166695" y="-10800"/>
              <a:ext cx="1399552" cy="366522"/>
            </a:xfrm>
            <a:custGeom>
              <a:avLst/>
              <a:gdLst/>
              <a:ahLst/>
              <a:cxnLst/>
              <a:rect l="l" t="t" r="r" b="b"/>
              <a:pathLst>
                <a:path w="3235959"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5A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475" name="Google Shape;475;p42"/>
            <p:cNvSpPr txBox="1"/>
            <p:nvPr/>
          </p:nvSpPr>
          <p:spPr>
            <a:xfrm>
              <a:off x="3601253"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PROGRAMS</a:t>
              </a:r>
              <a:endParaRPr sz="900">
                <a:latin typeface="Lato"/>
                <a:ea typeface="Lato"/>
                <a:cs typeface="Lato"/>
                <a:sym typeface="Lato"/>
              </a:endParaRPr>
            </a:p>
          </p:txBody>
        </p:sp>
        <p:sp>
          <p:nvSpPr>
            <p:cNvPr id="476" name="Google Shape;476;p42"/>
            <p:cNvSpPr/>
            <p:nvPr/>
          </p:nvSpPr>
          <p:spPr>
            <a:xfrm>
              <a:off x="1646838"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005A70">
                <a:alpha val="734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477" name="Google Shape;477;p42"/>
            <p:cNvSpPr txBox="1"/>
            <p:nvPr/>
          </p:nvSpPr>
          <p:spPr>
            <a:xfrm>
              <a:off x="2045178" y="44225"/>
              <a:ext cx="9336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TEACHING</a:t>
              </a:r>
              <a:endParaRPr sz="900">
                <a:latin typeface="Lato"/>
                <a:ea typeface="Lato"/>
                <a:cs typeface="Lato"/>
                <a:sym typeface="Lato"/>
              </a:endParaRPr>
            </a:p>
          </p:txBody>
        </p:sp>
        <p:sp>
          <p:nvSpPr>
            <p:cNvPr id="478" name="Google Shape;478;p42"/>
            <p:cNvSpPr/>
            <p:nvPr/>
          </p:nvSpPr>
          <p:spPr>
            <a:xfrm>
              <a:off x="4695631"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484D7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479" name="Google Shape;479;p42"/>
            <p:cNvSpPr txBox="1"/>
            <p:nvPr/>
          </p:nvSpPr>
          <p:spPr>
            <a:xfrm>
              <a:off x="5112975"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FUNDING</a:t>
              </a:r>
              <a:endParaRPr sz="900">
                <a:latin typeface="Lato"/>
                <a:ea typeface="Lato"/>
                <a:cs typeface="Lato"/>
                <a:sym typeface="Lato"/>
              </a:endParaRPr>
            </a:p>
          </p:txBody>
        </p:sp>
        <p:sp>
          <p:nvSpPr>
            <p:cNvPr id="480" name="Google Shape;480;p42"/>
            <p:cNvSpPr/>
            <p:nvPr/>
          </p:nvSpPr>
          <p:spPr>
            <a:xfrm>
              <a:off x="126985" y="-10800"/>
              <a:ext cx="1399553" cy="366522"/>
            </a:xfrm>
            <a:custGeom>
              <a:avLst/>
              <a:gdLst/>
              <a:ahLst/>
              <a:cxnLst/>
              <a:rect l="l" t="t" r="r" b="b"/>
              <a:pathLst>
                <a:path w="3235960"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9B7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481" name="Google Shape;481;p42"/>
            <p:cNvSpPr txBox="1"/>
            <p:nvPr/>
          </p:nvSpPr>
          <p:spPr>
            <a:xfrm>
              <a:off x="530139"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HOME MENU</a:t>
              </a:r>
              <a:endParaRPr sz="900">
                <a:latin typeface="Lato"/>
                <a:ea typeface="Lato"/>
                <a:cs typeface="Lato"/>
                <a:sym typeface="Lato"/>
              </a:endParaRPr>
            </a:p>
          </p:txBody>
        </p:sp>
        <p:grpSp>
          <p:nvGrpSpPr>
            <p:cNvPr id="482" name="Google Shape;482;p42"/>
            <p:cNvGrpSpPr/>
            <p:nvPr/>
          </p:nvGrpSpPr>
          <p:grpSpPr>
            <a:xfrm>
              <a:off x="286345" y="78041"/>
              <a:ext cx="194959" cy="225752"/>
              <a:chOff x="2042250" y="818150"/>
              <a:chExt cx="3544700" cy="4097125"/>
            </a:xfrm>
          </p:grpSpPr>
          <p:sp>
            <p:nvSpPr>
              <p:cNvPr id="483" name="Google Shape;483;p42"/>
              <p:cNvSpPr/>
              <p:nvPr/>
            </p:nvSpPr>
            <p:spPr>
              <a:xfrm>
                <a:off x="2042250" y="1794075"/>
                <a:ext cx="3544700" cy="3121200"/>
              </a:xfrm>
              <a:custGeom>
                <a:avLst/>
                <a:gdLst/>
                <a:ahLst/>
                <a:cxnLst/>
                <a:rect l="l" t="t" r="r" b="b"/>
                <a:pathLst>
                  <a:path w="141788" h="124848" extrusionOk="0">
                    <a:moveTo>
                      <a:pt x="134790" y="6998"/>
                    </a:moveTo>
                    <a:lnTo>
                      <a:pt x="134790" y="117850"/>
                    </a:lnTo>
                    <a:lnTo>
                      <a:pt x="6998" y="117850"/>
                    </a:lnTo>
                    <a:lnTo>
                      <a:pt x="6998" y="6998"/>
                    </a:lnTo>
                    <a:close/>
                    <a:moveTo>
                      <a:pt x="1" y="1"/>
                    </a:moveTo>
                    <a:lnTo>
                      <a:pt x="1" y="124847"/>
                    </a:lnTo>
                    <a:lnTo>
                      <a:pt x="141787" y="124847"/>
                    </a:lnTo>
                    <a:lnTo>
                      <a:pt x="141787"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84" name="Google Shape;484;p42"/>
              <p:cNvSpPr/>
              <p:nvPr/>
            </p:nvSpPr>
            <p:spPr>
              <a:xfrm>
                <a:off x="3220750" y="3331650"/>
                <a:ext cx="1187700" cy="1583625"/>
              </a:xfrm>
              <a:custGeom>
                <a:avLst/>
                <a:gdLst/>
                <a:ahLst/>
                <a:cxnLst/>
                <a:rect l="l" t="t" r="r" b="b"/>
                <a:pathLst>
                  <a:path w="47508" h="63345" extrusionOk="0">
                    <a:moveTo>
                      <a:pt x="29094" y="6998"/>
                    </a:moveTo>
                    <a:lnTo>
                      <a:pt x="34250" y="9207"/>
                    </a:lnTo>
                    <a:lnTo>
                      <a:pt x="37933" y="13258"/>
                    </a:lnTo>
                    <a:lnTo>
                      <a:pt x="40142" y="18414"/>
                    </a:lnTo>
                    <a:lnTo>
                      <a:pt x="40511" y="21360"/>
                    </a:lnTo>
                    <a:lnTo>
                      <a:pt x="40511" y="56347"/>
                    </a:lnTo>
                    <a:lnTo>
                      <a:pt x="6998" y="56347"/>
                    </a:lnTo>
                    <a:lnTo>
                      <a:pt x="6998" y="21360"/>
                    </a:lnTo>
                    <a:lnTo>
                      <a:pt x="6998" y="18414"/>
                    </a:lnTo>
                    <a:lnTo>
                      <a:pt x="9207" y="13258"/>
                    </a:lnTo>
                    <a:lnTo>
                      <a:pt x="13258" y="9207"/>
                    </a:lnTo>
                    <a:lnTo>
                      <a:pt x="18046" y="6998"/>
                    </a:lnTo>
                    <a:close/>
                    <a:moveTo>
                      <a:pt x="20992" y="0"/>
                    </a:moveTo>
                    <a:lnTo>
                      <a:pt x="16941" y="369"/>
                    </a:lnTo>
                    <a:lnTo>
                      <a:pt x="9207" y="3683"/>
                    </a:lnTo>
                    <a:lnTo>
                      <a:pt x="3315" y="9207"/>
                    </a:lnTo>
                    <a:lnTo>
                      <a:pt x="369" y="16941"/>
                    </a:lnTo>
                    <a:lnTo>
                      <a:pt x="0" y="21360"/>
                    </a:lnTo>
                    <a:lnTo>
                      <a:pt x="0" y="63344"/>
                    </a:lnTo>
                    <a:lnTo>
                      <a:pt x="47508" y="63344"/>
                    </a:lnTo>
                    <a:lnTo>
                      <a:pt x="47508" y="21360"/>
                    </a:lnTo>
                    <a:lnTo>
                      <a:pt x="47140" y="16941"/>
                    </a:lnTo>
                    <a:lnTo>
                      <a:pt x="43825" y="9207"/>
                    </a:lnTo>
                    <a:lnTo>
                      <a:pt x="37933" y="3683"/>
                    </a:lnTo>
                    <a:lnTo>
                      <a:pt x="30567" y="369"/>
                    </a:lnTo>
                    <a:lnTo>
                      <a:pt x="26148"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85" name="Google Shape;485;p42"/>
              <p:cNvSpPr/>
              <p:nvPr/>
            </p:nvSpPr>
            <p:spPr>
              <a:xfrm>
                <a:off x="2042250" y="818150"/>
                <a:ext cx="3544700" cy="1150900"/>
              </a:xfrm>
              <a:custGeom>
                <a:avLst/>
                <a:gdLst/>
                <a:ahLst/>
                <a:cxnLst/>
                <a:rect l="l" t="t" r="r" b="b"/>
                <a:pathLst>
                  <a:path w="141788" h="46036" extrusionOk="0">
                    <a:moveTo>
                      <a:pt x="124847" y="6629"/>
                    </a:moveTo>
                    <a:lnTo>
                      <a:pt x="129266" y="8839"/>
                    </a:lnTo>
                    <a:lnTo>
                      <a:pt x="132580" y="12154"/>
                    </a:lnTo>
                    <a:lnTo>
                      <a:pt x="134790" y="16573"/>
                    </a:lnTo>
                    <a:lnTo>
                      <a:pt x="134790" y="19151"/>
                    </a:lnTo>
                    <a:lnTo>
                      <a:pt x="134790" y="39038"/>
                    </a:lnTo>
                    <a:lnTo>
                      <a:pt x="6998" y="39038"/>
                    </a:lnTo>
                    <a:lnTo>
                      <a:pt x="6998" y="19151"/>
                    </a:lnTo>
                    <a:lnTo>
                      <a:pt x="6998" y="16573"/>
                    </a:lnTo>
                    <a:lnTo>
                      <a:pt x="8840" y="12154"/>
                    </a:lnTo>
                    <a:lnTo>
                      <a:pt x="12154" y="8839"/>
                    </a:lnTo>
                    <a:lnTo>
                      <a:pt x="16573" y="6629"/>
                    </a:lnTo>
                    <a:close/>
                    <a:moveTo>
                      <a:pt x="15469" y="0"/>
                    </a:moveTo>
                    <a:lnTo>
                      <a:pt x="8471" y="2947"/>
                    </a:lnTo>
                    <a:lnTo>
                      <a:pt x="3315" y="8103"/>
                    </a:lnTo>
                    <a:lnTo>
                      <a:pt x="369" y="15100"/>
                    </a:lnTo>
                    <a:lnTo>
                      <a:pt x="1" y="19151"/>
                    </a:lnTo>
                    <a:lnTo>
                      <a:pt x="1" y="46035"/>
                    </a:lnTo>
                    <a:lnTo>
                      <a:pt x="141787" y="46035"/>
                    </a:lnTo>
                    <a:lnTo>
                      <a:pt x="141787" y="19151"/>
                    </a:lnTo>
                    <a:lnTo>
                      <a:pt x="141419" y="15100"/>
                    </a:lnTo>
                    <a:lnTo>
                      <a:pt x="138473" y="8103"/>
                    </a:lnTo>
                    <a:lnTo>
                      <a:pt x="133317" y="2947"/>
                    </a:lnTo>
                    <a:lnTo>
                      <a:pt x="126320"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486" name="Google Shape;486;p42"/>
            <p:cNvSpPr/>
            <p:nvPr/>
          </p:nvSpPr>
          <p:spPr>
            <a:xfrm>
              <a:off x="3321847" y="81301"/>
              <a:ext cx="239030" cy="202501"/>
            </a:xfrm>
            <a:custGeom>
              <a:avLst/>
              <a:gdLst/>
              <a:ahLst/>
              <a:cxnLst/>
              <a:rect l="l" t="t" r="r" b="b"/>
              <a:pathLst>
                <a:path w="758825" h="675004" extrusionOk="0">
                  <a:moveTo>
                    <a:pt x="698198" y="66029"/>
                  </a:moveTo>
                  <a:lnTo>
                    <a:pt x="666171" y="37751"/>
                  </a:lnTo>
                  <a:lnTo>
                    <a:pt x="629594" y="17049"/>
                  </a:lnTo>
                  <a:lnTo>
                    <a:pt x="589399" y="4330"/>
                  </a:lnTo>
                  <a:lnTo>
                    <a:pt x="546517" y="0"/>
                  </a:lnTo>
                  <a:lnTo>
                    <a:pt x="514391" y="2589"/>
                  </a:lnTo>
                  <a:lnTo>
                    <a:pt x="454707" y="23191"/>
                  </a:lnTo>
                  <a:lnTo>
                    <a:pt x="414318" y="52037"/>
                  </a:lnTo>
                  <a:lnTo>
                    <a:pt x="379182" y="91431"/>
                  </a:lnTo>
                  <a:lnTo>
                    <a:pt x="368160" y="77213"/>
                  </a:lnTo>
                  <a:lnTo>
                    <a:pt x="331005" y="41129"/>
                  </a:lnTo>
                  <a:lnTo>
                    <a:pt x="274612" y="10332"/>
                  </a:lnTo>
                  <a:lnTo>
                    <a:pt x="211857" y="0"/>
                  </a:lnTo>
                  <a:lnTo>
                    <a:pt x="168963" y="4330"/>
                  </a:lnTo>
                  <a:lnTo>
                    <a:pt x="128761" y="17049"/>
                  </a:lnTo>
                  <a:lnTo>
                    <a:pt x="92182" y="37751"/>
                  </a:lnTo>
                  <a:lnTo>
                    <a:pt x="60155" y="66029"/>
                  </a:lnTo>
                  <a:lnTo>
                    <a:pt x="34393" y="100314"/>
                  </a:lnTo>
                  <a:lnTo>
                    <a:pt x="15533" y="139383"/>
                  </a:lnTo>
                  <a:lnTo>
                    <a:pt x="3945" y="182245"/>
                  </a:lnTo>
                  <a:lnTo>
                    <a:pt x="0" y="227909"/>
                  </a:lnTo>
                  <a:lnTo>
                    <a:pt x="4538" y="275127"/>
                  </a:lnTo>
                  <a:lnTo>
                    <a:pt x="18371" y="321121"/>
                  </a:lnTo>
                  <a:lnTo>
                    <a:pt x="41823" y="366698"/>
                  </a:lnTo>
                  <a:lnTo>
                    <a:pt x="75222" y="412668"/>
                  </a:lnTo>
                  <a:lnTo>
                    <a:pt x="105095" y="446067"/>
                  </a:lnTo>
                  <a:lnTo>
                    <a:pt x="139322" y="480053"/>
                  </a:lnTo>
                  <a:lnTo>
                    <a:pt x="177439" y="515013"/>
                  </a:lnTo>
                  <a:lnTo>
                    <a:pt x="218985" y="551332"/>
                  </a:lnTo>
                  <a:lnTo>
                    <a:pt x="263499" y="589395"/>
                  </a:lnTo>
                  <a:lnTo>
                    <a:pt x="283685" y="606604"/>
                  </a:lnTo>
                  <a:lnTo>
                    <a:pt x="304954" y="624804"/>
                  </a:lnTo>
                  <a:lnTo>
                    <a:pt x="327086" y="643869"/>
                  </a:lnTo>
                  <a:lnTo>
                    <a:pt x="349863" y="663676"/>
                  </a:lnTo>
                  <a:lnTo>
                    <a:pt x="356350" y="668392"/>
                  </a:lnTo>
                  <a:lnTo>
                    <a:pt x="363517" y="671846"/>
                  </a:lnTo>
                  <a:lnTo>
                    <a:pt x="371187" y="673968"/>
                  </a:lnTo>
                  <a:lnTo>
                    <a:pt x="379182" y="674691"/>
                  </a:lnTo>
                  <a:lnTo>
                    <a:pt x="387171" y="673968"/>
                  </a:lnTo>
                  <a:lnTo>
                    <a:pt x="394840" y="671847"/>
                  </a:lnTo>
                  <a:lnTo>
                    <a:pt x="402003" y="668396"/>
                  </a:lnTo>
                  <a:lnTo>
                    <a:pt x="408479" y="663686"/>
                  </a:lnTo>
                  <a:lnTo>
                    <a:pt x="431265" y="643872"/>
                  </a:lnTo>
                  <a:lnTo>
                    <a:pt x="453408" y="624799"/>
                  </a:lnTo>
                  <a:lnTo>
                    <a:pt x="474686" y="606591"/>
                  </a:lnTo>
                  <a:lnTo>
                    <a:pt x="494874" y="589374"/>
                  </a:lnTo>
                  <a:lnTo>
                    <a:pt x="539384" y="551317"/>
                  </a:lnTo>
                  <a:lnTo>
                    <a:pt x="580930" y="515004"/>
                  </a:lnTo>
                  <a:lnTo>
                    <a:pt x="619049" y="480049"/>
                  </a:lnTo>
                  <a:lnTo>
                    <a:pt x="653277" y="446066"/>
                  </a:lnTo>
                  <a:lnTo>
                    <a:pt x="683151" y="412668"/>
                  </a:lnTo>
                  <a:lnTo>
                    <a:pt x="716547" y="366698"/>
                  </a:lnTo>
                  <a:lnTo>
                    <a:pt x="739993" y="321119"/>
                  </a:lnTo>
                  <a:lnTo>
                    <a:pt x="753818" y="275123"/>
                  </a:lnTo>
                  <a:lnTo>
                    <a:pt x="758353" y="227898"/>
                  </a:lnTo>
                  <a:lnTo>
                    <a:pt x="754408" y="182241"/>
                  </a:lnTo>
                  <a:lnTo>
                    <a:pt x="742820" y="139381"/>
                  </a:lnTo>
                  <a:lnTo>
                    <a:pt x="723959" y="100313"/>
                  </a:lnTo>
                  <a:lnTo>
                    <a:pt x="698198" y="6602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nvGrpSpPr>
            <p:cNvPr id="487" name="Google Shape;487;p42"/>
            <p:cNvGrpSpPr/>
            <p:nvPr/>
          </p:nvGrpSpPr>
          <p:grpSpPr>
            <a:xfrm>
              <a:off x="1791873" y="62882"/>
              <a:ext cx="205726" cy="228595"/>
              <a:chOff x="861113" y="2885746"/>
              <a:chExt cx="333809" cy="373277"/>
            </a:xfrm>
          </p:grpSpPr>
          <p:sp>
            <p:nvSpPr>
              <p:cNvPr id="488" name="Google Shape;488;p42"/>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2"/>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2"/>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491" name="Google Shape;491;p42"/>
            <p:cNvGrpSpPr/>
            <p:nvPr/>
          </p:nvGrpSpPr>
          <p:grpSpPr>
            <a:xfrm>
              <a:off x="4807400" y="40208"/>
              <a:ext cx="279911" cy="265189"/>
              <a:chOff x="7390435" y="3680868"/>
              <a:chExt cx="372073" cy="355243"/>
            </a:xfrm>
          </p:grpSpPr>
          <p:sp>
            <p:nvSpPr>
              <p:cNvPr id="492" name="Google Shape;492;p42"/>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2"/>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2"/>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2"/>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2"/>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2"/>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8" name="Google Shape;498;p42">
            <a:hlinkClick r:id="" action="ppaction://noaction"/>
          </p:cNvPr>
          <p:cNvSpPr/>
          <p:nvPr/>
        </p:nvSpPr>
        <p:spPr>
          <a:xfrm>
            <a:off x="126975" y="-2800"/>
            <a:ext cx="1383000" cy="37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9" name="Google Shape;499;p42"/>
          <p:cNvGrpSpPr/>
          <p:nvPr/>
        </p:nvGrpSpPr>
        <p:grpSpPr>
          <a:xfrm>
            <a:off x="6275700" y="85070"/>
            <a:ext cx="2770526" cy="1642838"/>
            <a:chOff x="6275700" y="85070"/>
            <a:chExt cx="2770526" cy="1642838"/>
          </a:xfrm>
        </p:grpSpPr>
        <p:grpSp>
          <p:nvGrpSpPr>
            <p:cNvPr id="500" name="Google Shape;500;p42"/>
            <p:cNvGrpSpPr/>
            <p:nvPr/>
          </p:nvGrpSpPr>
          <p:grpSpPr>
            <a:xfrm>
              <a:off x="7701998" y="93103"/>
              <a:ext cx="1344154" cy="777249"/>
              <a:chOff x="8262775" y="111725"/>
              <a:chExt cx="768000" cy="698400"/>
            </a:xfrm>
          </p:grpSpPr>
          <p:sp>
            <p:nvSpPr>
              <p:cNvPr id="501" name="Google Shape;501;p42"/>
              <p:cNvSpPr/>
              <p:nvPr/>
            </p:nvSpPr>
            <p:spPr>
              <a:xfrm>
                <a:off x="8262775" y="111725"/>
                <a:ext cx="768000" cy="6984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2"/>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42"/>
            <p:cNvSpPr/>
            <p:nvPr/>
          </p:nvSpPr>
          <p:spPr>
            <a:xfrm>
              <a:off x="7701926" y="950608"/>
              <a:ext cx="1344300" cy="7773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2"/>
            <p:cNvSpPr/>
            <p:nvPr/>
          </p:nvSpPr>
          <p:spPr>
            <a:xfrm>
              <a:off x="8061580" y="169865"/>
              <a:ext cx="624990" cy="623724"/>
            </a:xfrm>
            <a:prstGeom prst="rect">
              <a:avLst/>
            </a:prstGeom>
            <a:noFill/>
            <a:ln>
              <a:noFill/>
            </a:ln>
          </p:spPr>
        </p:sp>
        <p:sp>
          <p:nvSpPr>
            <p:cNvPr id="505" name="Google Shape;505;p42"/>
            <p:cNvSpPr/>
            <p:nvPr/>
          </p:nvSpPr>
          <p:spPr>
            <a:xfrm>
              <a:off x="6275700" y="85070"/>
              <a:ext cx="1344300" cy="7773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rograms - Title and body">
  <p:cSld name="TITLE_AND_BODY_2">
    <p:spTree>
      <p:nvGrpSpPr>
        <p:cNvPr id="1" name="Shape 506"/>
        <p:cNvGrpSpPr/>
        <p:nvPr/>
      </p:nvGrpSpPr>
      <p:grpSpPr>
        <a:xfrm>
          <a:off x="0" y="0"/>
          <a:ext cx="0" cy="0"/>
          <a:chOff x="0" y="0"/>
          <a:chExt cx="0" cy="0"/>
        </a:xfrm>
      </p:grpSpPr>
      <p:sp>
        <p:nvSpPr>
          <p:cNvPr id="507" name="Google Shape;507;p43"/>
          <p:cNvSpPr txBox="1">
            <a:spLocks noGrp="1"/>
          </p:cNvSpPr>
          <p:nvPr>
            <p:ph type="title"/>
          </p:nvPr>
        </p:nvSpPr>
        <p:spPr>
          <a:xfrm>
            <a:off x="134725" y="84149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8" name="Google Shape;508;p43"/>
          <p:cNvSpPr txBox="1">
            <a:spLocks noGrp="1"/>
          </p:cNvSpPr>
          <p:nvPr>
            <p:ph type="body" idx="1"/>
          </p:nvPr>
        </p:nvSpPr>
        <p:spPr>
          <a:xfrm>
            <a:off x="311700" y="1477800"/>
            <a:ext cx="8520600" cy="35985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
        <p:nvSpPr>
          <p:cNvPr id="509" name="Google Shape;509;p43"/>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510" name="Google Shape;510;p43"/>
          <p:cNvGrpSpPr/>
          <p:nvPr/>
        </p:nvGrpSpPr>
        <p:grpSpPr>
          <a:xfrm>
            <a:off x="126985" y="-10800"/>
            <a:ext cx="5968198" cy="375425"/>
            <a:chOff x="126985" y="-10800"/>
            <a:chExt cx="5968198" cy="375425"/>
          </a:xfrm>
        </p:grpSpPr>
        <p:sp>
          <p:nvSpPr>
            <p:cNvPr id="511" name="Google Shape;511;p43"/>
            <p:cNvSpPr/>
            <p:nvPr/>
          </p:nvSpPr>
          <p:spPr>
            <a:xfrm>
              <a:off x="3166695" y="-10800"/>
              <a:ext cx="1399552" cy="366522"/>
            </a:xfrm>
            <a:custGeom>
              <a:avLst/>
              <a:gdLst/>
              <a:ahLst/>
              <a:cxnLst/>
              <a:rect l="l" t="t" r="r" b="b"/>
              <a:pathLst>
                <a:path w="3235959"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5A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512" name="Google Shape;512;p43"/>
            <p:cNvSpPr txBox="1"/>
            <p:nvPr/>
          </p:nvSpPr>
          <p:spPr>
            <a:xfrm>
              <a:off x="3601253"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PROGRAMS</a:t>
              </a:r>
              <a:endParaRPr sz="900">
                <a:latin typeface="Lato"/>
                <a:ea typeface="Lato"/>
                <a:cs typeface="Lato"/>
                <a:sym typeface="Lato"/>
              </a:endParaRPr>
            </a:p>
          </p:txBody>
        </p:sp>
        <p:sp>
          <p:nvSpPr>
            <p:cNvPr id="513" name="Google Shape;513;p43"/>
            <p:cNvSpPr/>
            <p:nvPr/>
          </p:nvSpPr>
          <p:spPr>
            <a:xfrm>
              <a:off x="1646838"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005A70">
                <a:alpha val="734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514" name="Google Shape;514;p43"/>
            <p:cNvSpPr txBox="1"/>
            <p:nvPr/>
          </p:nvSpPr>
          <p:spPr>
            <a:xfrm>
              <a:off x="2045178" y="44225"/>
              <a:ext cx="9336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TEACHING</a:t>
              </a:r>
              <a:endParaRPr sz="900">
                <a:latin typeface="Lato"/>
                <a:ea typeface="Lato"/>
                <a:cs typeface="Lato"/>
                <a:sym typeface="Lato"/>
              </a:endParaRPr>
            </a:p>
          </p:txBody>
        </p:sp>
        <p:sp>
          <p:nvSpPr>
            <p:cNvPr id="515" name="Google Shape;515;p43"/>
            <p:cNvSpPr/>
            <p:nvPr/>
          </p:nvSpPr>
          <p:spPr>
            <a:xfrm>
              <a:off x="4695631"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484D7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516" name="Google Shape;516;p43"/>
            <p:cNvSpPr txBox="1"/>
            <p:nvPr/>
          </p:nvSpPr>
          <p:spPr>
            <a:xfrm>
              <a:off x="5112975"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FUNDING</a:t>
              </a:r>
              <a:endParaRPr sz="900">
                <a:latin typeface="Lato"/>
                <a:ea typeface="Lato"/>
                <a:cs typeface="Lato"/>
                <a:sym typeface="Lato"/>
              </a:endParaRPr>
            </a:p>
          </p:txBody>
        </p:sp>
        <p:sp>
          <p:nvSpPr>
            <p:cNvPr id="517" name="Google Shape;517;p43"/>
            <p:cNvSpPr/>
            <p:nvPr/>
          </p:nvSpPr>
          <p:spPr>
            <a:xfrm>
              <a:off x="126985" y="-10800"/>
              <a:ext cx="1399553" cy="366522"/>
            </a:xfrm>
            <a:custGeom>
              <a:avLst/>
              <a:gdLst/>
              <a:ahLst/>
              <a:cxnLst/>
              <a:rect l="l" t="t" r="r" b="b"/>
              <a:pathLst>
                <a:path w="3235960"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9B7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518" name="Google Shape;518;p43"/>
            <p:cNvSpPr txBox="1"/>
            <p:nvPr/>
          </p:nvSpPr>
          <p:spPr>
            <a:xfrm>
              <a:off x="530139"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HOME MENU</a:t>
              </a:r>
              <a:endParaRPr sz="900">
                <a:latin typeface="Lato"/>
                <a:ea typeface="Lato"/>
                <a:cs typeface="Lato"/>
                <a:sym typeface="Lato"/>
              </a:endParaRPr>
            </a:p>
          </p:txBody>
        </p:sp>
        <p:grpSp>
          <p:nvGrpSpPr>
            <p:cNvPr id="519" name="Google Shape;519;p43"/>
            <p:cNvGrpSpPr/>
            <p:nvPr/>
          </p:nvGrpSpPr>
          <p:grpSpPr>
            <a:xfrm>
              <a:off x="286345" y="78041"/>
              <a:ext cx="194959" cy="225752"/>
              <a:chOff x="2042250" y="818150"/>
              <a:chExt cx="3544700" cy="4097125"/>
            </a:xfrm>
          </p:grpSpPr>
          <p:sp>
            <p:nvSpPr>
              <p:cNvPr id="520" name="Google Shape;520;p43"/>
              <p:cNvSpPr/>
              <p:nvPr/>
            </p:nvSpPr>
            <p:spPr>
              <a:xfrm>
                <a:off x="2042250" y="1794075"/>
                <a:ext cx="3544700" cy="3121200"/>
              </a:xfrm>
              <a:custGeom>
                <a:avLst/>
                <a:gdLst/>
                <a:ahLst/>
                <a:cxnLst/>
                <a:rect l="l" t="t" r="r" b="b"/>
                <a:pathLst>
                  <a:path w="141788" h="124848" extrusionOk="0">
                    <a:moveTo>
                      <a:pt x="134790" y="6998"/>
                    </a:moveTo>
                    <a:lnTo>
                      <a:pt x="134790" y="117850"/>
                    </a:lnTo>
                    <a:lnTo>
                      <a:pt x="6998" y="117850"/>
                    </a:lnTo>
                    <a:lnTo>
                      <a:pt x="6998" y="6998"/>
                    </a:lnTo>
                    <a:close/>
                    <a:moveTo>
                      <a:pt x="1" y="1"/>
                    </a:moveTo>
                    <a:lnTo>
                      <a:pt x="1" y="124847"/>
                    </a:lnTo>
                    <a:lnTo>
                      <a:pt x="141787" y="124847"/>
                    </a:lnTo>
                    <a:lnTo>
                      <a:pt x="141787"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21" name="Google Shape;521;p43"/>
              <p:cNvSpPr/>
              <p:nvPr/>
            </p:nvSpPr>
            <p:spPr>
              <a:xfrm>
                <a:off x="3220750" y="3331650"/>
                <a:ext cx="1187700" cy="1583625"/>
              </a:xfrm>
              <a:custGeom>
                <a:avLst/>
                <a:gdLst/>
                <a:ahLst/>
                <a:cxnLst/>
                <a:rect l="l" t="t" r="r" b="b"/>
                <a:pathLst>
                  <a:path w="47508" h="63345" extrusionOk="0">
                    <a:moveTo>
                      <a:pt x="29094" y="6998"/>
                    </a:moveTo>
                    <a:lnTo>
                      <a:pt x="34250" y="9207"/>
                    </a:lnTo>
                    <a:lnTo>
                      <a:pt x="37933" y="13258"/>
                    </a:lnTo>
                    <a:lnTo>
                      <a:pt x="40142" y="18414"/>
                    </a:lnTo>
                    <a:lnTo>
                      <a:pt x="40511" y="21360"/>
                    </a:lnTo>
                    <a:lnTo>
                      <a:pt x="40511" y="56347"/>
                    </a:lnTo>
                    <a:lnTo>
                      <a:pt x="6998" y="56347"/>
                    </a:lnTo>
                    <a:lnTo>
                      <a:pt x="6998" y="21360"/>
                    </a:lnTo>
                    <a:lnTo>
                      <a:pt x="6998" y="18414"/>
                    </a:lnTo>
                    <a:lnTo>
                      <a:pt x="9207" y="13258"/>
                    </a:lnTo>
                    <a:lnTo>
                      <a:pt x="13258" y="9207"/>
                    </a:lnTo>
                    <a:lnTo>
                      <a:pt x="18046" y="6998"/>
                    </a:lnTo>
                    <a:close/>
                    <a:moveTo>
                      <a:pt x="20992" y="0"/>
                    </a:moveTo>
                    <a:lnTo>
                      <a:pt x="16941" y="369"/>
                    </a:lnTo>
                    <a:lnTo>
                      <a:pt x="9207" y="3683"/>
                    </a:lnTo>
                    <a:lnTo>
                      <a:pt x="3315" y="9207"/>
                    </a:lnTo>
                    <a:lnTo>
                      <a:pt x="369" y="16941"/>
                    </a:lnTo>
                    <a:lnTo>
                      <a:pt x="0" y="21360"/>
                    </a:lnTo>
                    <a:lnTo>
                      <a:pt x="0" y="63344"/>
                    </a:lnTo>
                    <a:lnTo>
                      <a:pt x="47508" y="63344"/>
                    </a:lnTo>
                    <a:lnTo>
                      <a:pt x="47508" y="21360"/>
                    </a:lnTo>
                    <a:lnTo>
                      <a:pt x="47140" y="16941"/>
                    </a:lnTo>
                    <a:lnTo>
                      <a:pt x="43825" y="9207"/>
                    </a:lnTo>
                    <a:lnTo>
                      <a:pt x="37933" y="3683"/>
                    </a:lnTo>
                    <a:lnTo>
                      <a:pt x="30567" y="369"/>
                    </a:lnTo>
                    <a:lnTo>
                      <a:pt x="26148"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22" name="Google Shape;522;p43"/>
              <p:cNvSpPr/>
              <p:nvPr/>
            </p:nvSpPr>
            <p:spPr>
              <a:xfrm>
                <a:off x="2042250" y="818150"/>
                <a:ext cx="3544700" cy="1150900"/>
              </a:xfrm>
              <a:custGeom>
                <a:avLst/>
                <a:gdLst/>
                <a:ahLst/>
                <a:cxnLst/>
                <a:rect l="l" t="t" r="r" b="b"/>
                <a:pathLst>
                  <a:path w="141788" h="46036" extrusionOk="0">
                    <a:moveTo>
                      <a:pt x="124847" y="6629"/>
                    </a:moveTo>
                    <a:lnTo>
                      <a:pt x="129266" y="8839"/>
                    </a:lnTo>
                    <a:lnTo>
                      <a:pt x="132580" y="12154"/>
                    </a:lnTo>
                    <a:lnTo>
                      <a:pt x="134790" y="16573"/>
                    </a:lnTo>
                    <a:lnTo>
                      <a:pt x="134790" y="19151"/>
                    </a:lnTo>
                    <a:lnTo>
                      <a:pt x="134790" y="39038"/>
                    </a:lnTo>
                    <a:lnTo>
                      <a:pt x="6998" y="39038"/>
                    </a:lnTo>
                    <a:lnTo>
                      <a:pt x="6998" y="19151"/>
                    </a:lnTo>
                    <a:lnTo>
                      <a:pt x="6998" y="16573"/>
                    </a:lnTo>
                    <a:lnTo>
                      <a:pt x="8840" y="12154"/>
                    </a:lnTo>
                    <a:lnTo>
                      <a:pt x="12154" y="8839"/>
                    </a:lnTo>
                    <a:lnTo>
                      <a:pt x="16573" y="6629"/>
                    </a:lnTo>
                    <a:close/>
                    <a:moveTo>
                      <a:pt x="15469" y="0"/>
                    </a:moveTo>
                    <a:lnTo>
                      <a:pt x="8471" y="2947"/>
                    </a:lnTo>
                    <a:lnTo>
                      <a:pt x="3315" y="8103"/>
                    </a:lnTo>
                    <a:lnTo>
                      <a:pt x="369" y="15100"/>
                    </a:lnTo>
                    <a:lnTo>
                      <a:pt x="1" y="19151"/>
                    </a:lnTo>
                    <a:lnTo>
                      <a:pt x="1" y="46035"/>
                    </a:lnTo>
                    <a:lnTo>
                      <a:pt x="141787" y="46035"/>
                    </a:lnTo>
                    <a:lnTo>
                      <a:pt x="141787" y="19151"/>
                    </a:lnTo>
                    <a:lnTo>
                      <a:pt x="141419" y="15100"/>
                    </a:lnTo>
                    <a:lnTo>
                      <a:pt x="138473" y="8103"/>
                    </a:lnTo>
                    <a:lnTo>
                      <a:pt x="133317" y="2947"/>
                    </a:lnTo>
                    <a:lnTo>
                      <a:pt x="126320"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523" name="Google Shape;523;p43"/>
            <p:cNvSpPr/>
            <p:nvPr/>
          </p:nvSpPr>
          <p:spPr>
            <a:xfrm>
              <a:off x="3321847" y="81301"/>
              <a:ext cx="239030" cy="202501"/>
            </a:xfrm>
            <a:custGeom>
              <a:avLst/>
              <a:gdLst/>
              <a:ahLst/>
              <a:cxnLst/>
              <a:rect l="l" t="t" r="r" b="b"/>
              <a:pathLst>
                <a:path w="758825" h="675004" extrusionOk="0">
                  <a:moveTo>
                    <a:pt x="698198" y="66029"/>
                  </a:moveTo>
                  <a:lnTo>
                    <a:pt x="666171" y="37751"/>
                  </a:lnTo>
                  <a:lnTo>
                    <a:pt x="629594" y="17049"/>
                  </a:lnTo>
                  <a:lnTo>
                    <a:pt x="589399" y="4330"/>
                  </a:lnTo>
                  <a:lnTo>
                    <a:pt x="546517" y="0"/>
                  </a:lnTo>
                  <a:lnTo>
                    <a:pt x="514391" y="2589"/>
                  </a:lnTo>
                  <a:lnTo>
                    <a:pt x="454707" y="23191"/>
                  </a:lnTo>
                  <a:lnTo>
                    <a:pt x="414318" y="52037"/>
                  </a:lnTo>
                  <a:lnTo>
                    <a:pt x="379182" y="91431"/>
                  </a:lnTo>
                  <a:lnTo>
                    <a:pt x="368160" y="77213"/>
                  </a:lnTo>
                  <a:lnTo>
                    <a:pt x="331005" y="41129"/>
                  </a:lnTo>
                  <a:lnTo>
                    <a:pt x="274612" y="10332"/>
                  </a:lnTo>
                  <a:lnTo>
                    <a:pt x="211857" y="0"/>
                  </a:lnTo>
                  <a:lnTo>
                    <a:pt x="168963" y="4330"/>
                  </a:lnTo>
                  <a:lnTo>
                    <a:pt x="128761" y="17049"/>
                  </a:lnTo>
                  <a:lnTo>
                    <a:pt x="92182" y="37751"/>
                  </a:lnTo>
                  <a:lnTo>
                    <a:pt x="60155" y="66029"/>
                  </a:lnTo>
                  <a:lnTo>
                    <a:pt x="34393" y="100314"/>
                  </a:lnTo>
                  <a:lnTo>
                    <a:pt x="15533" y="139383"/>
                  </a:lnTo>
                  <a:lnTo>
                    <a:pt x="3945" y="182245"/>
                  </a:lnTo>
                  <a:lnTo>
                    <a:pt x="0" y="227909"/>
                  </a:lnTo>
                  <a:lnTo>
                    <a:pt x="4538" y="275127"/>
                  </a:lnTo>
                  <a:lnTo>
                    <a:pt x="18371" y="321121"/>
                  </a:lnTo>
                  <a:lnTo>
                    <a:pt x="41823" y="366698"/>
                  </a:lnTo>
                  <a:lnTo>
                    <a:pt x="75222" y="412668"/>
                  </a:lnTo>
                  <a:lnTo>
                    <a:pt x="105095" y="446067"/>
                  </a:lnTo>
                  <a:lnTo>
                    <a:pt x="139322" y="480053"/>
                  </a:lnTo>
                  <a:lnTo>
                    <a:pt x="177439" y="515013"/>
                  </a:lnTo>
                  <a:lnTo>
                    <a:pt x="218985" y="551332"/>
                  </a:lnTo>
                  <a:lnTo>
                    <a:pt x="263499" y="589395"/>
                  </a:lnTo>
                  <a:lnTo>
                    <a:pt x="283685" y="606604"/>
                  </a:lnTo>
                  <a:lnTo>
                    <a:pt x="304954" y="624804"/>
                  </a:lnTo>
                  <a:lnTo>
                    <a:pt x="327086" y="643869"/>
                  </a:lnTo>
                  <a:lnTo>
                    <a:pt x="349863" y="663676"/>
                  </a:lnTo>
                  <a:lnTo>
                    <a:pt x="356350" y="668392"/>
                  </a:lnTo>
                  <a:lnTo>
                    <a:pt x="363517" y="671846"/>
                  </a:lnTo>
                  <a:lnTo>
                    <a:pt x="371187" y="673968"/>
                  </a:lnTo>
                  <a:lnTo>
                    <a:pt x="379182" y="674691"/>
                  </a:lnTo>
                  <a:lnTo>
                    <a:pt x="387171" y="673968"/>
                  </a:lnTo>
                  <a:lnTo>
                    <a:pt x="394840" y="671847"/>
                  </a:lnTo>
                  <a:lnTo>
                    <a:pt x="402003" y="668396"/>
                  </a:lnTo>
                  <a:lnTo>
                    <a:pt x="408479" y="663686"/>
                  </a:lnTo>
                  <a:lnTo>
                    <a:pt x="431265" y="643872"/>
                  </a:lnTo>
                  <a:lnTo>
                    <a:pt x="453408" y="624799"/>
                  </a:lnTo>
                  <a:lnTo>
                    <a:pt x="474686" y="606591"/>
                  </a:lnTo>
                  <a:lnTo>
                    <a:pt x="494874" y="589374"/>
                  </a:lnTo>
                  <a:lnTo>
                    <a:pt x="539384" y="551317"/>
                  </a:lnTo>
                  <a:lnTo>
                    <a:pt x="580930" y="515004"/>
                  </a:lnTo>
                  <a:lnTo>
                    <a:pt x="619049" y="480049"/>
                  </a:lnTo>
                  <a:lnTo>
                    <a:pt x="653277" y="446066"/>
                  </a:lnTo>
                  <a:lnTo>
                    <a:pt x="683151" y="412668"/>
                  </a:lnTo>
                  <a:lnTo>
                    <a:pt x="716547" y="366698"/>
                  </a:lnTo>
                  <a:lnTo>
                    <a:pt x="739993" y="321119"/>
                  </a:lnTo>
                  <a:lnTo>
                    <a:pt x="753818" y="275123"/>
                  </a:lnTo>
                  <a:lnTo>
                    <a:pt x="758353" y="227898"/>
                  </a:lnTo>
                  <a:lnTo>
                    <a:pt x="754408" y="182241"/>
                  </a:lnTo>
                  <a:lnTo>
                    <a:pt x="742820" y="139381"/>
                  </a:lnTo>
                  <a:lnTo>
                    <a:pt x="723959" y="100313"/>
                  </a:lnTo>
                  <a:lnTo>
                    <a:pt x="698198" y="6602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nvGrpSpPr>
            <p:cNvPr id="524" name="Google Shape;524;p43"/>
            <p:cNvGrpSpPr/>
            <p:nvPr/>
          </p:nvGrpSpPr>
          <p:grpSpPr>
            <a:xfrm>
              <a:off x="1791873" y="62882"/>
              <a:ext cx="205726" cy="228595"/>
              <a:chOff x="861113" y="2885746"/>
              <a:chExt cx="333809" cy="373277"/>
            </a:xfrm>
          </p:grpSpPr>
          <p:sp>
            <p:nvSpPr>
              <p:cNvPr id="525" name="Google Shape;525;p43"/>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3"/>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3"/>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528" name="Google Shape;528;p43"/>
            <p:cNvGrpSpPr/>
            <p:nvPr/>
          </p:nvGrpSpPr>
          <p:grpSpPr>
            <a:xfrm>
              <a:off x="4807400" y="40208"/>
              <a:ext cx="279911" cy="265189"/>
              <a:chOff x="7390435" y="3680868"/>
              <a:chExt cx="372073" cy="355243"/>
            </a:xfrm>
          </p:grpSpPr>
          <p:sp>
            <p:nvSpPr>
              <p:cNvPr id="529" name="Google Shape;529;p43"/>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3"/>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3"/>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3"/>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3"/>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3"/>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35" name="Google Shape;535;p43">
            <a:hlinkClick r:id="" action="ppaction://noaction"/>
          </p:cNvPr>
          <p:cNvSpPr/>
          <p:nvPr/>
        </p:nvSpPr>
        <p:spPr>
          <a:xfrm>
            <a:off x="126975" y="-2800"/>
            <a:ext cx="1383000" cy="37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6" name="Google Shape;536;p43"/>
          <p:cNvGrpSpPr/>
          <p:nvPr/>
        </p:nvGrpSpPr>
        <p:grpSpPr>
          <a:xfrm>
            <a:off x="6275700" y="85070"/>
            <a:ext cx="2770526" cy="1652363"/>
            <a:chOff x="6275700" y="85070"/>
            <a:chExt cx="2770526" cy="1652363"/>
          </a:xfrm>
        </p:grpSpPr>
        <p:sp>
          <p:nvSpPr>
            <p:cNvPr id="537" name="Google Shape;537;p43"/>
            <p:cNvSpPr/>
            <p:nvPr/>
          </p:nvSpPr>
          <p:spPr>
            <a:xfrm>
              <a:off x="6275700" y="85070"/>
              <a:ext cx="1344300" cy="7773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8" name="Google Shape;538;p43"/>
            <p:cNvGrpSpPr/>
            <p:nvPr/>
          </p:nvGrpSpPr>
          <p:grpSpPr>
            <a:xfrm>
              <a:off x="7701998" y="93103"/>
              <a:ext cx="1344154" cy="777249"/>
              <a:chOff x="8262775" y="111725"/>
              <a:chExt cx="768000" cy="698400"/>
            </a:xfrm>
          </p:grpSpPr>
          <p:sp>
            <p:nvSpPr>
              <p:cNvPr id="539" name="Google Shape;539;p43"/>
              <p:cNvSpPr/>
              <p:nvPr/>
            </p:nvSpPr>
            <p:spPr>
              <a:xfrm>
                <a:off x="8262775" y="111725"/>
                <a:ext cx="768000" cy="6984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3"/>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 name="Google Shape;541;p43"/>
            <p:cNvSpPr/>
            <p:nvPr/>
          </p:nvSpPr>
          <p:spPr>
            <a:xfrm>
              <a:off x="7701926" y="960133"/>
              <a:ext cx="1344300" cy="7773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3"/>
            <p:cNvSpPr/>
            <p:nvPr/>
          </p:nvSpPr>
          <p:spPr>
            <a:xfrm>
              <a:off x="8061580" y="169865"/>
              <a:ext cx="624990" cy="623724"/>
            </a:xfrm>
            <a:prstGeom prst="rect">
              <a:avLst/>
            </a:prstGeom>
            <a:noFill/>
            <a:ln>
              <a:noFill/>
            </a:ln>
          </p:spPr>
        </p:sp>
      </p:gr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Funding - Title and body">
  <p:cSld name="TITLE_AND_BODY_3">
    <p:spTree>
      <p:nvGrpSpPr>
        <p:cNvPr id="1" name="Shape 543"/>
        <p:cNvGrpSpPr/>
        <p:nvPr/>
      </p:nvGrpSpPr>
      <p:grpSpPr>
        <a:xfrm>
          <a:off x="0" y="0"/>
          <a:ext cx="0" cy="0"/>
          <a:chOff x="0" y="0"/>
          <a:chExt cx="0" cy="0"/>
        </a:xfrm>
      </p:grpSpPr>
      <p:sp>
        <p:nvSpPr>
          <p:cNvPr id="544" name="Google Shape;544;p44"/>
          <p:cNvSpPr txBox="1">
            <a:spLocks noGrp="1"/>
          </p:cNvSpPr>
          <p:nvPr>
            <p:ph type="title"/>
          </p:nvPr>
        </p:nvSpPr>
        <p:spPr>
          <a:xfrm>
            <a:off x="134725" y="84149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5" name="Google Shape;545;p44"/>
          <p:cNvSpPr txBox="1">
            <a:spLocks noGrp="1"/>
          </p:cNvSpPr>
          <p:nvPr>
            <p:ph type="body" idx="1"/>
          </p:nvPr>
        </p:nvSpPr>
        <p:spPr>
          <a:xfrm>
            <a:off x="311700" y="1477800"/>
            <a:ext cx="8520600" cy="35985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
        <p:nvSpPr>
          <p:cNvPr id="546" name="Google Shape;546;p44"/>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547" name="Google Shape;547;p44"/>
          <p:cNvGrpSpPr/>
          <p:nvPr/>
        </p:nvGrpSpPr>
        <p:grpSpPr>
          <a:xfrm>
            <a:off x="6275700" y="85070"/>
            <a:ext cx="2770526" cy="1652363"/>
            <a:chOff x="6275700" y="85070"/>
            <a:chExt cx="2770526" cy="1652363"/>
          </a:xfrm>
        </p:grpSpPr>
        <p:sp>
          <p:nvSpPr>
            <p:cNvPr id="548" name="Google Shape;548;p44"/>
            <p:cNvSpPr/>
            <p:nvPr/>
          </p:nvSpPr>
          <p:spPr>
            <a:xfrm>
              <a:off x="6275700" y="85070"/>
              <a:ext cx="1344300" cy="7773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 name="Google Shape;549;p44"/>
            <p:cNvGrpSpPr/>
            <p:nvPr/>
          </p:nvGrpSpPr>
          <p:grpSpPr>
            <a:xfrm>
              <a:off x="7701998" y="93103"/>
              <a:ext cx="1344154" cy="777249"/>
              <a:chOff x="8262775" y="111725"/>
              <a:chExt cx="768000" cy="698400"/>
            </a:xfrm>
          </p:grpSpPr>
          <p:sp>
            <p:nvSpPr>
              <p:cNvPr id="550" name="Google Shape;550;p44"/>
              <p:cNvSpPr/>
              <p:nvPr/>
            </p:nvSpPr>
            <p:spPr>
              <a:xfrm>
                <a:off x="8262775" y="111725"/>
                <a:ext cx="768000" cy="6984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4"/>
              <p:cNvSpPr/>
              <p:nvPr/>
            </p:nvSpPr>
            <p:spPr>
              <a:xfrm>
                <a:off x="8288871" y="147310"/>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 name="Google Shape;552;p44"/>
            <p:cNvSpPr/>
            <p:nvPr/>
          </p:nvSpPr>
          <p:spPr>
            <a:xfrm>
              <a:off x="7701926" y="960133"/>
              <a:ext cx="1344300" cy="7773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4"/>
            <p:cNvSpPr/>
            <p:nvPr/>
          </p:nvSpPr>
          <p:spPr>
            <a:xfrm>
              <a:off x="8061580" y="169865"/>
              <a:ext cx="624990" cy="623724"/>
            </a:xfrm>
            <a:prstGeom prst="rect">
              <a:avLst/>
            </a:prstGeom>
            <a:noFill/>
            <a:ln>
              <a:noFill/>
            </a:ln>
          </p:spPr>
        </p:sp>
      </p:grpSp>
      <p:grpSp>
        <p:nvGrpSpPr>
          <p:cNvPr id="554" name="Google Shape;554;p44"/>
          <p:cNvGrpSpPr/>
          <p:nvPr/>
        </p:nvGrpSpPr>
        <p:grpSpPr>
          <a:xfrm>
            <a:off x="126985" y="-10800"/>
            <a:ext cx="5968198" cy="375425"/>
            <a:chOff x="126985" y="-10800"/>
            <a:chExt cx="5968198" cy="375425"/>
          </a:xfrm>
        </p:grpSpPr>
        <p:sp>
          <p:nvSpPr>
            <p:cNvPr id="555" name="Google Shape;555;p44"/>
            <p:cNvSpPr/>
            <p:nvPr/>
          </p:nvSpPr>
          <p:spPr>
            <a:xfrm>
              <a:off x="3166695" y="-10800"/>
              <a:ext cx="1399552" cy="366522"/>
            </a:xfrm>
            <a:custGeom>
              <a:avLst/>
              <a:gdLst/>
              <a:ahLst/>
              <a:cxnLst/>
              <a:rect l="l" t="t" r="r" b="b"/>
              <a:pathLst>
                <a:path w="3235959"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5A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556" name="Google Shape;556;p44"/>
            <p:cNvSpPr txBox="1"/>
            <p:nvPr/>
          </p:nvSpPr>
          <p:spPr>
            <a:xfrm>
              <a:off x="3601253"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PROGRAMS</a:t>
              </a:r>
              <a:endParaRPr sz="900">
                <a:latin typeface="Lato"/>
                <a:ea typeface="Lato"/>
                <a:cs typeface="Lato"/>
                <a:sym typeface="Lato"/>
              </a:endParaRPr>
            </a:p>
          </p:txBody>
        </p:sp>
        <p:sp>
          <p:nvSpPr>
            <p:cNvPr id="557" name="Google Shape;557;p44"/>
            <p:cNvSpPr/>
            <p:nvPr/>
          </p:nvSpPr>
          <p:spPr>
            <a:xfrm>
              <a:off x="1646838"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005A70">
                <a:alpha val="734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558" name="Google Shape;558;p44"/>
            <p:cNvSpPr txBox="1"/>
            <p:nvPr/>
          </p:nvSpPr>
          <p:spPr>
            <a:xfrm>
              <a:off x="2045178" y="44225"/>
              <a:ext cx="9336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TEACHING</a:t>
              </a:r>
              <a:endParaRPr sz="900">
                <a:latin typeface="Lato"/>
                <a:ea typeface="Lato"/>
                <a:cs typeface="Lato"/>
                <a:sym typeface="Lato"/>
              </a:endParaRPr>
            </a:p>
          </p:txBody>
        </p:sp>
        <p:sp>
          <p:nvSpPr>
            <p:cNvPr id="559" name="Google Shape;559;p44"/>
            <p:cNvSpPr/>
            <p:nvPr/>
          </p:nvSpPr>
          <p:spPr>
            <a:xfrm>
              <a:off x="4695631"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484D7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560" name="Google Shape;560;p44"/>
            <p:cNvSpPr txBox="1"/>
            <p:nvPr/>
          </p:nvSpPr>
          <p:spPr>
            <a:xfrm>
              <a:off x="5112975"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FUNDING</a:t>
              </a:r>
              <a:endParaRPr sz="900">
                <a:latin typeface="Lato"/>
                <a:ea typeface="Lato"/>
                <a:cs typeface="Lato"/>
                <a:sym typeface="Lato"/>
              </a:endParaRPr>
            </a:p>
          </p:txBody>
        </p:sp>
        <p:sp>
          <p:nvSpPr>
            <p:cNvPr id="561" name="Google Shape;561;p44"/>
            <p:cNvSpPr/>
            <p:nvPr/>
          </p:nvSpPr>
          <p:spPr>
            <a:xfrm>
              <a:off x="126985" y="-10800"/>
              <a:ext cx="1399553" cy="366522"/>
            </a:xfrm>
            <a:custGeom>
              <a:avLst/>
              <a:gdLst/>
              <a:ahLst/>
              <a:cxnLst/>
              <a:rect l="l" t="t" r="r" b="b"/>
              <a:pathLst>
                <a:path w="3235960"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9B7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562" name="Google Shape;562;p44"/>
            <p:cNvSpPr txBox="1"/>
            <p:nvPr/>
          </p:nvSpPr>
          <p:spPr>
            <a:xfrm>
              <a:off x="530139"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HOME MENU</a:t>
              </a:r>
              <a:endParaRPr sz="900">
                <a:latin typeface="Lato"/>
                <a:ea typeface="Lato"/>
                <a:cs typeface="Lato"/>
                <a:sym typeface="Lato"/>
              </a:endParaRPr>
            </a:p>
          </p:txBody>
        </p:sp>
        <p:grpSp>
          <p:nvGrpSpPr>
            <p:cNvPr id="563" name="Google Shape;563;p44"/>
            <p:cNvGrpSpPr/>
            <p:nvPr/>
          </p:nvGrpSpPr>
          <p:grpSpPr>
            <a:xfrm>
              <a:off x="286345" y="78041"/>
              <a:ext cx="194959" cy="225752"/>
              <a:chOff x="2042250" y="818150"/>
              <a:chExt cx="3544700" cy="4097125"/>
            </a:xfrm>
          </p:grpSpPr>
          <p:sp>
            <p:nvSpPr>
              <p:cNvPr id="564" name="Google Shape;564;p44"/>
              <p:cNvSpPr/>
              <p:nvPr/>
            </p:nvSpPr>
            <p:spPr>
              <a:xfrm>
                <a:off x="2042250" y="1794075"/>
                <a:ext cx="3544700" cy="3121200"/>
              </a:xfrm>
              <a:custGeom>
                <a:avLst/>
                <a:gdLst/>
                <a:ahLst/>
                <a:cxnLst/>
                <a:rect l="l" t="t" r="r" b="b"/>
                <a:pathLst>
                  <a:path w="141788" h="124848" extrusionOk="0">
                    <a:moveTo>
                      <a:pt x="134790" y="6998"/>
                    </a:moveTo>
                    <a:lnTo>
                      <a:pt x="134790" y="117850"/>
                    </a:lnTo>
                    <a:lnTo>
                      <a:pt x="6998" y="117850"/>
                    </a:lnTo>
                    <a:lnTo>
                      <a:pt x="6998" y="6998"/>
                    </a:lnTo>
                    <a:close/>
                    <a:moveTo>
                      <a:pt x="1" y="1"/>
                    </a:moveTo>
                    <a:lnTo>
                      <a:pt x="1" y="124847"/>
                    </a:lnTo>
                    <a:lnTo>
                      <a:pt x="141787" y="124847"/>
                    </a:lnTo>
                    <a:lnTo>
                      <a:pt x="141787"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65" name="Google Shape;565;p44"/>
              <p:cNvSpPr/>
              <p:nvPr/>
            </p:nvSpPr>
            <p:spPr>
              <a:xfrm>
                <a:off x="3220750" y="3331650"/>
                <a:ext cx="1187700" cy="1583625"/>
              </a:xfrm>
              <a:custGeom>
                <a:avLst/>
                <a:gdLst/>
                <a:ahLst/>
                <a:cxnLst/>
                <a:rect l="l" t="t" r="r" b="b"/>
                <a:pathLst>
                  <a:path w="47508" h="63345" extrusionOk="0">
                    <a:moveTo>
                      <a:pt x="29094" y="6998"/>
                    </a:moveTo>
                    <a:lnTo>
                      <a:pt x="34250" y="9207"/>
                    </a:lnTo>
                    <a:lnTo>
                      <a:pt x="37933" y="13258"/>
                    </a:lnTo>
                    <a:lnTo>
                      <a:pt x="40142" y="18414"/>
                    </a:lnTo>
                    <a:lnTo>
                      <a:pt x="40511" y="21360"/>
                    </a:lnTo>
                    <a:lnTo>
                      <a:pt x="40511" y="56347"/>
                    </a:lnTo>
                    <a:lnTo>
                      <a:pt x="6998" y="56347"/>
                    </a:lnTo>
                    <a:lnTo>
                      <a:pt x="6998" y="21360"/>
                    </a:lnTo>
                    <a:lnTo>
                      <a:pt x="6998" y="18414"/>
                    </a:lnTo>
                    <a:lnTo>
                      <a:pt x="9207" y="13258"/>
                    </a:lnTo>
                    <a:lnTo>
                      <a:pt x="13258" y="9207"/>
                    </a:lnTo>
                    <a:lnTo>
                      <a:pt x="18046" y="6998"/>
                    </a:lnTo>
                    <a:close/>
                    <a:moveTo>
                      <a:pt x="20992" y="0"/>
                    </a:moveTo>
                    <a:lnTo>
                      <a:pt x="16941" y="369"/>
                    </a:lnTo>
                    <a:lnTo>
                      <a:pt x="9207" y="3683"/>
                    </a:lnTo>
                    <a:lnTo>
                      <a:pt x="3315" y="9207"/>
                    </a:lnTo>
                    <a:lnTo>
                      <a:pt x="369" y="16941"/>
                    </a:lnTo>
                    <a:lnTo>
                      <a:pt x="0" y="21360"/>
                    </a:lnTo>
                    <a:lnTo>
                      <a:pt x="0" y="63344"/>
                    </a:lnTo>
                    <a:lnTo>
                      <a:pt x="47508" y="63344"/>
                    </a:lnTo>
                    <a:lnTo>
                      <a:pt x="47508" y="21360"/>
                    </a:lnTo>
                    <a:lnTo>
                      <a:pt x="47140" y="16941"/>
                    </a:lnTo>
                    <a:lnTo>
                      <a:pt x="43825" y="9207"/>
                    </a:lnTo>
                    <a:lnTo>
                      <a:pt x="37933" y="3683"/>
                    </a:lnTo>
                    <a:lnTo>
                      <a:pt x="30567" y="369"/>
                    </a:lnTo>
                    <a:lnTo>
                      <a:pt x="26148"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66" name="Google Shape;566;p44"/>
              <p:cNvSpPr/>
              <p:nvPr/>
            </p:nvSpPr>
            <p:spPr>
              <a:xfrm>
                <a:off x="2042250" y="818150"/>
                <a:ext cx="3544700" cy="1150900"/>
              </a:xfrm>
              <a:custGeom>
                <a:avLst/>
                <a:gdLst/>
                <a:ahLst/>
                <a:cxnLst/>
                <a:rect l="l" t="t" r="r" b="b"/>
                <a:pathLst>
                  <a:path w="141788" h="46036" extrusionOk="0">
                    <a:moveTo>
                      <a:pt x="124847" y="6629"/>
                    </a:moveTo>
                    <a:lnTo>
                      <a:pt x="129266" y="8839"/>
                    </a:lnTo>
                    <a:lnTo>
                      <a:pt x="132580" y="12154"/>
                    </a:lnTo>
                    <a:lnTo>
                      <a:pt x="134790" y="16573"/>
                    </a:lnTo>
                    <a:lnTo>
                      <a:pt x="134790" y="19151"/>
                    </a:lnTo>
                    <a:lnTo>
                      <a:pt x="134790" y="39038"/>
                    </a:lnTo>
                    <a:lnTo>
                      <a:pt x="6998" y="39038"/>
                    </a:lnTo>
                    <a:lnTo>
                      <a:pt x="6998" y="19151"/>
                    </a:lnTo>
                    <a:lnTo>
                      <a:pt x="6998" y="16573"/>
                    </a:lnTo>
                    <a:lnTo>
                      <a:pt x="8840" y="12154"/>
                    </a:lnTo>
                    <a:lnTo>
                      <a:pt x="12154" y="8839"/>
                    </a:lnTo>
                    <a:lnTo>
                      <a:pt x="16573" y="6629"/>
                    </a:lnTo>
                    <a:close/>
                    <a:moveTo>
                      <a:pt x="15469" y="0"/>
                    </a:moveTo>
                    <a:lnTo>
                      <a:pt x="8471" y="2947"/>
                    </a:lnTo>
                    <a:lnTo>
                      <a:pt x="3315" y="8103"/>
                    </a:lnTo>
                    <a:lnTo>
                      <a:pt x="369" y="15100"/>
                    </a:lnTo>
                    <a:lnTo>
                      <a:pt x="1" y="19151"/>
                    </a:lnTo>
                    <a:lnTo>
                      <a:pt x="1" y="46035"/>
                    </a:lnTo>
                    <a:lnTo>
                      <a:pt x="141787" y="46035"/>
                    </a:lnTo>
                    <a:lnTo>
                      <a:pt x="141787" y="19151"/>
                    </a:lnTo>
                    <a:lnTo>
                      <a:pt x="141419" y="15100"/>
                    </a:lnTo>
                    <a:lnTo>
                      <a:pt x="138473" y="8103"/>
                    </a:lnTo>
                    <a:lnTo>
                      <a:pt x="133317" y="2947"/>
                    </a:lnTo>
                    <a:lnTo>
                      <a:pt x="126320"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567" name="Google Shape;567;p44"/>
            <p:cNvSpPr/>
            <p:nvPr/>
          </p:nvSpPr>
          <p:spPr>
            <a:xfrm>
              <a:off x="3321847" y="81301"/>
              <a:ext cx="239030" cy="202501"/>
            </a:xfrm>
            <a:custGeom>
              <a:avLst/>
              <a:gdLst/>
              <a:ahLst/>
              <a:cxnLst/>
              <a:rect l="l" t="t" r="r" b="b"/>
              <a:pathLst>
                <a:path w="758825" h="675004" extrusionOk="0">
                  <a:moveTo>
                    <a:pt x="698198" y="66029"/>
                  </a:moveTo>
                  <a:lnTo>
                    <a:pt x="666171" y="37751"/>
                  </a:lnTo>
                  <a:lnTo>
                    <a:pt x="629594" y="17049"/>
                  </a:lnTo>
                  <a:lnTo>
                    <a:pt x="589399" y="4330"/>
                  </a:lnTo>
                  <a:lnTo>
                    <a:pt x="546517" y="0"/>
                  </a:lnTo>
                  <a:lnTo>
                    <a:pt x="514391" y="2589"/>
                  </a:lnTo>
                  <a:lnTo>
                    <a:pt x="454707" y="23191"/>
                  </a:lnTo>
                  <a:lnTo>
                    <a:pt x="414318" y="52037"/>
                  </a:lnTo>
                  <a:lnTo>
                    <a:pt x="379182" y="91431"/>
                  </a:lnTo>
                  <a:lnTo>
                    <a:pt x="368160" y="77213"/>
                  </a:lnTo>
                  <a:lnTo>
                    <a:pt x="331005" y="41129"/>
                  </a:lnTo>
                  <a:lnTo>
                    <a:pt x="274612" y="10332"/>
                  </a:lnTo>
                  <a:lnTo>
                    <a:pt x="211857" y="0"/>
                  </a:lnTo>
                  <a:lnTo>
                    <a:pt x="168963" y="4330"/>
                  </a:lnTo>
                  <a:lnTo>
                    <a:pt x="128761" y="17049"/>
                  </a:lnTo>
                  <a:lnTo>
                    <a:pt x="92182" y="37751"/>
                  </a:lnTo>
                  <a:lnTo>
                    <a:pt x="60155" y="66029"/>
                  </a:lnTo>
                  <a:lnTo>
                    <a:pt x="34393" y="100314"/>
                  </a:lnTo>
                  <a:lnTo>
                    <a:pt x="15533" y="139383"/>
                  </a:lnTo>
                  <a:lnTo>
                    <a:pt x="3945" y="182245"/>
                  </a:lnTo>
                  <a:lnTo>
                    <a:pt x="0" y="227909"/>
                  </a:lnTo>
                  <a:lnTo>
                    <a:pt x="4538" y="275127"/>
                  </a:lnTo>
                  <a:lnTo>
                    <a:pt x="18371" y="321121"/>
                  </a:lnTo>
                  <a:lnTo>
                    <a:pt x="41823" y="366698"/>
                  </a:lnTo>
                  <a:lnTo>
                    <a:pt x="75222" y="412668"/>
                  </a:lnTo>
                  <a:lnTo>
                    <a:pt x="105095" y="446067"/>
                  </a:lnTo>
                  <a:lnTo>
                    <a:pt x="139322" y="480053"/>
                  </a:lnTo>
                  <a:lnTo>
                    <a:pt x="177439" y="515013"/>
                  </a:lnTo>
                  <a:lnTo>
                    <a:pt x="218985" y="551332"/>
                  </a:lnTo>
                  <a:lnTo>
                    <a:pt x="263499" y="589395"/>
                  </a:lnTo>
                  <a:lnTo>
                    <a:pt x="283685" y="606604"/>
                  </a:lnTo>
                  <a:lnTo>
                    <a:pt x="304954" y="624804"/>
                  </a:lnTo>
                  <a:lnTo>
                    <a:pt x="327086" y="643869"/>
                  </a:lnTo>
                  <a:lnTo>
                    <a:pt x="349863" y="663676"/>
                  </a:lnTo>
                  <a:lnTo>
                    <a:pt x="356350" y="668392"/>
                  </a:lnTo>
                  <a:lnTo>
                    <a:pt x="363517" y="671846"/>
                  </a:lnTo>
                  <a:lnTo>
                    <a:pt x="371187" y="673968"/>
                  </a:lnTo>
                  <a:lnTo>
                    <a:pt x="379182" y="674691"/>
                  </a:lnTo>
                  <a:lnTo>
                    <a:pt x="387171" y="673968"/>
                  </a:lnTo>
                  <a:lnTo>
                    <a:pt x="394840" y="671847"/>
                  </a:lnTo>
                  <a:lnTo>
                    <a:pt x="402003" y="668396"/>
                  </a:lnTo>
                  <a:lnTo>
                    <a:pt x="408479" y="663686"/>
                  </a:lnTo>
                  <a:lnTo>
                    <a:pt x="431265" y="643872"/>
                  </a:lnTo>
                  <a:lnTo>
                    <a:pt x="453408" y="624799"/>
                  </a:lnTo>
                  <a:lnTo>
                    <a:pt x="474686" y="606591"/>
                  </a:lnTo>
                  <a:lnTo>
                    <a:pt x="494874" y="589374"/>
                  </a:lnTo>
                  <a:lnTo>
                    <a:pt x="539384" y="551317"/>
                  </a:lnTo>
                  <a:lnTo>
                    <a:pt x="580930" y="515004"/>
                  </a:lnTo>
                  <a:lnTo>
                    <a:pt x="619049" y="480049"/>
                  </a:lnTo>
                  <a:lnTo>
                    <a:pt x="653277" y="446066"/>
                  </a:lnTo>
                  <a:lnTo>
                    <a:pt x="683151" y="412668"/>
                  </a:lnTo>
                  <a:lnTo>
                    <a:pt x="716547" y="366698"/>
                  </a:lnTo>
                  <a:lnTo>
                    <a:pt x="739993" y="321119"/>
                  </a:lnTo>
                  <a:lnTo>
                    <a:pt x="753818" y="275123"/>
                  </a:lnTo>
                  <a:lnTo>
                    <a:pt x="758353" y="227898"/>
                  </a:lnTo>
                  <a:lnTo>
                    <a:pt x="754408" y="182241"/>
                  </a:lnTo>
                  <a:lnTo>
                    <a:pt x="742820" y="139381"/>
                  </a:lnTo>
                  <a:lnTo>
                    <a:pt x="723959" y="100313"/>
                  </a:lnTo>
                  <a:lnTo>
                    <a:pt x="698198" y="6602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nvGrpSpPr>
            <p:cNvPr id="568" name="Google Shape;568;p44"/>
            <p:cNvGrpSpPr/>
            <p:nvPr/>
          </p:nvGrpSpPr>
          <p:grpSpPr>
            <a:xfrm>
              <a:off x="1791873" y="62882"/>
              <a:ext cx="205726" cy="228595"/>
              <a:chOff x="861113" y="2885746"/>
              <a:chExt cx="333809" cy="373277"/>
            </a:xfrm>
          </p:grpSpPr>
          <p:sp>
            <p:nvSpPr>
              <p:cNvPr id="569" name="Google Shape;569;p44"/>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4"/>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4"/>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572" name="Google Shape;572;p44"/>
            <p:cNvGrpSpPr/>
            <p:nvPr/>
          </p:nvGrpSpPr>
          <p:grpSpPr>
            <a:xfrm>
              <a:off x="4807400" y="40208"/>
              <a:ext cx="279911" cy="265189"/>
              <a:chOff x="7390435" y="3680868"/>
              <a:chExt cx="372073" cy="355243"/>
            </a:xfrm>
          </p:grpSpPr>
          <p:sp>
            <p:nvSpPr>
              <p:cNvPr id="573" name="Google Shape;573;p44"/>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4"/>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4"/>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4"/>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4"/>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4"/>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9" name="Google Shape;579;p44">
            <a:hlinkClick r:id="" action="ppaction://noaction"/>
          </p:cNvPr>
          <p:cNvSpPr/>
          <p:nvPr/>
        </p:nvSpPr>
        <p:spPr>
          <a:xfrm>
            <a:off x="126975" y="-2800"/>
            <a:ext cx="1383000" cy="37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80"/>
        <p:cNvGrpSpPr/>
        <p:nvPr/>
      </p:nvGrpSpPr>
      <p:grpSpPr>
        <a:xfrm>
          <a:off x="0" y="0"/>
          <a:ext cx="0" cy="0"/>
          <a:chOff x="0" y="0"/>
          <a:chExt cx="0" cy="0"/>
        </a:xfrm>
      </p:grpSpPr>
      <p:sp>
        <p:nvSpPr>
          <p:cNvPr id="581" name="Google Shape;581;p45"/>
          <p:cNvSpPr txBox="1">
            <a:spLocks noGrp="1"/>
          </p:cNvSpPr>
          <p:nvPr>
            <p:ph type="title"/>
          </p:nvPr>
        </p:nvSpPr>
        <p:spPr>
          <a:xfrm>
            <a:off x="311700" y="494472"/>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2" name="Google Shape;582;p45"/>
          <p:cNvSpPr txBox="1">
            <a:spLocks noGrp="1"/>
          </p:cNvSpPr>
          <p:nvPr>
            <p:ph type="body" idx="1"/>
          </p:nvPr>
        </p:nvSpPr>
        <p:spPr>
          <a:xfrm>
            <a:off x="311700" y="1280528"/>
            <a:ext cx="3999900" cy="37959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sz="24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83" name="Google Shape;583;p45"/>
          <p:cNvSpPr txBox="1">
            <a:spLocks noGrp="1"/>
          </p:cNvSpPr>
          <p:nvPr>
            <p:ph type="body" idx="2"/>
          </p:nvPr>
        </p:nvSpPr>
        <p:spPr>
          <a:xfrm>
            <a:off x="4832400" y="1280528"/>
            <a:ext cx="3999900" cy="37959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sz="24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84" name="Google Shape;584;p45"/>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585" name="Google Shape;585;p45"/>
          <p:cNvGrpSpPr/>
          <p:nvPr/>
        </p:nvGrpSpPr>
        <p:grpSpPr>
          <a:xfrm>
            <a:off x="126985" y="-10800"/>
            <a:ext cx="5968198" cy="375425"/>
            <a:chOff x="126985" y="-10800"/>
            <a:chExt cx="5968198" cy="375425"/>
          </a:xfrm>
        </p:grpSpPr>
        <p:sp>
          <p:nvSpPr>
            <p:cNvPr id="586" name="Google Shape;586;p45"/>
            <p:cNvSpPr/>
            <p:nvPr/>
          </p:nvSpPr>
          <p:spPr>
            <a:xfrm>
              <a:off x="3166695" y="-10800"/>
              <a:ext cx="1399552" cy="366522"/>
            </a:xfrm>
            <a:custGeom>
              <a:avLst/>
              <a:gdLst/>
              <a:ahLst/>
              <a:cxnLst/>
              <a:rect l="l" t="t" r="r" b="b"/>
              <a:pathLst>
                <a:path w="3235959"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5A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587" name="Google Shape;587;p45"/>
            <p:cNvSpPr txBox="1"/>
            <p:nvPr/>
          </p:nvSpPr>
          <p:spPr>
            <a:xfrm>
              <a:off x="3601253"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PROGRAMS</a:t>
              </a:r>
              <a:endParaRPr sz="900">
                <a:latin typeface="Lato"/>
                <a:ea typeface="Lato"/>
                <a:cs typeface="Lato"/>
                <a:sym typeface="Lato"/>
              </a:endParaRPr>
            </a:p>
          </p:txBody>
        </p:sp>
        <p:sp>
          <p:nvSpPr>
            <p:cNvPr id="588" name="Google Shape;588;p45"/>
            <p:cNvSpPr/>
            <p:nvPr/>
          </p:nvSpPr>
          <p:spPr>
            <a:xfrm>
              <a:off x="1646838"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005A70">
                <a:alpha val="734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589" name="Google Shape;589;p45"/>
            <p:cNvSpPr txBox="1"/>
            <p:nvPr/>
          </p:nvSpPr>
          <p:spPr>
            <a:xfrm>
              <a:off x="2045178" y="44225"/>
              <a:ext cx="9336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TEACHING</a:t>
              </a:r>
              <a:endParaRPr sz="900">
                <a:latin typeface="Lato"/>
                <a:ea typeface="Lato"/>
                <a:cs typeface="Lato"/>
                <a:sym typeface="Lato"/>
              </a:endParaRPr>
            </a:p>
          </p:txBody>
        </p:sp>
        <p:sp>
          <p:nvSpPr>
            <p:cNvPr id="590" name="Google Shape;590;p45"/>
            <p:cNvSpPr/>
            <p:nvPr/>
          </p:nvSpPr>
          <p:spPr>
            <a:xfrm>
              <a:off x="4695631"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484D7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591" name="Google Shape;591;p45"/>
            <p:cNvSpPr txBox="1"/>
            <p:nvPr/>
          </p:nvSpPr>
          <p:spPr>
            <a:xfrm>
              <a:off x="5112975"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FUNDING</a:t>
              </a:r>
              <a:endParaRPr sz="900">
                <a:latin typeface="Lato"/>
                <a:ea typeface="Lato"/>
                <a:cs typeface="Lato"/>
                <a:sym typeface="Lato"/>
              </a:endParaRPr>
            </a:p>
          </p:txBody>
        </p:sp>
        <p:sp>
          <p:nvSpPr>
            <p:cNvPr id="592" name="Google Shape;592;p45"/>
            <p:cNvSpPr/>
            <p:nvPr/>
          </p:nvSpPr>
          <p:spPr>
            <a:xfrm>
              <a:off x="126985" y="-10800"/>
              <a:ext cx="1399553" cy="366522"/>
            </a:xfrm>
            <a:custGeom>
              <a:avLst/>
              <a:gdLst/>
              <a:ahLst/>
              <a:cxnLst/>
              <a:rect l="l" t="t" r="r" b="b"/>
              <a:pathLst>
                <a:path w="3235960"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9B77">
                <a:alpha val="750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593" name="Google Shape;593;p45"/>
            <p:cNvSpPr txBox="1"/>
            <p:nvPr/>
          </p:nvSpPr>
          <p:spPr>
            <a:xfrm>
              <a:off x="530139"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HOME MENU</a:t>
              </a:r>
              <a:endParaRPr sz="900">
                <a:latin typeface="Lato"/>
                <a:ea typeface="Lato"/>
                <a:cs typeface="Lato"/>
                <a:sym typeface="Lato"/>
              </a:endParaRPr>
            </a:p>
          </p:txBody>
        </p:sp>
        <p:grpSp>
          <p:nvGrpSpPr>
            <p:cNvPr id="594" name="Google Shape;594;p45"/>
            <p:cNvGrpSpPr/>
            <p:nvPr/>
          </p:nvGrpSpPr>
          <p:grpSpPr>
            <a:xfrm>
              <a:off x="286345" y="78041"/>
              <a:ext cx="194959" cy="225752"/>
              <a:chOff x="2042250" y="818150"/>
              <a:chExt cx="3544700" cy="4097125"/>
            </a:xfrm>
          </p:grpSpPr>
          <p:sp>
            <p:nvSpPr>
              <p:cNvPr id="595" name="Google Shape;595;p45"/>
              <p:cNvSpPr/>
              <p:nvPr/>
            </p:nvSpPr>
            <p:spPr>
              <a:xfrm>
                <a:off x="2042250" y="1794075"/>
                <a:ext cx="3544700" cy="3121200"/>
              </a:xfrm>
              <a:custGeom>
                <a:avLst/>
                <a:gdLst/>
                <a:ahLst/>
                <a:cxnLst/>
                <a:rect l="l" t="t" r="r" b="b"/>
                <a:pathLst>
                  <a:path w="141788" h="124848" extrusionOk="0">
                    <a:moveTo>
                      <a:pt x="134790" y="6998"/>
                    </a:moveTo>
                    <a:lnTo>
                      <a:pt x="134790" y="117850"/>
                    </a:lnTo>
                    <a:lnTo>
                      <a:pt x="6998" y="117850"/>
                    </a:lnTo>
                    <a:lnTo>
                      <a:pt x="6998" y="6998"/>
                    </a:lnTo>
                    <a:close/>
                    <a:moveTo>
                      <a:pt x="1" y="1"/>
                    </a:moveTo>
                    <a:lnTo>
                      <a:pt x="1" y="124847"/>
                    </a:lnTo>
                    <a:lnTo>
                      <a:pt x="141787" y="124847"/>
                    </a:lnTo>
                    <a:lnTo>
                      <a:pt x="141787"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96" name="Google Shape;596;p45"/>
              <p:cNvSpPr/>
              <p:nvPr/>
            </p:nvSpPr>
            <p:spPr>
              <a:xfrm>
                <a:off x="3220750" y="3331650"/>
                <a:ext cx="1187700" cy="1583625"/>
              </a:xfrm>
              <a:custGeom>
                <a:avLst/>
                <a:gdLst/>
                <a:ahLst/>
                <a:cxnLst/>
                <a:rect l="l" t="t" r="r" b="b"/>
                <a:pathLst>
                  <a:path w="47508" h="63345" extrusionOk="0">
                    <a:moveTo>
                      <a:pt x="29094" y="6998"/>
                    </a:moveTo>
                    <a:lnTo>
                      <a:pt x="34250" y="9207"/>
                    </a:lnTo>
                    <a:lnTo>
                      <a:pt x="37933" y="13258"/>
                    </a:lnTo>
                    <a:lnTo>
                      <a:pt x="40142" y="18414"/>
                    </a:lnTo>
                    <a:lnTo>
                      <a:pt x="40511" y="21360"/>
                    </a:lnTo>
                    <a:lnTo>
                      <a:pt x="40511" y="56347"/>
                    </a:lnTo>
                    <a:lnTo>
                      <a:pt x="6998" y="56347"/>
                    </a:lnTo>
                    <a:lnTo>
                      <a:pt x="6998" y="21360"/>
                    </a:lnTo>
                    <a:lnTo>
                      <a:pt x="6998" y="18414"/>
                    </a:lnTo>
                    <a:lnTo>
                      <a:pt x="9207" y="13258"/>
                    </a:lnTo>
                    <a:lnTo>
                      <a:pt x="13258" y="9207"/>
                    </a:lnTo>
                    <a:lnTo>
                      <a:pt x="18046" y="6998"/>
                    </a:lnTo>
                    <a:close/>
                    <a:moveTo>
                      <a:pt x="20992" y="0"/>
                    </a:moveTo>
                    <a:lnTo>
                      <a:pt x="16941" y="369"/>
                    </a:lnTo>
                    <a:lnTo>
                      <a:pt x="9207" y="3683"/>
                    </a:lnTo>
                    <a:lnTo>
                      <a:pt x="3315" y="9207"/>
                    </a:lnTo>
                    <a:lnTo>
                      <a:pt x="369" y="16941"/>
                    </a:lnTo>
                    <a:lnTo>
                      <a:pt x="0" y="21360"/>
                    </a:lnTo>
                    <a:lnTo>
                      <a:pt x="0" y="63344"/>
                    </a:lnTo>
                    <a:lnTo>
                      <a:pt x="47508" y="63344"/>
                    </a:lnTo>
                    <a:lnTo>
                      <a:pt x="47508" y="21360"/>
                    </a:lnTo>
                    <a:lnTo>
                      <a:pt x="47140" y="16941"/>
                    </a:lnTo>
                    <a:lnTo>
                      <a:pt x="43825" y="9207"/>
                    </a:lnTo>
                    <a:lnTo>
                      <a:pt x="37933" y="3683"/>
                    </a:lnTo>
                    <a:lnTo>
                      <a:pt x="30567" y="369"/>
                    </a:lnTo>
                    <a:lnTo>
                      <a:pt x="26148"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97" name="Google Shape;597;p45"/>
              <p:cNvSpPr/>
              <p:nvPr/>
            </p:nvSpPr>
            <p:spPr>
              <a:xfrm>
                <a:off x="2042250" y="818150"/>
                <a:ext cx="3544700" cy="1150900"/>
              </a:xfrm>
              <a:custGeom>
                <a:avLst/>
                <a:gdLst/>
                <a:ahLst/>
                <a:cxnLst/>
                <a:rect l="l" t="t" r="r" b="b"/>
                <a:pathLst>
                  <a:path w="141788" h="46036" extrusionOk="0">
                    <a:moveTo>
                      <a:pt x="124847" y="6629"/>
                    </a:moveTo>
                    <a:lnTo>
                      <a:pt x="129266" y="8839"/>
                    </a:lnTo>
                    <a:lnTo>
                      <a:pt x="132580" y="12154"/>
                    </a:lnTo>
                    <a:lnTo>
                      <a:pt x="134790" y="16573"/>
                    </a:lnTo>
                    <a:lnTo>
                      <a:pt x="134790" y="19151"/>
                    </a:lnTo>
                    <a:lnTo>
                      <a:pt x="134790" y="39038"/>
                    </a:lnTo>
                    <a:lnTo>
                      <a:pt x="6998" y="39038"/>
                    </a:lnTo>
                    <a:lnTo>
                      <a:pt x="6998" y="19151"/>
                    </a:lnTo>
                    <a:lnTo>
                      <a:pt x="6998" y="16573"/>
                    </a:lnTo>
                    <a:lnTo>
                      <a:pt x="8840" y="12154"/>
                    </a:lnTo>
                    <a:lnTo>
                      <a:pt x="12154" y="8839"/>
                    </a:lnTo>
                    <a:lnTo>
                      <a:pt x="16573" y="6629"/>
                    </a:lnTo>
                    <a:close/>
                    <a:moveTo>
                      <a:pt x="15469" y="0"/>
                    </a:moveTo>
                    <a:lnTo>
                      <a:pt x="8471" y="2947"/>
                    </a:lnTo>
                    <a:lnTo>
                      <a:pt x="3315" y="8103"/>
                    </a:lnTo>
                    <a:lnTo>
                      <a:pt x="369" y="15100"/>
                    </a:lnTo>
                    <a:lnTo>
                      <a:pt x="1" y="19151"/>
                    </a:lnTo>
                    <a:lnTo>
                      <a:pt x="1" y="46035"/>
                    </a:lnTo>
                    <a:lnTo>
                      <a:pt x="141787" y="46035"/>
                    </a:lnTo>
                    <a:lnTo>
                      <a:pt x="141787" y="19151"/>
                    </a:lnTo>
                    <a:lnTo>
                      <a:pt x="141419" y="15100"/>
                    </a:lnTo>
                    <a:lnTo>
                      <a:pt x="138473" y="8103"/>
                    </a:lnTo>
                    <a:lnTo>
                      <a:pt x="133317" y="2947"/>
                    </a:lnTo>
                    <a:lnTo>
                      <a:pt x="126320"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598" name="Google Shape;598;p45"/>
            <p:cNvSpPr/>
            <p:nvPr/>
          </p:nvSpPr>
          <p:spPr>
            <a:xfrm>
              <a:off x="3321847" y="81301"/>
              <a:ext cx="239030" cy="202501"/>
            </a:xfrm>
            <a:custGeom>
              <a:avLst/>
              <a:gdLst/>
              <a:ahLst/>
              <a:cxnLst/>
              <a:rect l="l" t="t" r="r" b="b"/>
              <a:pathLst>
                <a:path w="758825" h="675004" extrusionOk="0">
                  <a:moveTo>
                    <a:pt x="698198" y="66029"/>
                  </a:moveTo>
                  <a:lnTo>
                    <a:pt x="666171" y="37751"/>
                  </a:lnTo>
                  <a:lnTo>
                    <a:pt x="629594" y="17049"/>
                  </a:lnTo>
                  <a:lnTo>
                    <a:pt x="589399" y="4330"/>
                  </a:lnTo>
                  <a:lnTo>
                    <a:pt x="546517" y="0"/>
                  </a:lnTo>
                  <a:lnTo>
                    <a:pt x="514391" y="2589"/>
                  </a:lnTo>
                  <a:lnTo>
                    <a:pt x="454707" y="23191"/>
                  </a:lnTo>
                  <a:lnTo>
                    <a:pt x="414318" y="52037"/>
                  </a:lnTo>
                  <a:lnTo>
                    <a:pt x="379182" y="91431"/>
                  </a:lnTo>
                  <a:lnTo>
                    <a:pt x="368160" y="77213"/>
                  </a:lnTo>
                  <a:lnTo>
                    <a:pt x="331005" y="41129"/>
                  </a:lnTo>
                  <a:lnTo>
                    <a:pt x="274612" y="10332"/>
                  </a:lnTo>
                  <a:lnTo>
                    <a:pt x="211857" y="0"/>
                  </a:lnTo>
                  <a:lnTo>
                    <a:pt x="168963" y="4330"/>
                  </a:lnTo>
                  <a:lnTo>
                    <a:pt x="128761" y="17049"/>
                  </a:lnTo>
                  <a:lnTo>
                    <a:pt x="92182" y="37751"/>
                  </a:lnTo>
                  <a:lnTo>
                    <a:pt x="60155" y="66029"/>
                  </a:lnTo>
                  <a:lnTo>
                    <a:pt x="34393" y="100314"/>
                  </a:lnTo>
                  <a:lnTo>
                    <a:pt x="15533" y="139383"/>
                  </a:lnTo>
                  <a:lnTo>
                    <a:pt x="3945" y="182245"/>
                  </a:lnTo>
                  <a:lnTo>
                    <a:pt x="0" y="227909"/>
                  </a:lnTo>
                  <a:lnTo>
                    <a:pt x="4538" y="275127"/>
                  </a:lnTo>
                  <a:lnTo>
                    <a:pt x="18371" y="321121"/>
                  </a:lnTo>
                  <a:lnTo>
                    <a:pt x="41823" y="366698"/>
                  </a:lnTo>
                  <a:lnTo>
                    <a:pt x="75222" y="412668"/>
                  </a:lnTo>
                  <a:lnTo>
                    <a:pt x="105095" y="446067"/>
                  </a:lnTo>
                  <a:lnTo>
                    <a:pt x="139322" y="480053"/>
                  </a:lnTo>
                  <a:lnTo>
                    <a:pt x="177439" y="515013"/>
                  </a:lnTo>
                  <a:lnTo>
                    <a:pt x="218985" y="551332"/>
                  </a:lnTo>
                  <a:lnTo>
                    <a:pt x="263499" y="589395"/>
                  </a:lnTo>
                  <a:lnTo>
                    <a:pt x="283685" y="606604"/>
                  </a:lnTo>
                  <a:lnTo>
                    <a:pt x="304954" y="624804"/>
                  </a:lnTo>
                  <a:lnTo>
                    <a:pt x="327086" y="643869"/>
                  </a:lnTo>
                  <a:lnTo>
                    <a:pt x="349863" y="663676"/>
                  </a:lnTo>
                  <a:lnTo>
                    <a:pt x="356350" y="668392"/>
                  </a:lnTo>
                  <a:lnTo>
                    <a:pt x="363517" y="671846"/>
                  </a:lnTo>
                  <a:lnTo>
                    <a:pt x="371187" y="673968"/>
                  </a:lnTo>
                  <a:lnTo>
                    <a:pt x="379182" y="674691"/>
                  </a:lnTo>
                  <a:lnTo>
                    <a:pt x="387171" y="673968"/>
                  </a:lnTo>
                  <a:lnTo>
                    <a:pt x="394840" y="671847"/>
                  </a:lnTo>
                  <a:lnTo>
                    <a:pt x="402003" y="668396"/>
                  </a:lnTo>
                  <a:lnTo>
                    <a:pt x="408479" y="663686"/>
                  </a:lnTo>
                  <a:lnTo>
                    <a:pt x="431265" y="643872"/>
                  </a:lnTo>
                  <a:lnTo>
                    <a:pt x="453408" y="624799"/>
                  </a:lnTo>
                  <a:lnTo>
                    <a:pt x="474686" y="606591"/>
                  </a:lnTo>
                  <a:lnTo>
                    <a:pt x="494874" y="589374"/>
                  </a:lnTo>
                  <a:lnTo>
                    <a:pt x="539384" y="551317"/>
                  </a:lnTo>
                  <a:lnTo>
                    <a:pt x="580930" y="515004"/>
                  </a:lnTo>
                  <a:lnTo>
                    <a:pt x="619049" y="480049"/>
                  </a:lnTo>
                  <a:lnTo>
                    <a:pt x="653277" y="446066"/>
                  </a:lnTo>
                  <a:lnTo>
                    <a:pt x="683151" y="412668"/>
                  </a:lnTo>
                  <a:lnTo>
                    <a:pt x="716547" y="366698"/>
                  </a:lnTo>
                  <a:lnTo>
                    <a:pt x="739993" y="321119"/>
                  </a:lnTo>
                  <a:lnTo>
                    <a:pt x="753818" y="275123"/>
                  </a:lnTo>
                  <a:lnTo>
                    <a:pt x="758353" y="227898"/>
                  </a:lnTo>
                  <a:lnTo>
                    <a:pt x="754408" y="182241"/>
                  </a:lnTo>
                  <a:lnTo>
                    <a:pt x="742820" y="139381"/>
                  </a:lnTo>
                  <a:lnTo>
                    <a:pt x="723959" y="100313"/>
                  </a:lnTo>
                  <a:lnTo>
                    <a:pt x="698198" y="6602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nvGrpSpPr>
            <p:cNvPr id="599" name="Google Shape;599;p45"/>
            <p:cNvGrpSpPr/>
            <p:nvPr/>
          </p:nvGrpSpPr>
          <p:grpSpPr>
            <a:xfrm>
              <a:off x="1791873" y="62882"/>
              <a:ext cx="205726" cy="228595"/>
              <a:chOff x="861113" y="2885746"/>
              <a:chExt cx="333809" cy="373277"/>
            </a:xfrm>
          </p:grpSpPr>
          <p:sp>
            <p:nvSpPr>
              <p:cNvPr id="600" name="Google Shape;600;p45"/>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5"/>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5"/>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603" name="Google Shape;603;p45"/>
            <p:cNvGrpSpPr/>
            <p:nvPr/>
          </p:nvGrpSpPr>
          <p:grpSpPr>
            <a:xfrm>
              <a:off x="4807400" y="40208"/>
              <a:ext cx="279911" cy="265189"/>
              <a:chOff x="7390435" y="3680868"/>
              <a:chExt cx="372073" cy="355243"/>
            </a:xfrm>
          </p:grpSpPr>
          <p:sp>
            <p:nvSpPr>
              <p:cNvPr id="604" name="Google Shape;604;p45"/>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5"/>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5"/>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5"/>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5"/>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5"/>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Home - Title only" type="titleOnly">
  <p:cSld name="TITLE_ONLY">
    <p:spTree>
      <p:nvGrpSpPr>
        <p:cNvPr id="1" name="Shape 610"/>
        <p:cNvGrpSpPr/>
        <p:nvPr/>
      </p:nvGrpSpPr>
      <p:grpSpPr>
        <a:xfrm>
          <a:off x="0" y="0"/>
          <a:ext cx="0" cy="0"/>
          <a:chOff x="0" y="0"/>
          <a:chExt cx="0" cy="0"/>
        </a:xfrm>
      </p:grpSpPr>
      <p:sp>
        <p:nvSpPr>
          <p:cNvPr id="611" name="Google Shape;611;p46"/>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2" name="Google Shape;612;p46"/>
          <p:cNvSpPr txBox="1">
            <a:spLocks noGrp="1"/>
          </p:cNvSpPr>
          <p:nvPr>
            <p:ph type="title"/>
          </p:nvPr>
        </p:nvSpPr>
        <p:spPr>
          <a:xfrm>
            <a:off x="134725" y="91183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13" name="Google Shape;613;p46"/>
          <p:cNvGrpSpPr/>
          <p:nvPr/>
        </p:nvGrpSpPr>
        <p:grpSpPr>
          <a:xfrm>
            <a:off x="126985" y="-10800"/>
            <a:ext cx="5968198" cy="375425"/>
            <a:chOff x="126985" y="-10800"/>
            <a:chExt cx="5968198" cy="375425"/>
          </a:xfrm>
        </p:grpSpPr>
        <p:sp>
          <p:nvSpPr>
            <p:cNvPr id="614" name="Google Shape;614;p46"/>
            <p:cNvSpPr/>
            <p:nvPr/>
          </p:nvSpPr>
          <p:spPr>
            <a:xfrm>
              <a:off x="3166695" y="-10800"/>
              <a:ext cx="1399552" cy="366522"/>
            </a:xfrm>
            <a:custGeom>
              <a:avLst/>
              <a:gdLst/>
              <a:ahLst/>
              <a:cxnLst/>
              <a:rect l="l" t="t" r="r" b="b"/>
              <a:pathLst>
                <a:path w="3235959"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5A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615" name="Google Shape;615;p46"/>
            <p:cNvSpPr txBox="1"/>
            <p:nvPr/>
          </p:nvSpPr>
          <p:spPr>
            <a:xfrm>
              <a:off x="3601253"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PROGRAMS</a:t>
              </a:r>
              <a:endParaRPr sz="900">
                <a:latin typeface="Lato"/>
                <a:ea typeface="Lato"/>
                <a:cs typeface="Lato"/>
                <a:sym typeface="Lato"/>
              </a:endParaRPr>
            </a:p>
          </p:txBody>
        </p:sp>
        <p:sp>
          <p:nvSpPr>
            <p:cNvPr id="616" name="Google Shape;616;p46"/>
            <p:cNvSpPr/>
            <p:nvPr/>
          </p:nvSpPr>
          <p:spPr>
            <a:xfrm>
              <a:off x="1646838"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005A70">
                <a:alpha val="734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617" name="Google Shape;617;p46"/>
            <p:cNvSpPr txBox="1"/>
            <p:nvPr/>
          </p:nvSpPr>
          <p:spPr>
            <a:xfrm>
              <a:off x="2045178" y="44225"/>
              <a:ext cx="9336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TEACHING</a:t>
              </a:r>
              <a:endParaRPr sz="900">
                <a:latin typeface="Lato"/>
                <a:ea typeface="Lato"/>
                <a:cs typeface="Lato"/>
                <a:sym typeface="Lato"/>
              </a:endParaRPr>
            </a:p>
          </p:txBody>
        </p:sp>
        <p:sp>
          <p:nvSpPr>
            <p:cNvPr id="618" name="Google Shape;618;p46"/>
            <p:cNvSpPr/>
            <p:nvPr/>
          </p:nvSpPr>
          <p:spPr>
            <a:xfrm>
              <a:off x="4695631"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484D7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619" name="Google Shape;619;p46"/>
            <p:cNvSpPr txBox="1"/>
            <p:nvPr/>
          </p:nvSpPr>
          <p:spPr>
            <a:xfrm>
              <a:off x="5112975"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FUNDING</a:t>
              </a:r>
              <a:endParaRPr sz="900">
                <a:latin typeface="Lato"/>
                <a:ea typeface="Lato"/>
                <a:cs typeface="Lato"/>
                <a:sym typeface="Lato"/>
              </a:endParaRPr>
            </a:p>
          </p:txBody>
        </p:sp>
        <p:sp>
          <p:nvSpPr>
            <p:cNvPr id="620" name="Google Shape;620;p46"/>
            <p:cNvSpPr/>
            <p:nvPr/>
          </p:nvSpPr>
          <p:spPr>
            <a:xfrm>
              <a:off x="126985" y="-10800"/>
              <a:ext cx="1399553" cy="366522"/>
            </a:xfrm>
            <a:custGeom>
              <a:avLst/>
              <a:gdLst/>
              <a:ahLst/>
              <a:cxnLst/>
              <a:rect l="l" t="t" r="r" b="b"/>
              <a:pathLst>
                <a:path w="3235960"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9B7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621" name="Google Shape;621;p46"/>
            <p:cNvSpPr txBox="1"/>
            <p:nvPr/>
          </p:nvSpPr>
          <p:spPr>
            <a:xfrm>
              <a:off x="530139"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HOME MENU</a:t>
              </a:r>
              <a:endParaRPr sz="900">
                <a:latin typeface="Lato"/>
                <a:ea typeface="Lato"/>
                <a:cs typeface="Lato"/>
                <a:sym typeface="Lato"/>
              </a:endParaRPr>
            </a:p>
          </p:txBody>
        </p:sp>
        <p:grpSp>
          <p:nvGrpSpPr>
            <p:cNvPr id="622" name="Google Shape;622;p46"/>
            <p:cNvGrpSpPr/>
            <p:nvPr/>
          </p:nvGrpSpPr>
          <p:grpSpPr>
            <a:xfrm>
              <a:off x="286345" y="78041"/>
              <a:ext cx="194959" cy="225752"/>
              <a:chOff x="2042250" y="818150"/>
              <a:chExt cx="3544700" cy="4097125"/>
            </a:xfrm>
          </p:grpSpPr>
          <p:sp>
            <p:nvSpPr>
              <p:cNvPr id="623" name="Google Shape;623;p46"/>
              <p:cNvSpPr/>
              <p:nvPr/>
            </p:nvSpPr>
            <p:spPr>
              <a:xfrm>
                <a:off x="2042250" y="1794075"/>
                <a:ext cx="3544700" cy="3121200"/>
              </a:xfrm>
              <a:custGeom>
                <a:avLst/>
                <a:gdLst/>
                <a:ahLst/>
                <a:cxnLst/>
                <a:rect l="l" t="t" r="r" b="b"/>
                <a:pathLst>
                  <a:path w="141788" h="124848" extrusionOk="0">
                    <a:moveTo>
                      <a:pt x="134790" y="6998"/>
                    </a:moveTo>
                    <a:lnTo>
                      <a:pt x="134790" y="117850"/>
                    </a:lnTo>
                    <a:lnTo>
                      <a:pt x="6998" y="117850"/>
                    </a:lnTo>
                    <a:lnTo>
                      <a:pt x="6998" y="6998"/>
                    </a:lnTo>
                    <a:close/>
                    <a:moveTo>
                      <a:pt x="1" y="1"/>
                    </a:moveTo>
                    <a:lnTo>
                      <a:pt x="1" y="124847"/>
                    </a:lnTo>
                    <a:lnTo>
                      <a:pt x="141787" y="124847"/>
                    </a:lnTo>
                    <a:lnTo>
                      <a:pt x="141787"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624" name="Google Shape;624;p46"/>
              <p:cNvSpPr/>
              <p:nvPr/>
            </p:nvSpPr>
            <p:spPr>
              <a:xfrm>
                <a:off x="3220750" y="3331650"/>
                <a:ext cx="1187700" cy="1583625"/>
              </a:xfrm>
              <a:custGeom>
                <a:avLst/>
                <a:gdLst/>
                <a:ahLst/>
                <a:cxnLst/>
                <a:rect l="l" t="t" r="r" b="b"/>
                <a:pathLst>
                  <a:path w="47508" h="63345" extrusionOk="0">
                    <a:moveTo>
                      <a:pt x="29094" y="6998"/>
                    </a:moveTo>
                    <a:lnTo>
                      <a:pt x="34250" y="9207"/>
                    </a:lnTo>
                    <a:lnTo>
                      <a:pt x="37933" y="13258"/>
                    </a:lnTo>
                    <a:lnTo>
                      <a:pt x="40142" y="18414"/>
                    </a:lnTo>
                    <a:lnTo>
                      <a:pt x="40511" y="21360"/>
                    </a:lnTo>
                    <a:lnTo>
                      <a:pt x="40511" y="56347"/>
                    </a:lnTo>
                    <a:lnTo>
                      <a:pt x="6998" y="56347"/>
                    </a:lnTo>
                    <a:lnTo>
                      <a:pt x="6998" y="21360"/>
                    </a:lnTo>
                    <a:lnTo>
                      <a:pt x="6998" y="18414"/>
                    </a:lnTo>
                    <a:lnTo>
                      <a:pt x="9207" y="13258"/>
                    </a:lnTo>
                    <a:lnTo>
                      <a:pt x="13258" y="9207"/>
                    </a:lnTo>
                    <a:lnTo>
                      <a:pt x="18046" y="6998"/>
                    </a:lnTo>
                    <a:close/>
                    <a:moveTo>
                      <a:pt x="20992" y="0"/>
                    </a:moveTo>
                    <a:lnTo>
                      <a:pt x="16941" y="369"/>
                    </a:lnTo>
                    <a:lnTo>
                      <a:pt x="9207" y="3683"/>
                    </a:lnTo>
                    <a:lnTo>
                      <a:pt x="3315" y="9207"/>
                    </a:lnTo>
                    <a:lnTo>
                      <a:pt x="369" y="16941"/>
                    </a:lnTo>
                    <a:lnTo>
                      <a:pt x="0" y="21360"/>
                    </a:lnTo>
                    <a:lnTo>
                      <a:pt x="0" y="63344"/>
                    </a:lnTo>
                    <a:lnTo>
                      <a:pt x="47508" y="63344"/>
                    </a:lnTo>
                    <a:lnTo>
                      <a:pt x="47508" y="21360"/>
                    </a:lnTo>
                    <a:lnTo>
                      <a:pt x="47140" y="16941"/>
                    </a:lnTo>
                    <a:lnTo>
                      <a:pt x="43825" y="9207"/>
                    </a:lnTo>
                    <a:lnTo>
                      <a:pt x="37933" y="3683"/>
                    </a:lnTo>
                    <a:lnTo>
                      <a:pt x="30567" y="369"/>
                    </a:lnTo>
                    <a:lnTo>
                      <a:pt x="26148"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625" name="Google Shape;625;p46"/>
              <p:cNvSpPr/>
              <p:nvPr/>
            </p:nvSpPr>
            <p:spPr>
              <a:xfrm>
                <a:off x="2042250" y="818150"/>
                <a:ext cx="3544700" cy="1150900"/>
              </a:xfrm>
              <a:custGeom>
                <a:avLst/>
                <a:gdLst/>
                <a:ahLst/>
                <a:cxnLst/>
                <a:rect l="l" t="t" r="r" b="b"/>
                <a:pathLst>
                  <a:path w="141788" h="46036" extrusionOk="0">
                    <a:moveTo>
                      <a:pt x="124847" y="6629"/>
                    </a:moveTo>
                    <a:lnTo>
                      <a:pt x="129266" y="8839"/>
                    </a:lnTo>
                    <a:lnTo>
                      <a:pt x="132580" y="12154"/>
                    </a:lnTo>
                    <a:lnTo>
                      <a:pt x="134790" y="16573"/>
                    </a:lnTo>
                    <a:lnTo>
                      <a:pt x="134790" y="19151"/>
                    </a:lnTo>
                    <a:lnTo>
                      <a:pt x="134790" y="39038"/>
                    </a:lnTo>
                    <a:lnTo>
                      <a:pt x="6998" y="39038"/>
                    </a:lnTo>
                    <a:lnTo>
                      <a:pt x="6998" y="19151"/>
                    </a:lnTo>
                    <a:lnTo>
                      <a:pt x="6998" y="16573"/>
                    </a:lnTo>
                    <a:lnTo>
                      <a:pt x="8840" y="12154"/>
                    </a:lnTo>
                    <a:lnTo>
                      <a:pt x="12154" y="8839"/>
                    </a:lnTo>
                    <a:lnTo>
                      <a:pt x="16573" y="6629"/>
                    </a:lnTo>
                    <a:close/>
                    <a:moveTo>
                      <a:pt x="15469" y="0"/>
                    </a:moveTo>
                    <a:lnTo>
                      <a:pt x="8471" y="2947"/>
                    </a:lnTo>
                    <a:lnTo>
                      <a:pt x="3315" y="8103"/>
                    </a:lnTo>
                    <a:lnTo>
                      <a:pt x="369" y="15100"/>
                    </a:lnTo>
                    <a:lnTo>
                      <a:pt x="1" y="19151"/>
                    </a:lnTo>
                    <a:lnTo>
                      <a:pt x="1" y="46035"/>
                    </a:lnTo>
                    <a:lnTo>
                      <a:pt x="141787" y="46035"/>
                    </a:lnTo>
                    <a:lnTo>
                      <a:pt x="141787" y="19151"/>
                    </a:lnTo>
                    <a:lnTo>
                      <a:pt x="141419" y="15100"/>
                    </a:lnTo>
                    <a:lnTo>
                      <a:pt x="138473" y="8103"/>
                    </a:lnTo>
                    <a:lnTo>
                      <a:pt x="133317" y="2947"/>
                    </a:lnTo>
                    <a:lnTo>
                      <a:pt x="126320"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626" name="Google Shape;626;p46"/>
            <p:cNvSpPr/>
            <p:nvPr/>
          </p:nvSpPr>
          <p:spPr>
            <a:xfrm>
              <a:off x="3321847" y="81301"/>
              <a:ext cx="239030" cy="202501"/>
            </a:xfrm>
            <a:custGeom>
              <a:avLst/>
              <a:gdLst/>
              <a:ahLst/>
              <a:cxnLst/>
              <a:rect l="l" t="t" r="r" b="b"/>
              <a:pathLst>
                <a:path w="758825" h="675004" extrusionOk="0">
                  <a:moveTo>
                    <a:pt x="698198" y="66029"/>
                  </a:moveTo>
                  <a:lnTo>
                    <a:pt x="666171" y="37751"/>
                  </a:lnTo>
                  <a:lnTo>
                    <a:pt x="629594" y="17049"/>
                  </a:lnTo>
                  <a:lnTo>
                    <a:pt x="589399" y="4330"/>
                  </a:lnTo>
                  <a:lnTo>
                    <a:pt x="546517" y="0"/>
                  </a:lnTo>
                  <a:lnTo>
                    <a:pt x="514391" y="2589"/>
                  </a:lnTo>
                  <a:lnTo>
                    <a:pt x="454707" y="23191"/>
                  </a:lnTo>
                  <a:lnTo>
                    <a:pt x="414318" y="52037"/>
                  </a:lnTo>
                  <a:lnTo>
                    <a:pt x="379182" y="91431"/>
                  </a:lnTo>
                  <a:lnTo>
                    <a:pt x="368160" y="77213"/>
                  </a:lnTo>
                  <a:lnTo>
                    <a:pt x="331005" y="41129"/>
                  </a:lnTo>
                  <a:lnTo>
                    <a:pt x="274612" y="10332"/>
                  </a:lnTo>
                  <a:lnTo>
                    <a:pt x="211857" y="0"/>
                  </a:lnTo>
                  <a:lnTo>
                    <a:pt x="168963" y="4330"/>
                  </a:lnTo>
                  <a:lnTo>
                    <a:pt x="128761" y="17049"/>
                  </a:lnTo>
                  <a:lnTo>
                    <a:pt x="92182" y="37751"/>
                  </a:lnTo>
                  <a:lnTo>
                    <a:pt x="60155" y="66029"/>
                  </a:lnTo>
                  <a:lnTo>
                    <a:pt x="34393" y="100314"/>
                  </a:lnTo>
                  <a:lnTo>
                    <a:pt x="15533" y="139383"/>
                  </a:lnTo>
                  <a:lnTo>
                    <a:pt x="3945" y="182245"/>
                  </a:lnTo>
                  <a:lnTo>
                    <a:pt x="0" y="227909"/>
                  </a:lnTo>
                  <a:lnTo>
                    <a:pt x="4538" y="275127"/>
                  </a:lnTo>
                  <a:lnTo>
                    <a:pt x="18371" y="321121"/>
                  </a:lnTo>
                  <a:lnTo>
                    <a:pt x="41823" y="366698"/>
                  </a:lnTo>
                  <a:lnTo>
                    <a:pt x="75222" y="412668"/>
                  </a:lnTo>
                  <a:lnTo>
                    <a:pt x="105095" y="446067"/>
                  </a:lnTo>
                  <a:lnTo>
                    <a:pt x="139322" y="480053"/>
                  </a:lnTo>
                  <a:lnTo>
                    <a:pt x="177439" y="515013"/>
                  </a:lnTo>
                  <a:lnTo>
                    <a:pt x="218985" y="551332"/>
                  </a:lnTo>
                  <a:lnTo>
                    <a:pt x="263499" y="589395"/>
                  </a:lnTo>
                  <a:lnTo>
                    <a:pt x="283685" y="606604"/>
                  </a:lnTo>
                  <a:lnTo>
                    <a:pt x="304954" y="624804"/>
                  </a:lnTo>
                  <a:lnTo>
                    <a:pt x="327086" y="643869"/>
                  </a:lnTo>
                  <a:lnTo>
                    <a:pt x="349863" y="663676"/>
                  </a:lnTo>
                  <a:lnTo>
                    <a:pt x="356350" y="668392"/>
                  </a:lnTo>
                  <a:lnTo>
                    <a:pt x="363517" y="671846"/>
                  </a:lnTo>
                  <a:lnTo>
                    <a:pt x="371187" y="673968"/>
                  </a:lnTo>
                  <a:lnTo>
                    <a:pt x="379182" y="674691"/>
                  </a:lnTo>
                  <a:lnTo>
                    <a:pt x="387171" y="673968"/>
                  </a:lnTo>
                  <a:lnTo>
                    <a:pt x="394840" y="671847"/>
                  </a:lnTo>
                  <a:lnTo>
                    <a:pt x="402003" y="668396"/>
                  </a:lnTo>
                  <a:lnTo>
                    <a:pt x="408479" y="663686"/>
                  </a:lnTo>
                  <a:lnTo>
                    <a:pt x="431265" y="643872"/>
                  </a:lnTo>
                  <a:lnTo>
                    <a:pt x="453408" y="624799"/>
                  </a:lnTo>
                  <a:lnTo>
                    <a:pt x="474686" y="606591"/>
                  </a:lnTo>
                  <a:lnTo>
                    <a:pt x="494874" y="589374"/>
                  </a:lnTo>
                  <a:lnTo>
                    <a:pt x="539384" y="551317"/>
                  </a:lnTo>
                  <a:lnTo>
                    <a:pt x="580930" y="515004"/>
                  </a:lnTo>
                  <a:lnTo>
                    <a:pt x="619049" y="480049"/>
                  </a:lnTo>
                  <a:lnTo>
                    <a:pt x="653277" y="446066"/>
                  </a:lnTo>
                  <a:lnTo>
                    <a:pt x="683151" y="412668"/>
                  </a:lnTo>
                  <a:lnTo>
                    <a:pt x="716547" y="366698"/>
                  </a:lnTo>
                  <a:lnTo>
                    <a:pt x="739993" y="321119"/>
                  </a:lnTo>
                  <a:lnTo>
                    <a:pt x="753818" y="275123"/>
                  </a:lnTo>
                  <a:lnTo>
                    <a:pt x="758353" y="227898"/>
                  </a:lnTo>
                  <a:lnTo>
                    <a:pt x="754408" y="182241"/>
                  </a:lnTo>
                  <a:lnTo>
                    <a:pt x="742820" y="139381"/>
                  </a:lnTo>
                  <a:lnTo>
                    <a:pt x="723959" y="100313"/>
                  </a:lnTo>
                  <a:lnTo>
                    <a:pt x="698198" y="6602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nvGrpSpPr>
            <p:cNvPr id="627" name="Google Shape;627;p46"/>
            <p:cNvGrpSpPr/>
            <p:nvPr/>
          </p:nvGrpSpPr>
          <p:grpSpPr>
            <a:xfrm>
              <a:off x="1791873" y="62882"/>
              <a:ext cx="205726" cy="228595"/>
              <a:chOff x="861113" y="2885746"/>
              <a:chExt cx="333809" cy="373277"/>
            </a:xfrm>
          </p:grpSpPr>
          <p:sp>
            <p:nvSpPr>
              <p:cNvPr id="628" name="Google Shape;628;p46"/>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6"/>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6"/>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631" name="Google Shape;631;p46"/>
            <p:cNvGrpSpPr/>
            <p:nvPr/>
          </p:nvGrpSpPr>
          <p:grpSpPr>
            <a:xfrm>
              <a:off x="4807400" y="40208"/>
              <a:ext cx="279911" cy="265189"/>
              <a:chOff x="7390435" y="3680868"/>
              <a:chExt cx="372073" cy="355243"/>
            </a:xfrm>
          </p:grpSpPr>
          <p:sp>
            <p:nvSpPr>
              <p:cNvPr id="632" name="Google Shape;632;p46"/>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6"/>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6"/>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6"/>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6"/>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6"/>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8" name="Google Shape;638;p46">
            <a:hlinkClick r:id="" action="ppaction://noaction"/>
          </p:cNvPr>
          <p:cNvSpPr/>
          <p:nvPr/>
        </p:nvSpPr>
        <p:spPr>
          <a:xfrm>
            <a:off x="126975" y="-2800"/>
            <a:ext cx="1383000" cy="37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 name="Google Shape;639;p46"/>
          <p:cNvGrpSpPr/>
          <p:nvPr/>
        </p:nvGrpSpPr>
        <p:grpSpPr>
          <a:xfrm>
            <a:off x="6275700" y="85070"/>
            <a:ext cx="2770526" cy="1642838"/>
            <a:chOff x="6275700" y="85070"/>
            <a:chExt cx="2770526" cy="1642838"/>
          </a:xfrm>
        </p:grpSpPr>
        <p:sp>
          <p:nvSpPr>
            <p:cNvPr id="640" name="Google Shape;640;p46"/>
            <p:cNvSpPr/>
            <p:nvPr/>
          </p:nvSpPr>
          <p:spPr>
            <a:xfrm>
              <a:off x="6275700" y="85070"/>
              <a:ext cx="1344300" cy="777300"/>
            </a:xfrm>
            <a:prstGeom prst="rect">
              <a:avLst/>
            </a:prstGeom>
            <a:solidFill>
              <a:srgbClr val="009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 name="Google Shape;641;p46"/>
            <p:cNvGrpSpPr/>
            <p:nvPr/>
          </p:nvGrpSpPr>
          <p:grpSpPr>
            <a:xfrm>
              <a:off x="7701998" y="93103"/>
              <a:ext cx="1344154" cy="777249"/>
              <a:chOff x="8262775" y="111725"/>
              <a:chExt cx="768000" cy="698400"/>
            </a:xfrm>
          </p:grpSpPr>
          <p:sp>
            <p:nvSpPr>
              <p:cNvPr id="642" name="Google Shape;642;p46"/>
              <p:cNvSpPr/>
              <p:nvPr/>
            </p:nvSpPr>
            <p:spPr>
              <a:xfrm>
                <a:off x="8262775" y="111725"/>
                <a:ext cx="768000" cy="698400"/>
              </a:xfrm>
              <a:prstGeom prst="rect">
                <a:avLst/>
              </a:prstGeom>
              <a:solidFill>
                <a:srgbClr val="00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6"/>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4" name="Google Shape;644;p46"/>
            <p:cNvSpPr/>
            <p:nvPr/>
          </p:nvSpPr>
          <p:spPr>
            <a:xfrm>
              <a:off x="7701926" y="950608"/>
              <a:ext cx="1344300" cy="777300"/>
            </a:xfrm>
            <a:prstGeom prst="rect">
              <a:avLst/>
            </a:prstGeom>
            <a:solidFill>
              <a:srgbClr val="00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6"/>
            <p:cNvSpPr/>
            <p:nvPr/>
          </p:nvSpPr>
          <p:spPr>
            <a:xfrm>
              <a:off x="8061580" y="169865"/>
              <a:ext cx="624990" cy="623724"/>
            </a:xfrm>
            <a:prstGeom prst="rect">
              <a:avLst/>
            </a:prstGeom>
            <a:noFill/>
            <a:ln>
              <a:noFill/>
            </a:ln>
          </p:spPr>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eaching - Title only">
  <p:cSld name="TITLE_ONLY_4">
    <p:spTree>
      <p:nvGrpSpPr>
        <p:cNvPr id="1" name="Shape 646"/>
        <p:cNvGrpSpPr/>
        <p:nvPr/>
      </p:nvGrpSpPr>
      <p:grpSpPr>
        <a:xfrm>
          <a:off x="0" y="0"/>
          <a:ext cx="0" cy="0"/>
          <a:chOff x="0" y="0"/>
          <a:chExt cx="0" cy="0"/>
        </a:xfrm>
      </p:grpSpPr>
      <p:sp>
        <p:nvSpPr>
          <p:cNvPr id="647" name="Google Shape;647;p47"/>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48" name="Google Shape;648;p47"/>
          <p:cNvSpPr txBox="1">
            <a:spLocks noGrp="1"/>
          </p:cNvSpPr>
          <p:nvPr>
            <p:ph type="title"/>
          </p:nvPr>
        </p:nvSpPr>
        <p:spPr>
          <a:xfrm>
            <a:off x="134725" y="91183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49" name="Google Shape;649;p47"/>
          <p:cNvGrpSpPr/>
          <p:nvPr/>
        </p:nvGrpSpPr>
        <p:grpSpPr>
          <a:xfrm>
            <a:off x="126985" y="-10800"/>
            <a:ext cx="5968198" cy="375425"/>
            <a:chOff x="126985" y="-10800"/>
            <a:chExt cx="5968198" cy="375425"/>
          </a:xfrm>
        </p:grpSpPr>
        <p:sp>
          <p:nvSpPr>
            <p:cNvPr id="650" name="Google Shape;650;p47"/>
            <p:cNvSpPr/>
            <p:nvPr/>
          </p:nvSpPr>
          <p:spPr>
            <a:xfrm>
              <a:off x="3166695" y="-10800"/>
              <a:ext cx="1399552" cy="366522"/>
            </a:xfrm>
            <a:custGeom>
              <a:avLst/>
              <a:gdLst/>
              <a:ahLst/>
              <a:cxnLst/>
              <a:rect l="l" t="t" r="r" b="b"/>
              <a:pathLst>
                <a:path w="3235959"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5A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651" name="Google Shape;651;p47"/>
            <p:cNvSpPr txBox="1"/>
            <p:nvPr/>
          </p:nvSpPr>
          <p:spPr>
            <a:xfrm>
              <a:off x="3601253"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PROGRAMS</a:t>
              </a:r>
              <a:endParaRPr sz="900">
                <a:latin typeface="Lato"/>
                <a:ea typeface="Lato"/>
                <a:cs typeface="Lato"/>
                <a:sym typeface="Lato"/>
              </a:endParaRPr>
            </a:p>
          </p:txBody>
        </p:sp>
        <p:sp>
          <p:nvSpPr>
            <p:cNvPr id="652" name="Google Shape;652;p47"/>
            <p:cNvSpPr/>
            <p:nvPr/>
          </p:nvSpPr>
          <p:spPr>
            <a:xfrm>
              <a:off x="1646838"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005A70">
                <a:alpha val="734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653" name="Google Shape;653;p47"/>
            <p:cNvSpPr txBox="1"/>
            <p:nvPr/>
          </p:nvSpPr>
          <p:spPr>
            <a:xfrm>
              <a:off x="2045178" y="44225"/>
              <a:ext cx="9336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TEACHING</a:t>
              </a:r>
              <a:endParaRPr sz="900">
                <a:latin typeface="Lato"/>
                <a:ea typeface="Lato"/>
                <a:cs typeface="Lato"/>
                <a:sym typeface="Lato"/>
              </a:endParaRPr>
            </a:p>
          </p:txBody>
        </p:sp>
        <p:sp>
          <p:nvSpPr>
            <p:cNvPr id="654" name="Google Shape;654;p47"/>
            <p:cNvSpPr/>
            <p:nvPr/>
          </p:nvSpPr>
          <p:spPr>
            <a:xfrm>
              <a:off x="4695631"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484D7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655" name="Google Shape;655;p47"/>
            <p:cNvSpPr txBox="1"/>
            <p:nvPr/>
          </p:nvSpPr>
          <p:spPr>
            <a:xfrm>
              <a:off x="5112975"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FUNDING</a:t>
              </a:r>
              <a:endParaRPr sz="900">
                <a:latin typeface="Lato"/>
                <a:ea typeface="Lato"/>
                <a:cs typeface="Lato"/>
                <a:sym typeface="Lato"/>
              </a:endParaRPr>
            </a:p>
          </p:txBody>
        </p:sp>
        <p:sp>
          <p:nvSpPr>
            <p:cNvPr id="656" name="Google Shape;656;p47"/>
            <p:cNvSpPr/>
            <p:nvPr/>
          </p:nvSpPr>
          <p:spPr>
            <a:xfrm>
              <a:off x="126985" y="-10800"/>
              <a:ext cx="1399553" cy="366522"/>
            </a:xfrm>
            <a:custGeom>
              <a:avLst/>
              <a:gdLst/>
              <a:ahLst/>
              <a:cxnLst/>
              <a:rect l="l" t="t" r="r" b="b"/>
              <a:pathLst>
                <a:path w="3235960"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9B7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657" name="Google Shape;657;p47"/>
            <p:cNvSpPr txBox="1"/>
            <p:nvPr/>
          </p:nvSpPr>
          <p:spPr>
            <a:xfrm>
              <a:off x="530139"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HOME MENU</a:t>
              </a:r>
              <a:endParaRPr sz="900">
                <a:latin typeface="Lato"/>
                <a:ea typeface="Lato"/>
                <a:cs typeface="Lato"/>
                <a:sym typeface="Lato"/>
              </a:endParaRPr>
            </a:p>
          </p:txBody>
        </p:sp>
        <p:grpSp>
          <p:nvGrpSpPr>
            <p:cNvPr id="658" name="Google Shape;658;p47"/>
            <p:cNvGrpSpPr/>
            <p:nvPr/>
          </p:nvGrpSpPr>
          <p:grpSpPr>
            <a:xfrm>
              <a:off x="286345" y="78041"/>
              <a:ext cx="194959" cy="225752"/>
              <a:chOff x="2042250" y="818150"/>
              <a:chExt cx="3544700" cy="4097125"/>
            </a:xfrm>
          </p:grpSpPr>
          <p:sp>
            <p:nvSpPr>
              <p:cNvPr id="659" name="Google Shape;659;p47"/>
              <p:cNvSpPr/>
              <p:nvPr/>
            </p:nvSpPr>
            <p:spPr>
              <a:xfrm>
                <a:off x="2042250" y="1794075"/>
                <a:ext cx="3544700" cy="3121200"/>
              </a:xfrm>
              <a:custGeom>
                <a:avLst/>
                <a:gdLst/>
                <a:ahLst/>
                <a:cxnLst/>
                <a:rect l="l" t="t" r="r" b="b"/>
                <a:pathLst>
                  <a:path w="141788" h="124848" extrusionOk="0">
                    <a:moveTo>
                      <a:pt x="134790" y="6998"/>
                    </a:moveTo>
                    <a:lnTo>
                      <a:pt x="134790" y="117850"/>
                    </a:lnTo>
                    <a:lnTo>
                      <a:pt x="6998" y="117850"/>
                    </a:lnTo>
                    <a:lnTo>
                      <a:pt x="6998" y="6998"/>
                    </a:lnTo>
                    <a:close/>
                    <a:moveTo>
                      <a:pt x="1" y="1"/>
                    </a:moveTo>
                    <a:lnTo>
                      <a:pt x="1" y="124847"/>
                    </a:lnTo>
                    <a:lnTo>
                      <a:pt x="141787" y="124847"/>
                    </a:lnTo>
                    <a:lnTo>
                      <a:pt x="141787"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660" name="Google Shape;660;p47"/>
              <p:cNvSpPr/>
              <p:nvPr/>
            </p:nvSpPr>
            <p:spPr>
              <a:xfrm>
                <a:off x="3220750" y="3331650"/>
                <a:ext cx="1187700" cy="1583625"/>
              </a:xfrm>
              <a:custGeom>
                <a:avLst/>
                <a:gdLst/>
                <a:ahLst/>
                <a:cxnLst/>
                <a:rect l="l" t="t" r="r" b="b"/>
                <a:pathLst>
                  <a:path w="47508" h="63345" extrusionOk="0">
                    <a:moveTo>
                      <a:pt x="29094" y="6998"/>
                    </a:moveTo>
                    <a:lnTo>
                      <a:pt x="34250" y="9207"/>
                    </a:lnTo>
                    <a:lnTo>
                      <a:pt x="37933" y="13258"/>
                    </a:lnTo>
                    <a:lnTo>
                      <a:pt x="40142" y="18414"/>
                    </a:lnTo>
                    <a:lnTo>
                      <a:pt x="40511" y="21360"/>
                    </a:lnTo>
                    <a:lnTo>
                      <a:pt x="40511" y="56347"/>
                    </a:lnTo>
                    <a:lnTo>
                      <a:pt x="6998" y="56347"/>
                    </a:lnTo>
                    <a:lnTo>
                      <a:pt x="6998" y="21360"/>
                    </a:lnTo>
                    <a:lnTo>
                      <a:pt x="6998" y="18414"/>
                    </a:lnTo>
                    <a:lnTo>
                      <a:pt x="9207" y="13258"/>
                    </a:lnTo>
                    <a:lnTo>
                      <a:pt x="13258" y="9207"/>
                    </a:lnTo>
                    <a:lnTo>
                      <a:pt x="18046" y="6998"/>
                    </a:lnTo>
                    <a:close/>
                    <a:moveTo>
                      <a:pt x="20992" y="0"/>
                    </a:moveTo>
                    <a:lnTo>
                      <a:pt x="16941" y="369"/>
                    </a:lnTo>
                    <a:lnTo>
                      <a:pt x="9207" y="3683"/>
                    </a:lnTo>
                    <a:lnTo>
                      <a:pt x="3315" y="9207"/>
                    </a:lnTo>
                    <a:lnTo>
                      <a:pt x="369" y="16941"/>
                    </a:lnTo>
                    <a:lnTo>
                      <a:pt x="0" y="21360"/>
                    </a:lnTo>
                    <a:lnTo>
                      <a:pt x="0" y="63344"/>
                    </a:lnTo>
                    <a:lnTo>
                      <a:pt x="47508" y="63344"/>
                    </a:lnTo>
                    <a:lnTo>
                      <a:pt x="47508" y="21360"/>
                    </a:lnTo>
                    <a:lnTo>
                      <a:pt x="47140" y="16941"/>
                    </a:lnTo>
                    <a:lnTo>
                      <a:pt x="43825" y="9207"/>
                    </a:lnTo>
                    <a:lnTo>
                      <a:pt x="37933" y="3683"/>
                    </a:lnTo>
                    <a:lnTo>
                      <a:pt x="30567" y="369"/>
                    </a:lnTo>
                    <a:lnTo>
                      <a:pt x="26148"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661" name="Google Shape;661;p47"/>
              <p:cNvSpPr/>
              <p:nvPr/>
            </p:nvSpPr>
            <p:spPr>
              <a:xfrm>
                <a:off x="2042250" y="818150"/>
                <a:ext cx="3544700" cy="1150900"/>
              </a:xfrm>
              <a:custGeom>
                <a:avLst/>
                <a:gdLst/>
                <a:ahLst/>
                <a:cxnLst/>
                <a:rect l="l" t="t" r="r" b="b"/>
                <a:pathLst>
                  <a:path w="141788" h="46036" extrusionOk="0">
                    <a:moveTo>
                      <a:pt x="124847" y="6629"/>
                    </a:moveTo>
                    <a:lnTo>
                      <a:pt x="129266" y="8839"/>
                    </a:lnTo>
                    <a:lnTo>
                      <a:pt x="132580" y="12154"/>
                    </a:lnTo>
                    <a:lnTo>
                      <a:pt x="134790" y="16573"/>
                    </a:lnTo>
                    <a:lnTo>
                      <a:pt x="134790" y="19151"/>
                    </a:lnTo>
                    <a:lnTo>
                      <a:pt x="134790" y="39038"/>
                    </a:lnTo>
                    <a:lnTo>
                      <a:pt x="6998" y="39038"/>
                    </a:lnTo>
                    <a:lnTo>
                      <a:pt x="6998" y="19151"/>
                    </a:lnTo>
                    <a:lnTo>
                      <a:pt x="6998" y="16573"/>
                    </a:lnTo>
                    <a:lnTo>
                      <a:pt x="8840" y="12154"/>
                    </a:lnTo>
                    <a:lnTo>
                      <a:pt x="12154" y="8839"/>
                    </a:lnTo>
                    <a:lnTo>
                      <a:pt x="16573" y="6629"/>
                    </a:lnTo>
                    <a:close/>
                    <a:moveTo>
                      <a:pt x="15469" y="0"/>
                    </a:moveTo>
                    <a:lnTo>
                      <a:pt x="8471" y="2947"/>
                    </a:lnTo>
                    <a:lnTo>
                      <a:pt x="3315" y="8103"/>
                    </a:lnTo>
                    <a:lnTo>
                      <a:pt x="369" y="15100"/>
                    </a:lnTo>
                    <a:lnTo>
                      <a:pt x="1" y="19151"/>
                    </a:lnTo>
                    <a:lnTo>
                      <a:pt x="1" y="46035"/>
                    </a:lnTo>
                    <a:lnTo>
                      <a:pt x="141787" y="46035"/>
                    </a:lnTo>
                    <a:lnTo>
                      <a:pt x="141787" y="19151"/>
                    </a:lnTo>
                    <a:lnTo>
                      <a:pt x="141419" y="15100"/>
                    </a:lnTo>
                    <a:lnTo>
                      <a:pt x="138473" y="8103"/>
                    </a:lnTo>
                    <a:lnTo>
                      <a:pt x="133317" y="2947"/>
                    </a:lnTo>
                    <a:lnTo>
                      <a:pt x="126320"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662" name="Google Shape;662;p47"/>
            <p:cNvSpPr/>
            <p:nvPr/>
          </p:nvSpPr>
          <p:spPr>
            <a:xfrm>
              <a:off x="3321847" y="81301"/>
              <a:ext cx="239030" cy="202501"/>
            </a:xfrm>
            <a:custGeom>
              <a:avLst/>
              <a:gdLst/>
              <a:ahLst/>
              <a:cxnLst/>
              <a:rect l="l" t="t" r="r" b="b"/>
              <a:pathLst>
                <a:path w="758825" h="675004" extrusionOk="0">
                  <a:moveTo>
                    <a:pt x="698198" y="66029"/>
                  </a:moveTo>
                  <a:lnTo>
                    <a:pt x="666171" y="37751"/>
                  </a:lnTo>
                  <a:lnTo>
                    <a:pt x="629594" y="17049"/>
                  </a:lnTo>
                  <a:lnTo>
                    <a:pt x="589399" y="4330"/>
                  </a:lnTo>
                  <a:lnTo>
                    <a:pt x="546517" y="0"/>
                  </a:lnTo>
                  <a:lnTo>
                    <a:pt x="514391" y="2589"/>
                  </a:lnTo>
                  <a:lnTo>
                    <a:pt x="454707" y="23191"/>
                  </a:lnTo>
                  <a:lnTo>
                    <a:pt x="414318" y="52037"/>
                  </a:lnTo>
                  <a:lnTo>
                    <a:pt x="379182" y="91431"/>
                  </a:lnTo>
                  <a:lnTo>
                    <a:pt x="368160" y="77213"/>
                  </a:lnTo>
                  <a:lnTo>
                    <a:pt x="331005" y="41129"/>
                  </a:lnTo>
                  <a:lnTo>
                    <a:pt x="274612" y="10332"/>
                  </a:lnTo>
                  <a:lnTo>
                    <a:pt x="211857" y="0"/>
                  </a:lnTo>
                  <a:lnTo>
                    <a:pt x="168963" y="4330"/>
                  </a:lnTo>
                  <a:lnTo>
                    <a:pt x="128761" y="17049"/>
                  </a:lnTo>
                  <a:lnTo>
                    <a:pt x="92182" y="37751"/>
                  </a:lnTo>
                  <a:lnTo>
                    <a:pt x="60155" y="66029"/>
                  </a:lnTo>
                  <a:lnTo>
                    <a:pt x="34393" y="100314"/>
                  </a:lnTo>
                  <a:lnTo>
                    <a:pt x="15533" y="139383"/>
                  </a:lnTo>
                  <a:lnTo>
                    <a:pt x="3945" y="182245"/>
                  </a:lnTo>
                  <a:lnTo>
                    <a:pt x="0" y="227909"/>
                  </a:lnTo>
                  <a:lnTo>
                    <a:pt x="4538" y="275127"/>
                  </a:lnTo>
                  <a:lnTo>
                    <a:pt x="18371" y="321121"/>
                  </a:lnTo>
                  <a:lnTo>
                    <a:pt x="41823" y="366698"/>
                  </a:lnTo>
                  <a:lnTo>
                    <a:pt x="75222" y="412668"/>
                  </a:lnTo>
                  <a:lnTo>
                    <a:pt x="105095" y="446067"/>
                  </a:lnTo>
                  <a:lnTo>
                    <a:pt x="139322" y="480053"/>
                  </a:lnTo>
                  <a:lnTo>
                    <a:pt x="177439" y="515013"/>
                  </a:lnTo>
                  <a:lnTo>
                    <a:pt x="218985" y="551332"/>
                  </a:lnTo>
                  <a:lnTo>
                    <a:pt x="263499" y="589395"/>
                  </a:lnTo>
                  <a:lnTo>
                    <a:pt x="283685" y="606604"/>
                  </a:lnTo>
                  <a:lnTo>
                    <a:pt x="304954" y="624804"/>
                  </a:lnTo>
                  <a:lnTo>
                    <a:pt x="327086" y="643869"/>
                  </a:lnTo>
                  <a:lnTo>
                    <a:pt x="349863" y="663676"/>
                  </a:lnTo>
                  <a:lnTo>
                    <a:pt x="356350" y="668392"/>
                  </a:lnTo>
                  <a:lnTo>
                    <a:pt x="363517" y="671846"/>
                  </a:lnTo>
                  <a:lnTo>
                    <a:pt x="371187" y="673968"/>
                  </a:lnTo>
                  <a:lnTo>
                    <a:pt x="379182" y="674691"/>
                  </a:lnTo>
                  <a:lnTo>
                    <a:pt x="387171" y="673968"/>
                  </a:lnTo>
                  <a:lnTo>
                    <a:pt x="394840" y="671847"/>
                  </a:lnTo>
                  <a:lnTo>
                    <a:pt x="402003" y="668396"/>
                  </a:lnTo>
                  <a:lnTo>
                    <a:pt x="408479" y="663686"/>
                  </a:lnTo>
                  <a:lnTo>
                    <a:pt x="431265" y="643872"/>
                  </a:lnTo>
                  <a:lnTo>
                    <a:pt x="453408" y="624799"/>
                  </a:lnTo>
                  <a:lnTo>
                    <a:pt x="474686" y="606591"/>
                  </a:lnTo>
                  <a:lnTo>
                    <a:pt x="494874" y="589374"/>
                  </a:lnTo>
                  <a:lnTo>
                    <a:pt x="539384" y="551317"/>
                  </a:lnTo>
                  <a:lnTo>
                    <a:pt x="580930" y="515004"/>
                  </a:lnTo>
                  <a:lnTo>
                    <a:pt x="619049" y="480049"/>
                  </a:lnTo>
                  <a:lnTo>
                    <a:pt x="653277" y="446066"/>
                  </a:lnTo>
                  <a:lnTo>
                    <a:pt x="683151" y="412668"/>
                  </a:lnTo>
                  <a:lnTo>
                    <a:pt x="716547" y="366698"/>
                  </a:lnTo>
                  <a:lnTo>
                    <a:pt x="739993" y="321119"/>
                  </a:lnTo>
                  <a:lnTo>
                    <a:pt x="753818" y="275123"/>
                  </a:lnTo>
                  <a:lnTo>
                    <a:pt x="758353" y="227898"/>
                  </a:lnTo>
                  <a:lnTo>
                    <a:pt x="754408" y="182241"/>
                  </a:lnTo>
                  <a:lnTo>
                    <a:pt x="742820" y="139381"/>
                  </a:lnTo>
                  <a:lnTo>
                    <a:pt x="723959" y="100313"/>
                  </a:lnTo>
                  <a:lnTo>
                    <a:pt x="698198" y="6602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nvGrpSpPr>
            <p:cNvPr id="663" name="Google Shape;663;p47"/>
            <p:cNvGrpSpPr/>
            <p:nvPr/>
          </p:nvGrpSpPr>
          <p:grpSpPr>
            <a:xfrm>
              <a:off x="1791873" y="62882"/>
              <a:ext cx="205726" cy="228595"/>
              <a:chOff x="861113" y="2885746"/>
              <a:chExt cx="333809" cy="373277"/>
            </a:xfrm>
          </p:grpSpPr>
          <p:sp>
            <p:nvSpPr>
              <p:cNvPr id="664" name="Google Shape;664;p47"/>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7"/>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7"/>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667" name="Google Shape;667;p47"/>
            <p:cNvGrpSpPr/>
            <p:nvPr/>
          </p:nvGrpSpPr>
          <p:grpSpPr>
            <a:xfrm>
              <a:off x="4807400" y="40208"/>
              <a:ext cx="279911" cy="265189"/>
              <a:chOff x="7390435" y="3680868"/>
              <a:chExt cx="372073" cy="355243"/>
            </a:xfrm>
          </p:grpSpPr>
          <p:sp>
            <p:nvSpPr>
              <p:cNvPr id="668" name="Google Shape;668;p47"/>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7"/>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7"/>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7"/>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7"/>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7"/>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4" name="Google Shape;674;p47">
            <a:hlinkClick r:id="" action="ppaction://noaction"/>
          </p:cNvPr>
          <p:cNvSpPr/>
          <p:nvPr/>
        </p:nvSpPr>
        <p:spPr>
          <a:xfrm>
            <a:off x="126975" y="-2800"/>
            <a:ext cx="1383000" cy="37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5" name="Google Shape;675;p47"/>
          <p:cNvGrpSpPr/>
          <p:nvPr/>
        </p:nvGrpSpPr>
        <p:grpSpPr>
          <a:xfrm>
            <a:off x="6275700" y="85070"/>
            <a:ext cx="2770526" cy="1642838"/>
            <a:chOff x="6275700" y="85070"/>
            <a:chExt cx="2770526" cy="1642838"/>
          </a:xfrm>
        </p:grpSpPr>
        <p:grpSp>
          <p:nvGrpSpPr>
            <p:cNvPr id="676" name="Google Shape;676;p47"/>
            <p:cNvGrpSpPr/>
            <p:nvPr/>
          </p:nvGrpSpPr>
          <p:grpSpPr>
            <a:xfrm>
              <a:off x="7701998" y="93103"/>
              <a:ext cx="1344154" cy="777249"/>
              <a:chOff x="8262775" y="111725"/>
              <a:chExt cx="768000" cy="698400"/>
            </a:xfrm>
          </p:grpSpPr>
          <p:sp>
            <p:nvSpPr>
              <p:cNvPr id="677" name="Google Shape;677;p47"/>
              <p:cNvSpPr/>
              <p:nvPr/>
            </p:nvSpPr>
            <p:spPr>
              <a:xfrm>
                <a:off x="8262775" y="111725"/>
                <a:ext cx="768000" cy="6984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7"/>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9" name="Google Shape;679;p47"/>
            <p:cNvSpPr/>
            <p:nvPr/>
          </p:nvSpPr>
          <p:spPr>
            <a:xfrm>
              <a:off x="7701926" y="950608"/>
              <a:ext cx="1344300" cy="7773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7"/>
            <p:cNvSpPr/>
            <p:nvPr/>
          </p:nvSpPr>
          <p:spPr>
            <a:xfrm>
              <a:off x="8061580" y="169865"/>
              <a:ext cx="624990" cy="623724"/>
            </a:xfrm>
            <a:prstGeom prst="rect">
              <a:avLst/>
            </a:prstGeom>
            <a:noFill/>
            <a:ln>
              <a:noFill/>
            </a:ln>
          </p:spPr>
        </p:sp>
        <p:sp>
          <p:nvSpPr>
            <p:cNvPr id="681" name="Google Shape;681;p47"/>
            <p:cNvSpPr/>
            <p:nvPr/>
          </p:nvSpPr>
          <p:spPr>
            <a:xfrm>
              <a:off x="6275700" y="85070"/>
              <a:ext cx="1344300" cy="7773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rograms - Title Only">
  <p:cSld name="TITLE_ONLY_4_1">
    <p:spTree>
      <p:nvGrpSpPr>
        <p:cNvPr id="1" name="Shape 682"/>
        <p:cNvGrpSpPr/>
        <p:nvPr/>
      </p:nvGrpSpPr>
      <p:grpSpPr>
        <a:xfrm>
          <a:off x="0" y="0"/>
          <a:ext cx="0" cy="0"/>
          <a:chOff x="0" y="0"/>
          <a:chExt cx="0" cy="0"/>
        </a:xfrm>
      </p:grpSpPr>
      <p:sp>
        <p:nvSpPr>
          <p:cNvPr id="683" name="Google Shape;683;p48"/>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84" name="Google Shape;684;p48"/>
          <p:cNvSpPr txBox="1">
            <a:spLocks noGrp="1"/>
          </p:cNvSpPr>
          <p:nvPr>
            <p:ph type="title"/>
          </p:nvPr>
        </p:nvSpPr>
        <p:spPr>
          <a:xfrm>
            <a:off x="134725" y="91183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85" name="Google Shape;685;p48"/>
          <p:cNvGrpSpPr/>
          <p:nvPr/>
        </p:nvGrpSpPr>
        <p:grpSpPr>
          <a:xfrm>
            <a:off x="126985" y="-10800"/>
            <a:ext cx="5968198" cy="375425"/>
            <a:chOff x="126985" y="-10800"/>
            <a:chExt cx="5968198" cy="375425"/>
          </a:xfrm>
        </p:grpSpPr>
        <p:sp>
          <p:nvSpPr>
            <p:cNvPr id="686" name="Google Shape;686;p48"/>
            <p:cNvSpPr/>
            <p:nvPr/>
          </p:nvSpPr>
          <p:spPr>
            <a:xfrm>
              <a:off x="3166695" y="-10800"/>
              <a:ext cx="1399552" cy="366522"/>
            </a:xfrm>
            <a:custGeom>
              <a:avLst/>
              <a:gdLst/>
              <a:ahLst/>
              <a:cxnLst/>
              <a:rect l="l" t="t" r="r" b="b"/>
              <a:pathLst>
                <a:path w="3235959"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5A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687" name="Google Shape;687;p48"/>
            <p:cNvSpPr txBox="1"/>
            <p:nvPr/>
          </p:nvSpPr>
          <p:spPr>
            <a:xfrm>
              <a:off x="3601253"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PROGRAMS</a:t>
              </a:r>
              <a:endParaRPr sz="900">
                <a:latin typeface="Lato"/>
                <a:ea typeface="Lato"/>
                <a:cs typeface="Lato"/>
                <a:sym typeface="Lato"/>
              </a:endParaRPr>
            </a:p>
          </p:txBody>
        </p:sp>
        <p:sp>
          <p:nvSpPr>
            <p:cNvPr id="688" name="Google Shape;688;p48"/>
            <p:cNvSpPr/>
            <p:nvPr/>
          </p:nvSpPr>
          <p:spPr>
            <a:xfrm>
              <a:off x="1646838"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005A70">
                <a:alpha val="734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689" name="Google Shape;689;p48"/>
            <p:cNvSpPr txBox="1"/>
            <p:nvPr/>
          </p:nvSpPr>
          <p:spPr>
            <a:xfrm>
              <a:off x="2045178" y="44225"/>
              <a:ext cx="9336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TEACHING</a:t>
              </a:r>
              <a:endParaRPr sz="900">
                <a:latin typeface="Lato"/>
                <a:ea typeface="Lato"/>
                <a:cs typeface="Lato"/>
                <a:sym typeface="Lato"/>
              </a:endParaRPr>
            </a:p>
          </p:txBody>
        </p:sp>
        <p:sp>
          <p:nvSpPr>
            <p:cNvPr id="690" name="Google Shape;690;p48"/>
            <p:cNvSpPr/>
            <p:nvPr/>
          </p:nvSpPr>
          <p:spPr>
            <a:xfrm>
              <a:off x="4695631"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484D7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691" name="Google Shape;691;p48"/>
            <p:cNvSpPr txBox="1"/>
            <p:nvPr/>
          </p:nvSpPr>
          <p:spPr>
            <a:xfrm>
              <a:off x="5112975"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FUNDING</a:t>
              </a:r>
              <a:endParaRPr sz="900">
                <a:latin typeface="Lato"/>
                <a:ea typeface="Lato"/>
                <a:cs typeface="Lato"/>
                <a:sym typeface="Lato"/>
              </a:endParaRPr>
            </a:p>
          </p:txBody>
        </p:sp>
        <p:sp>
          <p:nvSpPr>
            <p:cNvPr id="692" name="Google Shape;692;p48"/>
            <p:cNvSpPr/>
            <p:nvPr/>
          </p:nvSpPr>
          <p:spPr>
            <a:xfrm>
              <a:off x="126985" y="-10800"/>
              <a:ext cx="1399553" cy="366522"/>
            </a:xfrm>
            <a:custGeom>
              <a:avLst/>
              <a:gdLst/>
              <a:ahLst/>
              <a:cxnLst/>
              <a:rect l="l" t="t" r="r" b="b"/>
              <a:pathLst>
                <a:path w="3235960"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9B7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693" name="Google Shape;693;p48"/>
            <p:cNvSpPr txBox="1"/>
            <p:nvPr/>
          </p:nvSpPr>
          <p:spPr>
            <a:xfrm>
              <a:off x="530139"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HOME MENU</a:t>
              </a:r>
              <a:endParaRPr sz="900">
                <a:latin typeface="Lato"/>
                <a:ea typeface="Lato"/>
                <a:cs typeface="Lato"/>
                <a:sym typeface="Lato"/>
              </a:endParaRPr>
            </a:p>
          </p:txBody>
        </p:sp>
        <p:grpSp>
          <p:nvGrpSpPr>
            <p:cNvPr id="694" name="Google Shape;694;p48"/>
            <p:cNvGrpSpPr/>
            <p:nvPr/>
          </p:nvGrpSpPr>
          <p:grpSpPr>
            <a:xfrm>
              <a:off x="286345" y="78041"/>
              <a:ext cx="194959" cy="225752"/>
              <a:chOff x="2042250" y="818150"/>
              <a:chExt cx="3544700" cy="4097125"/>
            </a:xfrm>
          </p:grpSpPr>
          <p:sp>
            <p:nvSpPr>
              <p:cNvPr id="695" name="Google Shape;695;p48"/>
              <p:cNvSpPr/>
              <p:nvPr/>
            </p:nvSpPr>
            <p:spPr>
              <a:xfrm>
                <a:off x="2042250" y="1794075"/>
                <a:ext cx="3544700" cy="3121200"/>
              </a:xfrm>
              <a:custGeom>
                <a:avLst/>
                <a:gdLst/>
                <a:ahLst/>
                <a:cxnLst/>
                <a:rect l="l" t="t" r="r" b="b"/>
                <a:pathLst>
                  <a:path w="141788" h="124848" extrusionOk="0">
                    <a:moveTo>
                      <a:pt x="134790" y="6998"/>
                    </a:moveTo>
                    <a:lnTo>
                      <a:pt x="134790" y="117850"/>
                    </a:lnTo>
                    <a:lnTo>
                      <a:pt x="6998" y="117850"/>
                    </a:lnTo>
                    <a:lnTo>
                      <a:pt x="6998" y="6998"/>
                    </a:lnTo>
                    <a:close/>
                    <a:moveTo>
                      <a:pt x="1" y="1"/>
                    </a:moveTo>
                    <a:lnTo>
                      <a:pt x="1" y="124847"/>
                    </a:lnTo>
                    <a:lnTo>
                      <a:pt x="141787" y="124847"/>
                    </a:lnTo>
                    <a:lnTo>
                      <a:pt x="141787"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696" name="Google Shape;696;p48"/>
              <p:cNvSpPr/>
              <p:nvPr/>
            </p:nvSpPr>
            <p:spPr>
              <a:xfrm>
                <a:off x="3220750" y="3331650"/>
                <a:ext cx="1187700" cy="1583625"/>
              </a:xfrm>
              <a:custGeom>
                <a:avLst/>
                <a:gdLst/>
                <a:ahLst/>
                <a:cxnLst/>
                <a:rect l="l" t="t" r="r" b="b"/>
                <a:pathLst>
                  <a:path w="47508" h="63345" extrusionOk="0">
                    <a:moveTo>
                      <a:pt x="29094" y="6998"/>
                    </a:moveTo>
                    <a:lnTo>
                      <a:pt x="34250" y="9207"/>
                    </a:lnTo>
                    <a:lnTo>
                      <a:pt x="37933" y="13258"/>
                    </a:lnTo>
                    <a:lnTo>
                      <a:pt x="40142" y="18414"/>
                    </a:lnTo>
                    <a:lnTo>
                      <a:pt x="40511" y="21360"/>
                    </a:lnTo>
                    <a:lnTo>
                      <a:pt x="40511" y="56347"/>
                    </a:lnTo>
                    <a:lnTo>
                      <a:pt x="6998" y="56347"/>
                    </a:lnTo>
                    <a:lnTo>
                      <a:pt x="6998" y="21360"/>
                    </a:lnTo>
                    <a:lnTo>
                      <a:pt x="6998" y="18414"/>
                    </a:lnTo>
                    <a:lnTo>
                      <a:pt x="9207" y="13258"/>
                    </a:lnTo>
                    <a:lnTo>
                      <a:pt x="13258" y="9207"/>
                    </a:lnTo>
                    <a:lnTo>
                      <a:pt x="18046" y="6998"/>
                    </a:lnTo>
                    <a:close/>
                    <a:moveTo>
                      <a:pt x="20992" y="0"/>
                    </a:moveTo>
                    <a:lnTo>
                      <a:pt x="16941" y="369"/>
                    </a:lnTo>
                    <a:lnTo>
                      <a:pt x="9207" y="3683"/>
                    </a:lnTo>
                    <a:lnTo>
                      <a:pt x="3315" y="9207"/>
                    </a:lnTo>
                    <a:lnTo>
                      <a:pt x="369" y="16941"/>
                    </a:lnTo>
                    <a:lnTo>
                      <a:pt x="0" y="21360"/>
                    </a:lnTo>
                    <a:lnTo>
                      <a:pt x="0" y="63344"/>
                    </a:lnTo>
                    <a:lnTo>
                      <a:pt x="47508" y="63344"/>
                    </a:lnTo>
                    <a:lnTo>
                      <a:pt x="47508" y="21360"/>
                    </a:lnTo>
                    <a:lnTo>
                      <a:pt x="47140" y="16941"/>
                    </a:lnTo>
                    <a:lnTo>
                      <a:pt x="43825" y="9207"/>
                    </a:lnTo>
                    <a:lnTo>
                      <a:pt x="37933" y="3683"/>
                    </a:lnTo>
                    <a:lnTo>
                      <a:pt x="30567" y="369"/>
                    </a:lnTo>
                    <a:lnTo>
                      <a:pt x="26148"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697" name="Google Shape;697;p48"/>
              <p:cNvSpPr/>
              <p:nvPr/>
            </p:nvSpPr>
            <p:spPr>
              <a:xfrm>
                <a:off x="2042250" y="818150"/>
                <a:ext cx="3544700" cy="1150900"/>
              </a:xfrm>
              <a:custGeom>
                <a:avLst/>
                <a:gdLst/>
                <a:ahLst/>
                <a:cxnLst/>
                <a:rect l="l" t="t" r="r" b="b"/>
                <a:pathLst>
                  <a:path w="141788" h="46036" extrusionOk="0">
                    <a:moveTo>
                      <a:pt x="124847" y="6629"/>
                    </a:moveTo>
                    <a:lnTo>
                      <a:pt x="129266" y="8839"/>
                    </a:lnTo>
                    <a:lnTo>
                      <a:pt x="132580" y="12154"/>
                    </a:lnTo>
                    <a:lnTo>
                      <a:pt x="134790" y="16573"/>
                    </a:lnTo>
                    <a:lnTo>
                      <a:pt x="134790" y="19151"/>
                    </a:lnTo>
                    <a:lnTo>
                      <a:pt x="134790" y="39038"/>
                    </a:lnTo>
                    <a:lnTo>
                      <a:pt x="6998" y="39038"/>
                    </a:lnTo>
                    <a:lnTo>
                      <a:pt x="6998" y="19151"/>
                    </a:lnTo>
                    <a:lnTo>
                      <a:pt x="6998" y="16573"/>
                    </a:lnTo>
                    <a:lnTo>
                      <a:pt x="8840" y="12154"/>
                    </a:lnTo>
                    <a:lnTo>
                      <a:pt x="12154" y="8839"/>
                    </a:lnTo>
                    <a:lnTo>
                      <a:pt x="16573" y="6629"/>
                    </a:lnTo>
                    <a:close/>
                    <a:moveTo>
                      <a:pt x="15469" y="0"/>
                    </a:moveTo>
                    <a:lnTo>
                      <a:pt x="8471" y="2947"/>
                    </a:lnTo>
                    <a:lnTo>
                      <a:pt x="3315" y="8103"/>
                    </a:lnTo>
                    <a:lnTo>
                      <a:pt x="369" y="15100"/>
                    </a:lnTo>
                    <a:lnTo>
                      <a:pt x="1" y="19151"/>
                    </a:lnTo>
                    <a:lnTo>
                      <a:pt x="1" y="46035"/>
                    </a:lnTo>
                    <a:lnTo>
                      <a:pt x="141787" y="46035"/>
                    </a:lnTo>
                    <a:lnTo>
                      <a:pt x="141787" y="19151"/>
                    </a:lnTo>
                    <a:lnTo>
                      <a:pt x="141419" y="15100"/>
                    </a:lnTo>
                    <a:lnTo>
                      <a:pt x="138473" y="8103"/>
                    </a:lnTo>
                    <a:lnTo>
                      <a:pt x="133317" y="2947"/>
                    </a:lnTo>
                    <a:lnTo>
                      <a:pt x="126320"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698" name="Google Shape;698;p48"/>
            <p:cNvSpPr/>
            <p:nvPr/>
          </p:nvSpPr>
          <p:spPr>
            <a:xfrm>
              <a:off x="3321847" y="81301"/>
              <a:ext cx="239030" cy="202501"/>
            </a:xfrm>
            <a:custGeom>
              <a:avLst/>
              <a:gdLst/>
              <a:ahLst/>
              <a:cxnLst/>
              <a:rect l="l" t="t" r="r" b="b"/>
              <a:pathLst>
                <a:path w="758825" h="675004" extrusionOk="0">
                  <a:moveTo>
                    <a:pt x="698198" y="66029"/>
                  </a:moveTo>
                  <a:lnTo>
                    <a:pt x="666171" y="37751"/>
                  </a:lnTo>
                  <a:lnTo>
                    <a:pt x="629594" y="17049"/>
                  </a:lnTo>
                  <a:lnTo>
                    <a:pt x="589399" y="4330"/>
                  </a:lnTo>
                  <a:lnTo>
                    <a:pt x="546517" y="0"/>
                  </a:lnTo>
                  <a:lnTo>
                    <a:pt x="514391" y="2589"/>
                  </a:lnTo>
                  <a:lnTo>
                    <a:pt x="454707" y="23191"/>
                  </a:lnTo>
                  <a:lnTo>
                    <a:pt x="414318" y="52037"/>
                  </a:lnTo>
                  <a:lnTo>
                    <a:pt x="379182" y="91431"/>
                  </a:lnTo>
                  <a:lnTo>
                    <a:pt x="368160" y="77213"/>
                  </a:lnTo>
                  <a:lnTo>
                    <a:pt x="331005" y="41129"/>
                  </a:lnTo>
                  <a:lnTo>
                    <a:pt x="274612" y="10332"/>
                  </a:lnTo>
                  <a:lnTo>
                    <a:pt x="211857" y="0"/>
                  </a:lnTo>
                  <a:lnTo>
                    <a:pt x="168963" y="4330"/>
                  </a:lnTo>
                  <a:lnTo>
                    <a:pt x="128761" y="17049"/>
                  </a:lnTo>
                  <a:lnTo>
                    <a:pt x="92182" y="37751"/>
                  </a:lnTo>
                  <a:lnTo>
                    <a:pt x="60155" y="66029"/>
                  </a:lnTo>
                  <a:lnTo>
                    <a:pt x="34393" y="100314"/>
                  </a:lnTo>
                  <a:lnTo>
                    <a:pt x="15533" y="139383"/>
                  </a:lnTo>
                  <a:lnTo>
                    <a:pt x="3945" y="182245"/>
                  </a:lnTo>
                  <a:lnTo>
                    <a:pt x="0" y="227909"/>
                  </a:lnTo>
                  <a:lnTo>
                    <a:pt x="4538" y="275127"/>
                  </a:lnTo>
                  <a:lnTo>
                    <a:pt x="18371" y="321121"/>
                  </a:lnTo>
                  <a:lnTo>
                    <a:pt x="41823" y="366698"/>
                  </a:lnTo>
                  <a:lnTo>
                    <a:pt x="75222" y="412668"/>
                  </a:lnTo>
                  <a:lnTo>
                    <a:pt x="105095" y="446067"/>
                  </a:lnTo>
                  <a:lnTo>
                    <a:pt x="139322" y="480053"/>
                  </a:lnTo>
                  <a:lnTo>
                    <a:pt x="177439" y="515013"/>
                  </a:lnTo>
                  <a:lnTo>
                    <a:pt x="218985" y="551332"/>
                  </a:lnTo>
                  <a:lnTo>
                    <a:pt x="263499" y="589395"/>
                  </a:lnTo>
                  <a:lnTo>
                    <a:pt x="283685" y="606604"/>
                  </a:lnTo>
                  <a:lnTo>
                    <a:pt x="304954" y="624804"/>
                  </a:lnTo>
                  <a:lnTo>
                    <a:pt x="327086" y="643869"/>
                  </a:lnTo>
                  <a:lnTo>
                    <a:pt x="349863" y="663676"/>
                  </a:lnTo>
                  <a:lnTo>
                    <a:pt x="356350" y="668392"/>
                  </a:lnTo>
                  <a:lnTo>
                    <a:pt x="363517" y="671846"/>
                  </a:lnTo>
                  <a:lnTo>
                    <a:pt x="371187" y="673968"/>
                  </a:lnTo>
                  <a:lnTo>
                    <a:pt x="379182" y="674691"/>
                  </a:lnTo>
                  <a:lnTo>
                    <a:pt x="387171" y="673968"/>
                  </a:lnTo>
                  <a:lnTo>
                    <a:pt x="394840" y="671847"/>
                  </a:lnTo>
                  <a:lnTo>
                    <a:pt x="402003" y="668396"/>
                  </a:lnTo>
                  <a:lnTo>
                    <a:pt x="408479" y="663686"/>
                  </a:lnTo>
                  <a:lnTo>
                    <a:pt x="431265" y="643872"/>
                  </a:lnTo>
                  <a:lnTo>
                    <a:pt x="453408" y="624799"/>
                  </a:lnTo>
                  <a:lnTo>
                    <a:pt x="474686" y="606591"/>
                  </a:lnTo>
                  <a:lnTo>
                    <a:pt x="494874" y="589374"/>
                  </a:lnTo>
                  <a:lnTo>
                    <a:pt x="539384" y="551317"/>
                  </a:lnTo>
                  <a:lnTo>
                    <a:pt x="580930" y="515004"/>
                  </a:lnTo>
                  <a:lnTo>
                    <a:pt x="619049" y="480049"/>
                  </a:lnTo>
                  <a:lnTo>
                    <a:pt x="653277" y="446066"/>
                  </a:lnTo>
                  <a:lnTo>
                    <a:pt x="683151" y="412668"/>
                  </a:lnTo>
                  <a:lnTo>
                    <a:pt x="716547" y="366698"/>
                  </a:lnTo>
                  <a:lnTo>
                    <a:pt x="739993" y="321119"/>
                  </a:lnTo>
                  <a:lnTo>
                    <a:pt x="753818" y="275123"/>
                  </a:lnTo>
                  <a:lnTo>
                    <a:pt x="758353" y="227898"/>
                  </a:lnTo>
                  <a:lnTo>
                    <a:pt x="754408" y="182241"/>
                  </a:lnTo>
                  <a:lnTo>
                    <a:pt x="742820" y="139381"/>
                  </a:lnTo>
                  <a:lnTo>
                    <a:pt x="723959" y="100313"/>
                  </a:lnTo>
                  <a:lnTo>
                    <a:pt x="698198" y="6602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nvGrpSpPr>
            <p:cNvPr id="699" name="Google Shape;699;p48"/>
            <p:cNvGrpSpPr/>
            <p:nvPr/>
          </p:nvGrpSpPr>
          <p:grpSpPr>
            <a:xfrm>
              <a:off x="1791873" y="62882"/>
              <a:ext cx="205726" cy="228595"/>
              <a:chOff x="861113" y="2885746"/>
              <a:chExt cx="333809" cy="373277"/>
            </a:xfrm>
          </p:grpSpPr>
          <p:sp>
            <p:nvSpPr>
              <p:cNvPr id="700" name="Google Shape;700;p48"/>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8"/>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8"/>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703" name="Google Shape;703;p48"/>
            <p:cNvGrpSpPr/>
            <p:nvPr/>
          </p:nvGrpSpPr>
          <p:grpSpPr>
            <a:xfrm>
              <a:off x="4807400" y="40208"/>
              <a:ext cx="279911" cy="265189"/>
              <a:chOff x="7390435" y="3680868"/>
              <a:chExt cx="372073" cy="355243"/>
            </a:xfrm>
          </p:grpSpPr>
          <p:sp>
            <p:nvSpPr>
              <p:cNvPr id="704" name="Google Shape;704;p48"/>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8"/>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8"/>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8"/>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8"/>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8"/>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10" name="Google Shape;710;p48">
            <a:hlinkClick r:id="" action="ppaction://noaction"/>
          </p:cNvPr>
          <p:cNvSpPr/>
          <p:nvPr/>
        </p:nvSpPr>
        <p:spPr>
          <a:xfrm>
            <a:off x="126975" y="-2800"/>
            <a:ext cx="1383000" cy="37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48"/>
          <p:cNvGrpSpPr/>
          <p:nvPr/>
        </p:nvGrpSpPr>
        <p:grpSpPr>
          <a:xfrm>
            <a:off x="6275700" y="85070"/>
            <a:ext cx="2770526" cy="1652363"/>
            <a:chOff x="6275700" y="85070"/>
            <a:chExt cx="2770526" cy="1652363"/>
          </a:xfrm>
        </p:grpSpPr>
        <p:sp>
          <p:nvSpPr>
            <p:cNvPr id="712" name="Google Shape;712;p48"/>
            <p:cNvSpPr/>
            <p:nvPr/>
          </p:nvSpPr>
          <p:spPr>
            <a:xfrm>
              <a:off x="6275700" y="85070"/>
              <a:ext cx="1344300" cy="7773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3" name="Google Shape;713;p48"/>
            <p:cNvGrpSpPr/>
            <p:nvPr/>
          </p:nvGrpSpPr>
          <p:grpSpPr>
            <a:xfrm>
              <a:off x="7701998" y="93103"/>
              <a:ext cx="1344154" cy="777249"/>
              <a:chOff x="8262775" y="111725"/>
              <a:chExt cx="768000" cy="698400"/>
            </a:xfrm>
          </p:grpSpPr>
          <p:sp>
            <p:nvSpPr>
              <p:cNvPr id="714" name="Google Shape;714;p48"/>
              <p:cNvSpPr/>
              <p:nvPr/>
            </p:nvSpPr>
            <p:spPr>
              <a:xfrm>
                <a:off x="8262775" y="111725"/>
                <a:ext cx="768000" cy="6984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8"/>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6" name="Google Shape;716;p48"/>
            <p:cNvSpPr/>
            <p:nvPr/>
          </p:nvSpPr>
          <p:spPr>
            <a:xfrm>
              <a:off x="7701926" y="960133"/>
              <a:ext cx="1344300" cy="7773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8"/>
            <p:cNvSpPr/>
            <p:nvPr/>
          </p:nvSpPr>
          <p:spPr>
            <a:xfrm>
              <a:off x="8061580" y="169865"/>
              <a:ext cx="624990" cy="623724"/>
            </a:xfrm>
            <a:prstGeom prst="rect">
              <a:avLst/>
            </a:prstGeom>
            <a:noFill/>
            <a:ln>
              <a:noFill/>
            </a:ln>
          </p:spPr>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Funding - Title Only">
  <p:cSld name="TITLE_ONLY_4_2">
    <p:spTree>
      <p:nvGrpSpPr>
        <p:cNvPr id="1" name="Shape 718"/>
        <p:cNvGrpSpPr/>
        <p:nvPr/>
      </p:nvGrpSpPr>
      <p:grpSpPr>
        <a:xfrm>
          <a:off x="0" y="0"/>
          <a:ext cx="0" cy="0"/>
          <a:chOff x="0" y="0"/>
          <a:chExt cx="0" cy="0"/>
        </a:xfrm>
      </p:grpSpPr>
      <p:sp>
        <p:nvSpPr>
          <p:cNvPr id="719" name="Google Shape;719;p49"/>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20" name="Google Shape;720;p49"/>
          <p:cNvSpPr txBox="1">
            <a:spLocks noGrp="1"/>
          </p:cNvSpPr>
          <p:nvPr>
            <p:ph type="title"/>
          </p:nvPr>
        </p:nvSpPr>
        <p:spPr>
          <a:xfrm>
            <a:off x="134725" y="91183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21" name="Google Shape;721;p49"/>
          <p:cNvGrpSpPr/>
          <p:nvPr/>
        </p:nvGrpSpPr>
        <p:grpSpPr>
          <a:xfrm>
            <a:off x="6275700" y="85070"/>
            <a:ext cx="2770526" cy="1652363"/>
            <a:chOff x="6275700" y="85070"/>
            <a:chExt cx="2770526" cy="1652363"/>
          </a:xfrm>
        </p:grpSpPr>
        <p:sp>
          <p:nvSpPr>
            <p:cNvPr id="722" name="Google Shape;722;p49"/>
            <p:cNvSpPr/>
            <p:nvPr/>
          </p:nvSpPr>
          <p:spPr>
            <a:xfrm>
              <a:off x="6275700" y="85070"/>
              <a:ext cx="1344300" cy="7773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3" name="Google Shape;723;p49"/>
            <p:cNvGrpSpPr/>
            <p:nvPr/>
          </p:nvGrpSpPr>
          <p:grpSpPr>
            <a:xfrm>
              <a:off x="7701998" y="93103"/>
              <a:ext cx="1344154" cy="777249"/>
              <a:chOff x="8262775" y="111725"/>
              <a:chExt cx="768000" cy="698400"/>
            </a:xfrm>
          </p:grpSpPr>
          <p:sp>
            <p:nvSpPr>
              <p:cNvPr id="724" name="Google Shape;724;p49"/>
              <p:cNvSpPr/>
              <p:nvPr/>
            </p:nvSpPr>
            <p:spPr>
              <a:xfrm>
                <a:off x="8262775" y="111725"/>
                <a:ext cx="768000" cy="6984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9"/>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49"/>
            <p:cNvSpPr/>
            <p:nvPr/>
          </p:nvSpPr>
          <p:spPr>
            <a:xfrm>
              <a:off x="7701926" y="960133"/>
              <a:ext cx="1344300" cy="7773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9"/>
            <p:cNvSpPr/>
            <p:nvPr/>
          </p:nvSpPr>
          <p:spPr>
            <a:xfrm>
              <a:off x="8061580" y="169865"/>
              <a:ext cx="624990" cy="623724"/>
            </a:xfrm>
            <a:prstGeom prst="rect">
              <a:avLst/>
            </a:prstGeom>
            <a:noFill/>
            <a:ln>
              <a:noFill/>
            </a:ln>
          </p:spPr>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728"/>
        <p:cNvGrpSpPr/>
        <p:nvPr/>
      </p:nvGrpSpPr>
      <p:grpSpPr>
        <a:xfrm>
          <a:off x="0" y="0"/>
          <a:ext cx="0" cy="0"/>
          <a:chOff x="0" y="0"/>
          <a:chExt cx="0" cy="0"/>
        </a:xfrm>
      </p:grpSpPr>
      <p:sp>
        <p:nvSpPr>
          <p:cNvPr id="729" name="Google Shape;729;p50"/>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30" name="Google Shape;730;p50"/>
          <p:cNvSpPr txBox="1">
            <a:spLocks noGrp="1"/>
          </p:cNvSpPr>
          <p:nvPr>
            <p:ph type="title"/>
          </p:nvPr>
        </p:nvSpPr>
        <p:spPr>
          <a:xfrm>
            <a:off x="134725" y="60854"/>
            <a:ext cx="80610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31" name="Google Shape;731;p50"/>
          <p:cNvSpPr/>
          <p:nvPr/>
        </p:nvSpPr>
        <p:spPr>
          <a:xfrm>
            <a:off x="8322900" y="128854"/>
            <a:ext cx="658500" cy="510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0"/>
          <p:cNvSpPr/>
          <p:nvPr/>
        </p:nvSpPr>
        <p:spPr>
          <a:xfrm>
            <a:off x="8371058" y="151694"/>
            <a:ext cx="464820" cy="464820"/>
          </a:xfrm>
          <a:prstGeom prst="rect">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3"/>
        <p:cNvGrpSpPr/>
        <p:nvPr/>
      </p:nvGrpSpPr>
      <p:grpSpPr>
        <a:xfrm>
          <a:off x="0" y="0"/>
          <a:ext cx="0" cy="0"/>
          <a:chOff x="0" y="0"/>
          <a:chExt cx="0" cy="0"/>
        </a:xfrm>
      </p:grpSpPr>
      <p:sp>
        <p:nvSpPr>
          <p:cNvPr id="734" name="Google Shape;734;p51"/>
          <p:cNvSpPr txBox="1">
            <a:spLocks noGrp="1"/>
          </p:cNvSpPr>
          <p:nvPr>
            <p:ph type="title"/>
          </p:nvPr>
        </p:nvSpPr>
        <p:spPr>
          <a:xfrm>
            <a:off x="311700" y="617333"/>
            <a:ext cx="2808000" cy="839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35" name="Google Shape;735;p51"/>
          <p:cNvSpPr txBox="1">
            <a:spLocks noGrp="1"/>
          </p:cNvSpPr>
          <p:nvPr>
            <p:ph type="body" idx="1"/>
          </p:nvPr>
        </p:nvSpPr>
        <p:spPr>
          <a:xfrm>
            <a:off x="311700" y="1544000"/>
            <a:ext cx="2808000" cy="3532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36" name="Google Shape;736;p51"/>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311700" y="2389833"/>
            <a:ext cx="8520600" cy="935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9" name="Google Shape;59;p6"/>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37"/>
        <p:cNvGrpSpPr/>
        <p:nvPr/>
      </p:nvGrpSpPr>
      <p:grpSpPr>
        <a:xfrm>
          <a:off x="0" y="0"/>
          <a:ext cx="0" cy="0"/>
          <a:chOff x="0" y="0"/>
          <a:chExt cx="0" cy="0"/>
        </a:xfrm>
      </p:grpSpPr>
      <p:sp>
        <p:nvSpPr>
          <p:cNvPr id="738" name="Google Shape;738;p52"/>
          <p:cNvSpPr txBox="1">
            <a:spLocks noGrp="1"/>
          </p:cNvSpPr>
          <p:nvPr>
            <p:ph type="title"/>
          </p:nvPr>
        </p:nvSpPr>
        <p:spPr>
          <a:xfrm>
            <a:off x="490250" y="500167"/>
            <a:ext cx="6367800" cy="4545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39" name="Google Shape;739;p52"/>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40"/>
        <p:cNvGrpSpPr/>
        <p:nvPr/>
      </p:nvGrpSpPr>
      <p:grpSpPr>
        <a:xfrm>
          <a:off x="0" y="0"/>
          <a:ext cx="0" cy="0"/>
          <a:chOff x="0" y="0"/>
          <a:chExt cx="0" cy="0"/>
        </a:xfrm>
      </p:grpSpPr>
      <p:sp>
        <p:nvSpPr>
          <p:cNvPr id="741" name="Google Shape;741;p53"/>
          <p:cNvSpPr/>
          <p:nvPr/>
        </p:nvSpPr>
        <p:spPr>
          <a:xfrm>
            <a:off x="4572000" y="-139"/>
            <a:ext cx="4572000" cy="5715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3"/>
          <p:cNvSpPr txBox="1">
            <a:spLocks noGrp="1"/>
          </p:cNvSpPr>
          <p:nvPr>
            <p:ph type="title"/>
          </p:nvPr>
        </p:nvSpPr>
        <p:spPr>
          <a:xfrm>
            <a:off x="265500" y="1370194"/>
            <a:ext cx="4045200" cy="164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43" name="Google Shape;743;p53"/>
          <p:cNvSpPr txBox="1">
            <a:spLocks noGrp="1"/>
          </p:cNvSpPr>
          <p:nvPr>
            <p:ph type="subTitle" idx="1"/>
          </p:nvPr>
        </p:nvSpPr>
        <p:spPr>
          <a:xfrm>
            <a:off x="265500" y="3114528"/>
            <a:ext cx="4045200" cy="13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44" name="Google Shape;744;p53"/>
          <p:cNvSpPr txBox="1">
            <a:spLocks noGrp="1"/>
          </p:cNvSpPr>
          <p:nvPr>
            <p:ph type="body" idx="2"/>
          </p:nvPr>
        </p:nvSpPr>
        <p:spPr>
          <a:xfrm>
            <a:off x="4939500" y="804528"/>
            <a:ext cx="3837000" cy="4105800"/>
          </a:xfrm>
          <a:prstGeom prst="rect">
            <a:avLst/>
          </a:prstGeom>
        </p:spPr>
        <p:txBody>
          <a:bodyPr spcFirstLastPara="1" wrap="square" lIns="91425" tIns="91425" rIns="91425" bIns="91425" anchor="ctr" anchorCtr="0">
            <a:noAutofit/>
          </a:bodyPr>
          <a:lstStyle>
            <a:lvl1pPr marL="457200" lvl="0" indent="-381000" rtl="0">
              <a:spcBef>
                <a:spcPts val="0"/>
              </a:spcBef>
              <a:spcAft>
                <a:spcPts val="0"/>
              </a:spcAft>
              <a:buSzPts val="2400"/>
              <a:buChar char="●"/>
              <a:defRPr/>
            </a:lvl1pPr>
            <a:lvl2pPr marL="914400" lvl="1" indent="-342900" rtl="0">
              <a:spcBef>
                <a:spcPts val="1600"/>
              </a:spcBef>
              <a:spcAft>
                <a:spcPts val="0"/>
              </a:spcAft>
              <a:buSzPts val="18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45" name="Google Shape;745;p53"/>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46"/>
        <p:cNvGrpSpPr/>
        <p:nvPr/>
      </p:nvGrpSpPr>
      <p:grpSpPr>
        <a:xfrm>
          <a:off x="0" y="0"/>
          <a:ext cx="0" cy="0"/>
          <a:chOff x="0" y="0"/>
          <a:chExt cx="0" cy="0"/>
        </a:xfrm>
      </p:grpSpPr>
      <p:sp>
        <p:nvSpPr>
          <p:cNvPr id="747" name="Google Shape;747;p54"/>
          <p:cNvSpPr txBox="1">
            <a:spLocks noGrp="1"/>
          </p:cNvSpPr>
          <p:nvPr>
            <p:ph type="body" idx="1"/>
          </p:nvPr>
        </p:nvSpPr>
        <p:spPr>
          <a:xfrm>
            <a:off x="311700" y="4700639"/>
            <a:ext cx="5998800" cy="6723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400"/>
              <a:buNone/>
              <a:defRPr/>
            </a:lvl1pPr>
          </a:lstStyle>
          <a:p>
            <a:endParaRPr/>
          </a:p>
        </p:txBody>
      </p:sp>
      <p:sp>
        <p:nvSpPr>
          <p:cNvPr id="748" name="Google Shape;748;p54"/>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49"/>
        <p:cNvGrpSpPr/>
        <p:nvPr/>
      </p:nvGrpSpPr>
      <p:grpSpPr>
        <a:xfrm>
          <a:off x="0" y="0"/>
          <a:ext cx="0" cy="0"/>
          <a:chOff x="0" y="0"/>
          <a:chExt cx="0" cy="0"/>
        </a:xfrm>
      </p:grpSpPr>
      <p:sp>
        <p:nvSpPr>
          <p:cNvPr id="750" name="Google Shape;750;p55"/>
          <p:cNvSpPr txBox="1">
            <a:spLocks noGrp="1"/>
          </p:cNvSpPr>
          <p:nvPr>
            <p:ph type="title" hasCustomPrompt="1"/>
          </p:nvPr>
        </p:nvSpPr>
        <p:spPr>
          <a:xfrm>
            <a:off x="311700" y="1229028"/>
            <a:ext cx="8520600" cy="218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51" name="Google Shape;751;p55"/>
          <p:cNvSpPr txBox="1">
            <a:spLocks noGrp="1"/>
          </p:cNvSpPr>
          <p:nvPr>
            <p:ph type="body" idx="1"/>
          </p:nvPr>
        </p:nvSpPr>
        <p:spPr>
          <a:xfrm>
            <a:off x="311700" y="3502472"/>
            <a:ext cx="8520600" cy="14451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SzPts val="2400"/>
              <a:buChar char="●"/>
              <a:defRPr/>
            </a:lvl1pPr>
            <a:lvl2pPr marL="914400" lvl="1" indent="-342900" algn="ctr" rtl="0">
              <a:spcBef>
                <a:spcPts val="1600"/>
              </a:spcBef>
              <a:spcAft>
                <a:spcPts val="0"/>
              </a:spcAft>
              <a:buSzPts val="18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752" name="Google Shape;752;p55"/>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3"/>
        <p:cNvGrpSpPr/>
        <p:nvPr/>
      </p:nvGrpSpPr>
      <p:grpSpPr>
        <a:xfrm>
          <a:off x="0" y="0"/>
          <a:ext cx="0" cy="0"/>
          <a:chOff x="0" y="0"/>
          <a:chExt cx="0" cy="0"/>
        </a:xfrm>
      </p:grpSpPr>
      <p:sp>
        <p:nvSpPr>
          <p:cNvPr id="754" name="Google Shape;754;p56"/>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55"/>
        <p:cNvGrpSpPr/>
        <p:nvPr/>
      </p:nvGrpSpPr>
      <p:grpSpPr>
        <a:xfrm>
          <a:off x="0" y="0"/>
          <a:ext cx="0" cy="0"/>
          <a:chOff x="0" y="0"/>
          <a:chExt cx="0" cy="0"/>
        </a:xfrm>
      </p:grpSpPr>
      <p:grpSp>
        <p:nvGrpSpPr>
          <p:cNvPr id="756" name="Google Shape;756;p57"/>
          <p:cNvGrpSpPr/>
          <p:nvPr/>
        </p:nvGrpSpPr>
        <p:grpSpPr>
          <a:xfrm>
            <a:off x="0" y="5143294"/>
            <a:ext cx="9144000" cy="584727"/>
            <a:chOff x="0" y="6172200"/>
            <a:chExt cx="9144000" cy="701700"/>
          </a:xfrm>
        </p:grpSpPr>
        <p:sp>
          <p:nvSpPr>
            <p:cNvPr id="757" name="Google Shape;757;p57" descr="header.jpg"/>
            <p:cNvSpPr/>
            <p:nvPr/>
          </p:nvSpPr>
          <p:spPr>
            <a:xfrm>
              <a:off x="0" y="6172200"/>
              <a:ext cx="9144000" cy="701700"/>
            </a:xfrm>
            <a:prstGeom prst="rect">
              <a:avLst/>
            </a:prstGeom>
            <a:noFill/>
            <a:ln>
              <a:noFill/>
            </a:ln>
          </p:spPr>
        </p:sp>
        <p:sp>
          <p:nvSpPr>
            <p:cNvPr id="758" name="Google Shape;758;p57"/>
            <p:cNvSpPr txBox="1"/>
            <p:nvPr/>
          </p:nvSpPr>
          <p:spPr>
            <a:xfrm>
              <a:off x="419100" y="6284267"/>
              <a:ext cx="48294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a:p>
              <a:pPr marL="0" marR="0" lvl="0" indent="0" algn="l" rtl="0">
                <a:spcBef>
                  <a:spcPts val="0"/>
                </a:spcBef>
                <a:spcAft>
                  <a:spcPts val="0"/>
                </a:spcAft>
                <a:buNone/>
              </a:pPr>
              <a:r>
                <a:rPr lang="en" sz="1200">
                  <a:solidFill>
                    <a:schemeClr val="lt1"/>
                  </a:solidFill>
                  <a:latin typeface="Times New Roman"/>
                  <a:ea typeface="Times New Roman"/>
                  <a:cs typeface="Times New Roman"/>
                  <a:sym typeface="Times New Roman"/>
                </a:rPr>
                <a:t>UNIVERSITY of HAWAI‘I at MĀNOA • COLLEGE of EDUCATION</a:t>
              </a:r>
              <a:endParaRPr/>
            </a:p>
          </p:txBody>
        </p:sp>
      </p:grpSp>
      <p:sp>
        <p:nvSpPr>
          <p:cNvPr id="759" name="Google Shape;759;p57"/>
          <p:cNvSpPr txBox="1">
            <a:spLocks noGrp="1"/>
          </p:cNvSpPr>
          <p:nvPr>
            <p:ph type="sldNum" idx="12"/>
          </p:nvPr>
        </p:nvSpPr>
        <p:spPr>
          <a:xfrm>
            <a:off x="6553200" y="5430574"/>
            <a:ext cx="2133600" cy="159300"/>
          </a:xfrm>
          <a:prstGeom prst="rect">
            <a:avLst/>
          </a:prstGeom>
          <a:noFill/>
          <a:ln>
            <a:noFill/>
          </a:ln>
        </p:spPr>
        <p:txBody>
          <a:bodyPr spcFirstLastPara="1" wrap="square" lIns="91425" tIns="45700" rIns="91425" bIns="45700" anchor="t" anchorCtr="0">
            <a:noAutofit/>
          </a:bodyPr>
          <a:lstStyle>
            <a:lvl1pPr marL="0" marR="0" lvl="0" indent="0" rtl="0">
              <a:spcBef>
                <a:spcPts val="0"/>
              </a:spcBef>
              <a:buNone/>
              <a:defRPr sz="1400">
                <a:latin typeface="Proxima Nova"/>
                <a:ea typeface="Proxima Nova"/>
                <a:cs typeface="Proxima Nova"/>
                <a:sym typeface="Proxima Nova"/>
              </a:defRPr>
            </a:lvl1pPr>
            <a:lvl2pPr marL="0" marR="0" lvl="1" indent="0" rtl="0">
              <a:spcBef>
                <a:spcPts val="0"/>
              </a:spcBef>
              <a:buNone/>
              <a:defRPr sz="1400">
                <a:latin typeface="Proxima Nova"/>
                <a:ea typeface="Proxima Nova"/>
                <a:cs typeface="Proxima Nova"/>
                <a:sym typeface="Proxima Nova"/>
              </a:defRPr>
            </a:lvl2pPr>
            <a:lvl3pPr marL="0" marR="0" lvl="2" indent="0" rtl="0">
              <a:spcBef>
                <a:spcPts val="0"/>
              </a:spcBef>
              <a:buNone/>
              <a:defRPr sz="1400">
                <a:latin typeface="Proxima Nova"/>
                <a:ea typeface="Proxima Nova"/>
                <a:cs typeface="Proxima Nova"/>
                <a:sym typeface="Proxima Nova"/>
              </a:defRPr>
            </a:lvl3pPr>
            <a:lvl4pPr marL="0" marR="0" lvl="3" indent="0" rtl="0">
              <a:spcBef>
                <a:spcPts val="0"/>
              </a:spcBef>
              <a:buNone/>
              <a:defRPr sz="1400">
                <a:latin typeface="Proxima Nova"/>
                <a:ea typeface="Proxima Nova"/>
                <a:cs typeface="Proxima Nova"/>
                <a:sym typeface="Proxima Nova"/>
              </a:defRPr>
            </a:lvl4pPr>
            <a:lvl5pPr marL="0" marR="0" lvl="4" indent="0" rtl="0">
              <a:spcBef>
                <a:spcPts val="0"/>
              </a:spcBef>
              <a:buNone/>
              <a:defRPr sz="1400">
                <a:latin typeface="Proxima Nova"/>
                <a:ea typeface="Proxima Nova"/>
                <a:cs typeface="Proxima Nova"/>
                <a:sym typeface="Proxima Nova"/>
              </a:defRPr>
            </a:lvl5pPr>
            <a:lvl6pPr marL="0" marR="0" lvl="5" indent="0" rtl="0">
              <a:spcBef>
                <a:spcPts val="0"/>
              </a:spcBef>
              <a:buNone/>
              <a:defRPr sz="1400">
                <a:latin typeface="Proxima Nova"/>
                <a:ea typeface="Proxima Nova"/>
                <a:cs typeface="Proxima Nova"/>
                <a:sym typeface="Proxima Nova"/>
              </a:defRPr>
            </a:lvl6pPr>
            <a:lvl7pPr marL="0" marR="0" lvl="6" indent="0" rtl="0">
              <a:spcBef>
                <a:spcPts val="0"/>
              </a:spcBef>
              <a:buNone/>
              <a:defRPr sz="1400">
                <a:latin typeface="Proxima Nova"/>
                <a:ea typeface="Proxima Nova"/>
                <a:cs typeface="Proxima Nova"/>
                <a:sym typeface="Proxima Nova"/>
              </a:defRPr>
            </a:lvl7pPr>
            <a:lvl8pPr marL="0" marR="0" lvl="7" indent="0" rtl="0">
              <a:spcBef>
                <a:spcPts val="0"/>
              </a:spcBef>
              <a:buNone/>
              <a:defRPr sz="1400">
                <a:latin typeface="Proxima Nova"/>
                <a:ea typeface="Proxima Nova"/>
                <a:cs typeface="Proxima Nova"/>
                <a:sym typeface="Proxima Nova"/>
              </a:defRPr>
            </a:lvl8pPr>
            <a:lvl9pPr marL="0" marR="0" lvl="8" indent="0" rtl="0">
              <a:spcBef>
                <a:spcPts val="0"/>
              </a:spcBef>
              <a:buNone/>
              <a:defRPr sz="1400">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
        <p:nvSpPr>
          <p:cNvPr id="760" name="Google Shape;760;p57"/>
          <p:cNvSpPr txBox="1">
            <a:spLocks noGrp="1"/>
          </p:cNvSpPr>
          <p:nvPr>
            <p:ph type="title"/>
          </p:nvPr>
        </p:nvSpPr>
        <p:spPr>
          <a:xfrm>
            <a:off x="457200" y="228865"/>
            <a:ext cx="8229600" cy="9525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3000"/>
              <a:buNone/>
              <a:defRPr sz="3000" b="1" i="0" u="none" strike="noStrike" cap="none">
                <a:solidFill>
                  <a:schemeClr val="dk1"/>
                </a:solidFill>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761" name="Google Shape;761;p57"/>
          <p:cNvSpPr txBox="1">
            <a:spLocks noGrp="1"/>
          </p:cNvSpPr>
          <p:nvPr>
            <p:ph type="body" idx="1"/>
          </p:nvPr>
        </p:nvSpPr>
        <p:spPr>
          <a:xfrm>
            <a:off x="457200" y="1333500"/>
            <a:ext cx="4038600" cy="37716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Char char="•"/>
              <a:defRPr sz="2800" i="0" u="none" strike="noStrike" cap="none">
                <a:solidFill>
                  <a:schemeClr val="dk1"/>
                </a:solidFill>
              </a:defRPr>
            </a:lvl1pPr>
            <a:lvl2pPr marL="914400" marR="0" lvl="1" indent="-381000" algn="l" rtl="0">
              <a:spcBef>
                <a:spcPts val="1600"/>
              </a:spcBef>
              <a:spcAft>
                <a:spcPts val="0"/>
              </a:spcAft>
              <a:buClr>
                <a:schemeClr val="dk1"/>
              </a:buClr>
              <a:buSzPts val="2400"/>
              <a:buChar char="–"/>
              <a:defRPr sz="2400" i="0" u="none" strike="noStrike" cap="none">
                <a:solidFill>
                  <a:schemeClr val="dk1"/>
                </a:solidFill>
              </a:defRPr>
            </a:lvl2pPr>
            <a:lvl3pPr marL="1371600" marR="0" lvl="2" indent="-355600" algn="l" rtl="0">
              <a:spcBef>
                <a:spcPts val="1600"/>
              </a:spcBef>
              <a:spcAft>
                <a:spcPts val="0"/>
              </a:spcAft>
              <a:buClr>
                <a:schemeClr val="dk1"/>
              </a:buClr>
              <a:buSzPts val="2000"/>
              <a:buChar char="•"/>
              <a:defRPr sz="2000" i="0" u="none" strike="noStrike" cap="none">
                <a:solidFill>
                  <a:schemeClr val="dk1"/>
                </a:solidFill>
              </a:defRPr>
            </a:lvl3pPr>
            <a:lvl4pPr marL="1828800" marR="0" lvl="3" indent="-342900" algn="l" rtl="0">
              <a:spcBef>
                <a:spcPts val="1600"/>
              </a:spcBef>
              <a:spcAft>
                <a:spcPts val="0"/>
              </a:spcAft>
              <a:buClr>
                <a:schemeClr val="dk1"/>
              </a:buClr>
              <a:buSzPts val="1800"/>
              <a:buChar char="–"/>
              <a:defRPr sz="1800" i="0" u="none" strike="noStrike" cap="none">
                <a:solidFill>
                  <a:schemeClr val="dk1"/>
                </a:solidFill>
              </a:defRPr>
            </a:lvl4pPr>
            <a:lvl5pPr marL="2286000" marR="0" lvl="4" indent="-342900" algn="l" rtl="0">
              <a:spcBef>
                <a:spcPts val="1600"/>
              </a:spcBef>
              <a:spcAft>
                <a:spcPts val="0"/>
              </a:spcAft>
              <a:buClr>
                <a:schemeClr val="dk1"/>
              </a:buClr>
              <a:buSzPts val="1800"/>
              <a:buChar char="»"/>
              <a:defRPr sz="1800" i="0" u="none" strike="noStrike" cap="none">
                <a:solidFill>
                  <a:schemeClr val="dk1"/>
                </a:solidFill>
              </a:defRPr>
            </a:lvl5pPr>
            <a:lvl6pPr marL="2743200" marR="0" lvl="5" indent="-342900" algn="l" rtl="0">
              <a:spcBef>
                <a:spcPts val="16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16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16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1600"/>
              </a:spcBef>
              <a:spcAft>
                <a:spcPts val="1600"/>
              </a:spcAft>
              <a:buClr>
                <a:schemeClr val="dk1"/>
              </a:buClr>
              <a:buSzPts val="1800"/>
              <a:buChar char="•"/>
              <a:defRPr sz="1800" i="0" u="none" strike="noStrike" cap="none">
                <a:solidFill>
                  <a:schemeClr val="dk1"/>
                </a:solidFill>
              </a:defRPr>
            </a:lvl9pPr>
          </a:lstStyle>
          <a:p>
            <a:endParaRPr/>
          </a:p>
        </p:txBody>
      </p:sp>
      <p:sp>
        <p:nvSpPr>
          <p:cNvPr id="762" name="Google Shape;762;p57"/>
          <p:cNvSpPr txBox="1">
            <a:spLocks noGrp="1"/>
          </p:cNvSpPr>
          <p:nvPr>
            <p:ph type="body" idx="2"/>
          </p:nvPr>
        </p:nvSpPr>
        <p:spPr>
          <a:xfrm>
            <a:off x="4608650" y="1333500"/>
            <a:ext cx="4038600" cy="37716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Char char="•"/>
              <a:defRPr sz="2800" i="0" u="none" strike="noStrike" cap="none">
                <a:solidFill>
                  <a:schemeClr val="dk1"/>
                </a:solidFill>
              </a:defRPr>
            </a:lvl1pPr>
            <a:lvl2pPr marL="914400" marR="0" lvl="1" indent="-381000" algn="l" rtl="0">
              <a:spcBef>
                <a:spcPts val="1600"/>
              </a:spcBef>
              <a:spcAft>
                <a:spcPts val="0"/>
              </a:spcAft>
              <a:buClr>
                <a:schemeClr val="dk1"/>
              </a:buClr>
              <a:buSzPts val="2400"/>
              <a:buChar char="–"/>
              <a:defRPr sz="2400" i="0" u="none" strike="noStrike" cap="none">
                <a:solidFill>
                  <a:schemeClr val="dk1"/>
                </a:solidFill>
              </a:defRPr>
            </a:lvl2pPr>
            <a:lvl3pPr marL="1371600" marR="0" lvl="2" indent="-355600" algn="l" rtl="0">
              <a:spcBef>
                <a:spcPts val="1600"/>
              </a:spcBef>
              <a:spcAft>
                <a:spcPts val="0"/>
              </a:spcAft>
              <a:buClr>
                <a:schemeClr val="dk1"/>
              </a:buClr>
              <a:buSzPts val="2000"/>
              <a:buChar char="•"/>
              <a:defRPr sz="2000" i="0" u="none" strike="noStrike" cap="none">
                <a:solidFill>
                  <a:schemeClr val="dk1"/>
                </a:solidFill>
              </a:defRPr>
            </a:lvl3pPr>
            <a:lvl4pPr marL="1828800" marR="0" lvl="3" indent="-342900" algn="l" rtl="0">
              <a:spcBef>
                <a:spcPts val="1600"/>
              </a:spcBef>
              <a:spcAft>
                <a:spcPts val="0"/>
              </a:spcAft>
              <a:buClr>
                <a:schemeClr val="dk1"/>
              </a:buClr>
              <a:buSzPts val="1800"/>
              <a:buChar char="–"/>
              <a:defRPr sz="1800" i="0" u="none" strike="noStrike" cap="none">
                <a:solidFill>
                  <a:schemeClr val="dk1"/>
                </a:solidFill>
              </a:defRPr>
            </a:lvl4pPr>
            <a:lvl5pPr marL="2286000" marR="0" lvl="4" indent="-342900" algn="l" rtl="0">
              <a:spcBef>
                <a:spcPts val="1600"/>
              </a:spcBef>
              <a:spcAft>
                <a:spcPts val="0"/>
              </a:spcAft>
              <a:buClr>
                <a:schemeClr val="dk1"/>
              </a:buClr>
              <a:buSzPts val="1800"/>
              <a:buChar char="»"/>
              <a:defRPr sz="1800" i="0" u="none" strike="noStrike" cap="none">
                <a:solidFill>
                  <a:schemeClr val="dk1"/>
                </a:solidFill>
              </a:defRPr>
            </a:lvl5pPr>
            <a:lvl6pPr marL="2743200" marR="0" lvl="5" indent="-342900" algn="l" rtl="0">
              <a:spcBef>
                <a:spcPts val="16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16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16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1600"/>
              </a:spcBef>
              <a:spcAft>
                <a:spcPts val="1600"/>
              </a:spcAft>
              <a:buClr>
                <a:schemeClr val="dk1"/>
              </a:buClr>
              <a:buSzPts val="1800"/>
              <a:buChar char="•"/>
              <a:defRPr sz="1800" i="0" u="none" strike="noStrike" cap="none">
                <a:solidFill>
                  <a:schemeClr val="dk1"/>
                </a:solidFill>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eaching - Title and two columns 1">
  <p:cSld name="TITLE_AND_TWO_COLUMNS_1">
    <p:spTree>
      <p:nvGrpSpPr>
        <p:cNvPr id="1" name="Shape 763"/>
        <p:cNvGrpSpPr/>
        <p:nvPr/>
      </p:nvGrpSpPr>
      <p:grpSpPr>
        <a:xfrm>
          <a:off x="0" y="0"/>
          <a:ext cx="0" cy="0"/>
          <a:chOff x="0" y="0"/>
          <a:chExt cx="0" cy="0"/>
        </a:xfrm>
      </p:grpSpPr>
      <p:sp>
        <p:nvSpPr>
          <p:cNvPr id="764" name="Google Shape;764;p58"/>
          <p:cNvSpPr/>
          <p:nvPr/>
        </p:nvSpPr>
        <p:spPr>
          <a:xfrm>
            <a:off x="294800" y="-9167"/>
            <a:ext cx="580500" cy="57150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8"/>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766" name="Google Shape;766;p58"/>
          <p:cNvSpPr txBox="1">
            <a:spLocks noGrp="1"/>
          </p:cNvSpPr>
          <p:nvPr>
            <p:ph type="body" idx="1"/>
          </p:nvPr>
        </p:nvSpPr>
        <p:spPr>
          <a:xfrm>
            <a:off x="2049650" y="2781333"/>
            <a:ext cx="2887500" cy="2464200"/>
          </a:xfrm>
          <a:prstGeom prst="rect">
            <a:avLst/>
          </a:prstGeom>
        </p:spPr>
        <p:txBody>
          <a:bodyPr spcFirstLastPara="1" wrap="square" lIns="91425" tIns="91425" rIns="91425" bIns="91425" anchor="t" anchorCtr="0">
            <a:noAutofit/>
          </a:bodyPr>
          <a:lstStyle>
            <a:lvl1pPr marL="457200" lvl="0" indent="-304800" rtl="0">
              <a:lnSpc>
                <a:spcPct val="150000"/>
              </a:lnSpc>
              <a:spcBef>
                <a:spcPts val="0"/>
              </a:spcBef>
              <a:spcAft>
                <a:spcPts val="0"/>
              </a:spcAft>
              <a:buSzPts val="1200"/>
              <a:buChar char="●"/>
              <a:defRPr sz="1200"/>
            </a:lvl1pPr>
            <a:lvl2pPr marL="914400" lvl="1" indent="-304800" rtl="0">
              <a:lnSpc>
                <a:spcPct val="150000"/>
              </a:lnSpc>
              <a:spcBef>
                <a:spcPts val="1600"/>
              </a:spcBef>
              <a:spcAft>
                <a:spcPts val="0"/>
              </a:spcAft>
              <a:buSzPts val="1200"/>
              <a:buChar char="○"/>
              <a:defRPr sz="1200"/>
            </a:lvl2pPr>
            <a:lvl3pPr marL="1371600" lvl="2" indent="-304800" rtl="0">
              <a:lnSpc>
                <a:spcPct val="150000"/>
              </a:lnSpc>
              <a:spcBef>
                <a:spcPts val="1600"/>
              </a:spcBef>
              <a:spcAft>
                <a:spcPts val="0"/>
              </a:spcAft>
              <a:buSzPts val="1200"/>
              <a:buChar char="■"/>
              <a:defRPr sz="1200"/>
            </a:lvl3pPr>
            <a:lvl4pPr marL="1828800" lvl="3" indent="-304800" rtl="0">
              <a:lnSpc>
                <a:spcPct val="150000"/>
              </a:lnSpc>
              <a:spcBef>
                <a:spcPts val="1600"/>
              </a:spcBef>
              <a:spcAft>
                <a:spcPts val="0"/>
              </a:spcAft>
              <a:buSzPts val="1200"/>
              <a:buChar char="●"/>
              <a:defRPr sz="1200"/>
            </a:lvl4pPr>
            <a:lvl5pPr marL="2286000" lvl="4" indent="-304800" rtl="0">
              <a:lnSpc>
                <a:spcPct val="150000"/>
              </a:lnSpc>
              <a:spcBef>
                <a:spcPts val="1600"/>
              </a:spcBef>
              <a:spcAft>
                <a:spcPts val="0"/>
              </a:spcAft>
              <a:buSzPts val="1200"/>
              <a:buChar char="○"/>
              <a:defRPr sz="1200"/>
            </a:lvl5pPr>
            <a:lvl6pPr marL="2743200" lvl="5" indent="-304800" rtl="0">
              <a:lnSpc>
                <a:spcPct val="150000"/>
              </a:lnSpc>
              <a:spcBef>
                <a:spcPts val="1600"/>
              </a:spcBef>
              <a:spcAft>
                <a:spcPts val="0"/>
              </a:spcAft>
              <a:buSzPts val="1200"/>
              <a:buChar char="■"/>
              <a:defRPr sz="1200"/>
            </a:lvl6pPr>
            <a:lvl7pPr marL="3200400" lvl="6" indent="-304800" rtl="0">
              <a:lnSpc>
                <a:spcPct val="150000"/>
              </a:lnSpc>
              <a:spcBef>
                <a:spcPts val="1600"/>
              </a:spcBef>
              <a:spcAft>
                <a:spcPts val="0"/>
              </a:spcAft>
              <a:buSzPts val="1200"/>
              <a:buChar char="●"/>
              <a:defRPr sz="1200"/>
            </a:lvl7pPr>
            <a:lvl8pPr marL="3657600" lvl="7" indent="-304800" rtl="0">
              <a:lnSpc>
                <a:spcPct val="150000"/>
              </a:lnSpc>
              <a:spcBef>
                <a:spcPts val="1600"/>
              </a:spcBef>
              <a:spcAft>
                <a:spcPts val="0"/>
              </a:spcAft>
              <a:buSzPts val="1200"/>
              <a:buChar char="○"/>
              <a:defRPr sz="1200"/>
            </a:lvl8pPr>
            <a:lvl9pPr marL="4114800" lvl="8" indent="-304800" rtl="0">
              <a:lnSpc>
                <a:spcPct val="150000"/>
              </a:lnSpc>
              <a:spcBef>
                <a:spcPts val="1600"/>
              </a:spcBef>
              <a:spcAft>
                <a:spcPts val="1600"/>
              </a:spcAft>
              <a:buSzPts val="1200"/>
              <a:buChar char="■"/>
              <a:defRPr sz="1200"/>
            </a:lvl9pPr>
          </a:lstStyle>
          <a:p>
            <a:endParaRPr/>
          </a:p>
        </p:txBody>
      </p:sp>
      <p:sp>
        <p:nvSpPr>
          <p:cNvPr id="767" name="Google Shape;767;p58"/>
          <p:cNvSpPr txBox="1">
            <a:spLocks noGrp="1"/>
          </p:cNvSpPr>
          <p:nvPr>
            <p:ph type="body" idx="2"/>
          </p:nvPr>
        </p:nvSpPr>
        <p:spPr>
          <a:xfrm>
            <a:off x="5267750" y="2781333"/>
            <a:ext cx="2887500" cy="2464200"/>
          </a:xfrm>
          <a:prstGeom prst="rect">
            <a:avLst/>
          </a:prstGeom>
        </p:spPr>
        <p:txBody>
          <a:bodyPr spcFirstLastPara="1" wrap="square" lIns="91425" tIns="91425" rIns="91425" bIns="91425" anchor="t" anchorCtr="0">
            <a:noAutofit/>
          </a:bodyPr>
          <a:lstStyle>
            <a:lvl1pPr marL="457200" lvl="0" indent="-304800" rtl="0">
              <a:lnSpc>
                <a:spcPct val="150000"/>
              </a:lnSpc>
              <a:spcBef>
                <a:spcPts val="0"/>
              </a:spcBef>
              <a:spcAft>
                <a:spcPts val="0"/>
              </a:spcAft>
              <a:buSzPts val="1200"/>
              <a:buChar char="●"/>
              <a:defRPr sz="1200"/>
            </a:lvl1pPr>
            <a:lvl2pPr marL="914400" lvl="1" indent="-304800" rtl="0">
              <a:lnSpc>
                <a:spcPct val="150000"/>
              </a:lnSpc>
              <a:spcBef>
                <a:spcPts val="1600"/>
              </a:spcBef>
              <a:spcAft>
                <a:spcPts val="0"/>
              </a:spcAft>
              <a:buSzPts val="1200"/>
              <a:buChar char="○"/>
              <a:defRPr sz="1200"/>
            </a:lvl2pPr>
            <a:lvl3pPr marL="1371600" lvl="2" indent="-304800" rtl="0">
              <a:lnSpc>
                <a:spcPct val="150000"/>
              </a:lnSpc>
              <a:spcBef>
                <a:spcPts val="1600"/>
              </a:spcBef>
              <a:spcAft>
                <a:spcPts val="0"/>
              </a:spcAft>
              <a:buSzPts val="1200"/>
              <a:buChar char="■"/>
              <a:defRPr sz="1200"/>
            </a:lvl3pPr>
            <a:lvl4pPr marL="1828800" lvl="3" indent="-304800" rtl="0">
              <a:lnSpc>
                <a:spcPct val="150000"/>
              </a:lnSpc>
              <a:spcBef>
                <a:spcPts val="1600"/>
              </a:spcBef>
              <a:spcAft>
                <a:spcPts val="0"/>
              </a:spcAft>
              <a:buSzPts val="1200"/>
              <a:buChar char="●"/>
              <a:defRPr sz="1200"/>
            </a:lvl4pPr>
            <a:lvl5pPr marL="2286000" lvl="4" indent="-304800" rtl="0">
              <a:lnSpc>
                <a:spcPct val="150000"/>
              </a:lnSpc>
              <a:spcBef>
                <a:spcPts val="1600"/>
              </a:spcBef>
              <a:spcAft>
                <a:spcPts val="0"/>
              </a:spcAft>
              <a:buSzPts val="1200"/>
              <a:buChar char="○"/>
              <a:defRPr sz="1200"/>
            </a:lvl5pPr>
            <a:lvl6pPr marL="2743200" lvl="5" indent="-304800" rtl="0">
              <a:lnSpc>
                <a:spcPct val="150000"/>
              </a:lnSpc>
              <a:spcBef>
                <a:spcPts val="1600"/>
              </a:spcBef>
              <a:spcAft>
                <a:spcPts val="0"/>
              </a:spcAft>
              <a:buSzPts val="1200"/>
              <a:buChar char="■"/>
              <a:defRPr sz="1200"/>
            </a:lvl6pPr>
            <a:lvl7pPr marL="3200400" lvl="6" indent="-304800" rtl="0">
              <a:lnSpc>
                <a:spcPct val="150000"/>
              </a:lnSpc>
              <a:spcBef>
                <a:spcPts val="1600"/>
              </a:spcBef>
              <a:spcAft>
                <a:spcPts val="0"/>
              </a:spcAft>
              <a:buSzPts val="1200"/>
              <a:buChar char="●"/>
              <a:defRPr sz="1200"/>
            </a:lvl7pPr>
            <a:lvl8pPr marL="3657600" lvl="7" indent="-304800" rtl="0">
              <a:lnSpc>
                <a:spcPct val="150000"/>
              </a:lnSpc>
              <a:spcBef>
                <a:spcPts val="1600"/>
              </a:spcBef>
              <a:spcAft>
                <a:spcPts val="0"/>
              </a:spcAft>
              <a:buSzPts val="1200"/>
              <a:buChar char="○"/>
              <a:defRPr sz="1200"/>
            </a:lvl8pPr>
            <a:lvl9pPr marL="4114800" lvl="8" indent="-304800" rtl="0">
              <a:lnSpc>
                <a:spcPct val="150000"/>
              </a:lnSpc>
              <a:spcBef>
                <a:spcPts val="1600"/>
              </a:spcBef>
              <a:spcAft>
                <a:spcPts val="1600"/>
              </a:spcAft>
              <a:buSzPts val="1200"/>
              <a:buChar char="■"/>
              <a:defRPr sz="1200"/>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able of contents">
  <p:cSld name="BIG_NUMBER_1">
    <p:spTree>
      <p:nvGrpSpPr>
        <p:cNvPr id="1" name="Shape 768"/>
        <p:cNvGrpSpPr/>
        <p:nvPr/>
      </p:nvGrpSpPr>
      <p:grpSpPr>
        <a:xfrm>
          <a:off x="0" y="0"/>
          <a:ext cx="0" cy="0"/>
          <a:chOff x="0" y="0"/>
          <a:chExt cx="0" cy="0"/>
        </a:xfrm>
      </p:grpSpPr>
      <p:sp>
        <p:nvSpPr>
          <p:cNvPr id="769" name="Google Shape;769;p59"/>
          <p:cNvSpPr/>
          <p:nvPr/>
        </p:nvSpPr>
        <p:spPr>
          <a:xfrm>
            <a:off x="294800" y="-9167"/>
            <a:ext cx="580500" cy="57150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9"/>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771" name="Google Shape;771;p59"/>
          <p:cNvSpPr txBox="1">
            <a:spLocks noGrp="1"/>
          </p:cNvSpPr>
          <p:nvPr>
            <p:ph type="title" idx="2" hasCustomPrompt="1"/>
          </p:nvPr>
        </p:nvSpPr>
        <p:spPr>
          <a:xfrm>
            <a:off x="2548300" y="509457"/>
            <a:ext cx="1295700" cy="59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t>xx%</a:t>
            </a:r>
          </a:p>
        </p:txBody>
      </p:sp>
      <p:sp>
        <p:nvSpPr>
          <p:cNvPr id="772" name="Google Shape;772;p59"/>
          <p:cNvSpPr txBox="1">
            <a:spLocks noGrp="1"/>
          </p:cNvSpPr>
          <p:nvPr>
            <p:ph type="title" idx="3"/>
          </p:nvPr>
        </p:nvSpPr>
        <p:spPr>
          <a:xfrm>
            <a:off x="2548300" y="1308457"/>
            <a:ext cx="3153300" cy="704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Muli"/>
                <a:ea typeface="Muli"/>
                <a:cs typeface="Muli"/>
                <a:sym typeface="Muli"/>
              </a:defRPr>
            </a:lvl2pPr>
            <a:lvl3pPr lvl="2" rtl="0">
              <a:spcBef>
                <a:spcPts val="0"/>
              </a:spcBef>
              <a:spcAft>
                <a:spcPts val="0"/>
              </a:spcAft>
              <a:buNone/>
              <a:defRPr>
                <a:latin typeface="Muli"/>
                <a:ea typeface="Muli"/>
                <a:cs typeface="Muli"/>
                <a:sym typeface="Muli"/>
              </a:defRPr>
            </a:lvl3pPr>
            <a:lvl4pPr lvl="3" rtl="0">
              <a:spcBef>
                <a:spcPts val="0"/>
              </a:spcBef>
              <a:spcAft>
                <a:spcPts val="0"/>
              </a:spcAft>
              <a:buNone/>
              <a:defRPr>
                <a:latin typeface="Muli"/>
                <a:ea typeface="Muli"/>
                <a:cs typeface="Muli"/>
                <a:sym typeface="Muli"/>
              </a:defRPr>
            </a:lvl4pPr>
            <a:lvl5pPr lvl="4" rtl="0">
              <a:spcBef>
                <a:spcPts val="0"/>
              </a:spcBef>
              <a:spcAft>
                <a:spcPts val="0"/>
              </a:spcAft>
              <a:buNone/>
              <a:defRPr>
                <a:latin typeface="Muli"/>
                <a:ea typeface="Muli"/>
                <a:cs typeface="Muli"/>
                <a:sym typeface="Muli"/>
              </a:defRPr>
            </a:lvl5pPr>
            <a:lvl6pPr lvl="5" rtl="0">
              <a:spcBef>
                <a:spcPts val="0"/>
              </a:spcBef>
              <a:spcAft>
                <a:spcPts val="0"/>
              </a:spcAft>
              <a:buNone/>
              <a:defRPr>
                <a:latin typeface="Muli"/>
                <a:ea typeface="Muli"/>
                <a:cs typeface="Muli"/>
                <a:sym typeface="Muli"/>
              </a:defRPr>
            </a:lvl6pPr>
            <a:lvl7pPr lvl="6" rtl="0">
              <a:spcBef>
                <a:spcPts val="0"/>
              </a:spcBef>
              <a:spcAft>
                <a:spcPts val="0"/>
              </a:spcAft>
              <a:buNone/>
              <a:defRPr>
                <a:latin typeface="Muli"/>
                <a:ea typeface="Muli"/>
                <a:cs typeface="Muli"/>
                <a:sym typeface="Muli"/>
              </a:defRPr>
            </a:lvl7pPr>
            <a:lvl8pPr lvl="7" rtl="0">
              <a:spcBef>
                <a:spcPts val="0"/>
              </a:spcBef>
              <a:spcAft>
                <a:spcPts val="0"/>
              </a:spcAft>
              <a:buNone/>
              <a:defRPr>
                <a:latin typeface="Muli"/>
                <a:ea typeface="Muli"/>
                <a:cs typeface="Muli"/>
                <a:sym typeface="Muli"/>
              </a:defRPr>
            </a:lvl8pPr>
            <a:lvl9pPr lvl="8" rtl="0">
              <a:spcBef>
                <a:spcPts val="0"/>
              </a:spcBef>
              <a:spcAft>
                <a:spcPts val="0"/>
              </a:spcAft>
              <a:buNone/>
              <a:defRPr>
                <a:latin typeface="Muli"/>
                <a:ea typeface="Muli"/>
                <a:cs typeface="Muli"/>
                <a:sym typeface="Muli"/>
              </a:defRPr>
            </a:lvl9pPr>
          </a:lstStyle>
          <a:p>
            <a:endParaRPr/>
          </a:p>
        </p:txBody>
      </p:sp>
      <p:sp>
        <p:nvSpPr>
          <p:cNvPr id="773" name="Google Shape;773;p59"/>
          <p:cNvSpPr txBox="1">
            <a:spLocks noGrp="1"/>
          </p:cNvSpPr>
          <p:nvPr>
            <p:ph type="subTitle" idx="1"/>
          </p:nvPr>
        </p:nvSpPr>
        <p:spPr>
          <a:xfrm>
            <a:off x="2548300" y="1899528"/>
            <a:ext cx="2015700" cy="48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74" name="Google Shape;774;p59"/>
          <p:cNvSpPr txBox="1">
            <a:spLocks noGrp="1"/>
          </p:cNvSpPr>
          <p:nvPr>
            <p:ph type="title" idx="4" hasCustomPrompt="1"/>
          </p:nvPr>
        </p:nvSpPr>
        <p:spPr>
          <a:xfrm>
            <a:off x="2548300" y="3108333"/>
            <a:ext cx="1295700" cy="59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t>xx%</a:t>
            </a:r>
          </a:p>
        </p:txBody>
      </p:sp>
      <p:sp>
        <p:nvSpPr>
          <p:cNvPr id="775" name="Google Shape;775;p59"/>
          <p:cNvSpPr txBox="1">
            <a:spLocks noGrp="1"/>
          </p:cNvSpPr>
          <p:nvPr>
            <p:ph type="title" idx="5"/>
          </p:nvPr>
        </p:nvSpPr>
        <p:spPr>
          <a:xfrm>
            <a:off x="2548300" y="3907333"/>
            <a:ext cx="3153300" cy="704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Muli"/>
                <a:ea typeface="Muli"/>
                <a:cs typeface="Muli"/>
                <a:sym typeface="Muli"/>
              </a:defRPr>
            </a:lvl2pPr>
            <a:lvl3pPr lvl="2" rtl="0">
              <a:spcBef>
                <a:spcPts val="0"/>
              </a:spcBef>
              <a:spcAft>
                <a:spcPts val="0"/>
              </a:spcAft>
              <a:buNone/>
              <a:defRPr>
                <a:latin typeface="Muli"/>
                <a:ea typeface="Muli"/>
                <a:cs typeface="Muli"/>
                <a:sym typeface="Muli"/>
              </a:defRPr>
            </a:lvl3pPr>
            <a:lvl4pPr lvl="3" rtl="0">
              <a:spcBef>
                <a:spcPts val="0"/>
              </a:spcBef>
              <a:spcAft>
                <a:spcPts val="0"/>
              </a:spcAft>
              <a:buNone/>
              <a:defRPr>
                <a:latin typeface="Muli"/>
                <a:ea typeface="Muli"/>
                <a:cs typeface="Muli"/>
                <a:sym typeface="Muli"/>
              </a:defRPr>
            </a:lvl4pPr>
            <a:lvl5pPr lvl="4" rtl="0">
              <a:spcBef>
                <a:spcPts val="0"/>
              </a:spcBef>
              <a:spcAft>
                <a:spcPts val="0"/>
              </a:spcAft>
              <a:buNone/>
              <a:defRPr>
                <a:latin typeface="Muli"/>
                <a:ea typeface="Muli"/>
                <a:cs typeface="Muli"/>
                <a:sym typeface="Muli"/>
              </a:defRPr>
            </a:lvl5pPr>
            <a:lvl6pPr lvl="5" rtl="0">
              <a:spcBef>
                <a:spcPts val="0"/>
              </a:spcBef>
              <a:spcAft>
                <a:spcPts val="0"/>
              </a:spcAft>
              <a:buNone/>
              <a:defRPr>
                <a:latin typeface="Muli"/>
                <a:ea typeface="Muli"/>
                <a:cs typeface="Muli"/>
                <a:sym typeface="Muli"/>
              </a:defRPr>
            </a:lvl6pPr>
            <a:lvl7pPr lvl="6" rtl="0">
              <a:spcBef>
                <a:spcPts val="0"/>
              </a:spcBef>
              <a:spcAft>
                <a:spcPts val="0"/>
              </a:spcAft>
              <a:buNone/>
              <a:defRPr>
                <a:latin typeface="Muli"/>
                <a:ea typeface="Muli"/>
                <a:cs typeface="Muli"/>
                <a:sym typeface="Muli"/>
              </a:defRPr>
            </a:lvl7pPr>
            <a:lvl8pPr lvl="7" rtl="0">
              <a:spcBef>
                <a:spcPts val="0"/>
              </a:spcBef>
              <a:spcAft>
                <a:spcPts val="0"/>
              </a:spcAft>
              <a:buNone/>
              <a:defRPr>
                <a:latin typeface="Muli"/>
                <a:ea typeface="Muli"/>
                <a:cs typeface="Muli"/>
                <a:sym typeface="Muli"/>
              </a:defRPr>
            </a:lvl8pPr>
            <a:lvl9pPr lvl="8" rtl="0">
              <a:spcBef>
                <a:spcPts val="0"/>
              </a:spcBef>
              <a:spcAft>
                <a:spcPts val="0"/>
              </a:spcAft>
              <a:buNone/>
              <a:defRPr>
                <a:latin typeface="Muli"/>
                <a:ea typeface="Muli"/>
                <a:cs typeface="Muli"/>
                <a:sym typeface="Muli"/>
              </a:defRPr>
            </a:lvl9pPr>
          </a:lstStyle>
          <a:p>
            <a:endParaRPr/>
          </a:p>
        </p:txBody>
      </p:sp>
      <p:sp>
        <p:nvSpPr>
          <p:cNvPr id="776" name="Google Shape;776;p59"/>
          <p:cNvSpPr txBox="1">
            <a:spLocks noGrp="1"/>
          </p:cNvSpPr>
          <p:nvPr>
            <p:ph type="subTitle" idx="6"/>
          </p:nvPr>
        </p:nvSpPr>
        <p:spPr>
          <a:xfrm>
            <a:off x="2548300" y="4498417"/>
            <a:ext cx="2015700" cy="48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77" name="Google Shape;777;p59"/>
          <p:cNvSpPr txBox="1">
            <a:spLocks noGrp="1"/>
          </p:cNvSpPr>
          <p:nvPr>
            <p:ph type="title" idx="7" hasCustomPrompt="1"/>
          </p:nvPr>
        </p:nvSpPr>
        <p:spPr>
          <a:xfrm>
            <a:off x="6376149" y="509457"/>
            <a:ext cx="1295700" cy="59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t>xx%</a:t>
            </a:r>
          </a:p>
        </p:txBody>
      </p:sp>
      <p:sp>
        <p:nvSpPr>
          <p:cNvPr id="778" name="Google Shape;778;p59"/>
          <p:cNvSpPr txBox="1">
            <a:spLocks noGrp="1"/>
          </p:cNvSpPr>
          <p:nvPr>
            <p:ph type="title" idx="8"/>
          </p:nvPr>
        </p:nvSpPr>
        <p:spPr>
          <a:xfrm>
            <a:off x="6376149" y="1308457"/>
            <a:ext cx="3153300" cy="704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Muli"/>
                <a:ea typeface="Muli"/>
                <a:cs typeface="Muli"/>
                <a:sym typeface="Muli"/>
              </a:defRPr>
            </a:lvl2pPr>
            <a:lvl3pPr lvl="2" rtl="0">
              <a:spcBef>
                <a:spcPts val="0"/>
              </a:spcBef>
              <a:spcAft>
                <a:spcPts val="0"/>
              </a:spcAft>
              <a:buNone/>
              <a:defRPr>
                <a:latin typeface="Muli"/>
                <a:ea typeface="Muli"/>
                <a:cs typeface="Muli"/>
                <a:sym typeface="Muli"/>
              </a:defRPr>
            </a:lvl3pPr>
            <a:lvl4pPr lvl="3" rtl="0">
              <a:spcBef>
                <a:spcPts val="0"/>
              </a:spcBef>
              <a:spcAft>
                <a:spcPts val="0"/>
              </a:spcAft>
              <a:buNone/>
              <a:defRPr>
                <a:latin typeface="Muli"/>
                <a:ea typeface="Muli"/>
                <a:cs typeface="Muli"/>
                <a:sym typeface="Muli"/>
              </a:defRPr>
            </a:lvl4pPr>
            <a:lvl5pPr lvl="4" rtl="0">
              <a:spcBef>
                <a:spcPts val="0"/>
              </a:spcBef>
              <a:spcAft>
                <a:spcPts val="0"/>
              </a:spcAft>
              <a:buNone/>
              <a:defRPr>
                <a:latin typeface="Muli"/>
                <a:ea typeface="Muli"/>
                <a:cs typeface="Muli"/>
                <a:sym typeface="Muli"/>
              </a:defRPr>
            </a:lvl5pPr>
            <a:lvl6pPr lvl="5" rtl="0">
              <a:spcBef>
                <a:spcPts val="0"/>
              </a:spcBef>
              <a:spcAft>
                <a:spcPts val="0"/>
              </a:spcAft>
              <a:buNone/>
              <a:defRPr>
                <a:latin typeface="Muli"/>
                <a:ea typeface="Muli"/>
                <a:cs typeface="Muli"/>
                <a:sym typeface="Muli"/>
              </a:defRPr>
            </a:lvl6pPr>
            <a:lvl7pPr lvl="6" rtl="0">
              <a:spcBef>
                <a:spcPts val="0"/>
              </a:spcBef>
              <a:spcAft>
                <a:spcPts val="0"/>
              </a:spcAft>
              <a:buNone/>
              <a:defRPr>
                <a:latin typeface="Muli"/>
                <a:ea typeface="Muli"/>
                <a:cs typeface="Muli"/>
                <a:sym typeface="Muli"/>
              </a:defRPr>
            </a:lvl7pPr>
            <a:lvl8pPr lvl="7" rtl="0">
              <a:spcBef>
                <a:spcPts val="0"/>
              </a:spcBef>
              <a:spcAft>
                <a:spcPts val="0"/>
              </a:spcAft>
              <a:buNone/>
              <a:defRPr>
                <a:latin typeface="Muli"/>
                <a:ea typeface="Muli"/>
                <a:cs typeface="Muli"/>
                <a:sym typeface="Muli"/>
              </a:defRPr>
            </a:lvl8pPr>
            <a:lvl9pPr lvl="8" rtl="0">
              <a:spcBef>
                <a:spcPts val="0"/>
              </a:spcBef>
              <a:spcAft>
                <a:spcPts val="0"/>
              </a:spcAft>
              <a:buNone/>
              <a:defRPr>
                <a:latin typeface="Muli"/>
                <a:ea typeface="Muli"/>
                <a:cs typeface="Muli"/>
                <a:sym typeface="Muli"/>
              </a:defRPr>
            </a:lvl9pPr>
          </a:lstStyle>
          <a:p>
            <a:endParaRPr/>
          </a:p>
        </p:txBody>
      </p:sp>
      <p:sp>
        <p:nvSpPr>
          <p:cNvPr id="779" name="Google Shape;779;p59"/>
          <p:cNvSpPr txBox="1">
            <a:spLocks noGrp="1"/>
          </p:cNvSpPr>
          <p:nvPr>
            <p:ph type="subTitle" idx="9"/>
          </p:nvPr>
        </p:nvSpPr>
        <p:spPr>
          <a:xfrm>
            <a:off x="6376149" y="1899528"/>
            <a:ext cx="2015700" cy="48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80" name="Google Shape;780;p59"/>
          <p:cNvSpPr txBox="1">
            <a:spLocks noGrp="1"/>
          </p:cNvSpPr>
          <p:nvPr>
            <p:ph type="title" idx="13" hasCustomPrompt="1"/>
          </p:nvPr>
        </p:nvSpPr>
        <p:spPr>
          <a:xfrm>
            <a:off x="6376149" y="3108333"/>
            <a:ext cx="1295700" cy="59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t>xx%</a:t>
            </a:r>
          </a:p>
        </p:txBody>
      </p:sp>
      <p:sp>
        <p:nvSpPr>
          <p:cNvPr id="781" name="Google Shape;781;p59"/>
          <p:cNvSpPr txBox="1">
            <a:spLocks noGrp="1"/>
          </p:cNvSpPr>
          <p:nvPr>
            <p:ph type="title" idx="14"/>
          </p:nvPr>
        </p:nvSpPr>
        <p:spPr>
          <a:xfrm>
            <a:off x="6376149" y="3907333"/>
            <a:ext cx="3153300" cy="704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Muli"/>
                <a:ea typeface="Muli"/>
                <a:cs typeface="Muli"/>
                <a:sym typeface="Muli"/>
              </a:defRPr>
            </a:lvl2pPr>
            <a:lvl3pPr lvl="2" rtl="0">
              <a:spcBef>
                <a:spcPts val="0"/>
              </a:spcBef>
              <a:spcAft>
                <a:spcPts val="0"/>
              </a:spcAft>
              <a:buNone/>
              <a:defRPr>
                <a:latin typeface="Muli"/>
                <a:ea typeface="Muli"/>
                <a:cs typeface="Muli"/>
                <a:sym typeface="Muli"/>
              </a:defRPr>
            </a:lvl3pPr>
            <a:lvl4pPr lvl="3" rtl="0">
              <a:spcBef>
                <a:spcPts val="0"/>
              </a:spcBef>
              <a:spcAft>
                <a:spcPts val="0"/>
              </a:spcAft>
              <a:buNone/>
              <a:defRPr>
                <a:latin typeface="Muli"/>
                <a:ea typeface="Muli"/>
                <a:cs typeface="Muli"/>
                <a:sym typeface="Muli"/>
              </a:defRPr>
            </a:lvl4pPr>
            <a:lvl5pPr lvl="4" rtl="0">
              <a:spcBef>
                <a:spcPts val="0"/>
              </a:spcBef>
              <a:spcAft>
                <a:spcPts val="0"/>
              </a:spcAft>
              <a:buNone/>
              <a:defRPr>
                <a:latin typeface="Muli"/>
                <a:ea typeface="Muli"/>
                <a:cs typeface="Muli"/>
                <a:sym typeface="Muli"/>
              </a:defRPr>
            </a:lvl5pPr>
            <a:lvl6pPr lvl="5" rtl="0">
              <a:spcBef>
                <a:spcPts val="0"/>
              </a:spcBef>
              <a:spcAft>
                <a:spcPts val="0"/>
              </a:spcAft>
              <a:buNone/>
              <a:defRPr>
                <a:latin typeface="Muli"/>
                <a:ea typeface="Muli"/>
                <a:cs typeface="Muli"/>
                <a:sym typeface="Muli"/>
              </a:defRPr>
            </a:lvl6pPr>
            <a:lvl7pPr lvl="6" rtl="0">
              <a:spcBef>
                <a:spcPts val="0"/>
              </a:spcBef>
              <a:spcAft>
                <a:spcPts val="0"/>
              </a:spcAft>
              <a:buNone/>
              <a:defRPr>
                <a:latin typeface="Muli"/>
                <a:ea typeface="Muli"/>
                <a:cs typeface="Muli"/>
                <a:sym typeface="Muli"/>
              </a:defRPr>
            </a:lvl7pPr>
            <a:lvl8pPr lvl="7" rtl="0">
              <a:spcBef>
                <a:spcPts val="0"/>
              </a:spcBef>
              <a:spcAft>
                <a:spcPts val="0"/>
              </a:spcAft>
              <a:buNone/>
              <a:defRPr>
                <a:latin typeface="Muli"/>
                <a:ea typeface="Muli"/>
                <a:cs typeface="Muli"/>
                <a:sym typeface="Muli"/>
              </a:defRPr>
            </a:lvl8pPr>
            <a:lvl9pPr lvl="8" rtl="0">
              <a:spcBef>
                <a:spcPts val="0"/>
              </a:spcBef>
              <a:spcAft>
                <a:spcPts val="0"/>
              </a:spcAft>
              <a:buNone/>
              <a:defRPr>
                <a:latin typeface="Muli"/>
                <a:ea typeface="Muli"/>
                <a:cs typeface="Muli"/>
                <a:sym typeface="Muli"/>
              </a:defRPr>
            </a:lvl9pPr>
          </a:lstStyle>
          <a:p>
            <a:endParaRPr/>
          </a:p>
        </p:txBody>
      </p:sp>
      <p:sp>
        <p:nvSpPr>
          <p:cNvPr id="782" name="Google Shape;782;p59"/>
          <p:cNvSpPr txBox="1">
            <a:spLocks noGrp="1"/>
          </p:cNvSpPr>
          <p:nvPr>
            <p:ph type="subTitle" idx="15"/>
          </p:nvPr>
        </p:nvSpPr>
        <p:spPr>
          <a:xfrm>
            <a:off x="6376149" y="4498415"/>
            <a:ext cx="2015700" cy="48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 Six Columns ">
  <p:cSld name="BIG_NUMBER_1_1_1_1">
    <p:spTree>
      <p:nvGrpSpPr>
        <p:cNvPr id="1" name="Shape 783"/>
        <p:cNvGrpSpPr/>
        <p:nvPr/>
      </p:nvGrpSpPr>
      <p:grpSpPr>
        <a:xfrm>
          <a:off x="0" y="0"/>
          <a:ext cx="0" cy="0"/>
          <a:chOff x="0" y="0"/>
          <a:chExt cx="0" cy="0"/>
        </a:xfrm>
      </p:grpSpPr>
      <p:sp>
        <p:nvSpPr>
          <p:cNvPr id="784" name="Google Shape;784;p60"/>
          <p:cNvSpPr/>
          <p:nvPr/>
        </p:nvSpPr>
        <p:spPr>
          <a:xfrm>
            <a:off x="294800" y="-9167"/>
            <a:ext cx="580500" cy="57150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60"/>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786" name="Google Shape;786;p60"/>
          <p:cNvSpPr txBox="1">
            <a:spLocks noGrp="1"/>
          </p:cNvSpPr>
          <p:nvPr>
            <p:ph type="title" idx="2"/>
          </p:nvPr>
        </p:nvSpPr>
        <p:spPr>
          <a:xfrm>
            <a:off x="2045591" y="3678694"/>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787" name="Google Shape;787;p60"/>
          <p:cNvSpPr txBox="1">
            <a:spLocks noGrp="1"/>
          </p:cNvSpPr>
          <p:nvPr>
            <p:ph type="subTitle" idx="1"/>
          </p:nvPr>
        </p:nvSpPr>
        <p:spPr>
          <a:xfrm>
            <a:off x="2099891" y="4269777"/>
            <a:ext cx="1480500" cy="4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88" name="Google Shape;788;p60"/>
          <p:cNvSpPr txBox="1">
            <a:spLocks noGrp="1"/>
          </p:cNvSpPr>
          <p:nvPr>
            <p:ph type="title" idx="3"/>
          </p:nvPr>
        </p:nvSpPr>
        <p:spPr>
          <a:xfrm>
            <a:off x="2045591" y="1522083"/>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789" name="Google Shape;789;p60"/>
          <p:cNvSpPr txBox="1">
            <a:spLocks noGrp="1"/>
          </p:cNvSpPr>
          <p:nvPr>
            <p:ph type="subTitle" idx="4"/>
          </p:nvPr>
        </p:nvSpPr>
        <p:spPr>
          <a:xfrm>
            <a:off x="2099891" y="2113166"/>
            <a:ext cx="1480500" cy="4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90" name="Google Shape;790;p60"/>
          <p:cNvSpPr txBox="1">
            <a:spLocks noGrp="1"/>
          </p:cNvSpPr>
          <p:nvPr>
            <p:ph type="title" idx="5"/>
          </p:nvPr>
        </p:nvSpPr>
        <p:spPr>
          <a:xfrm>
            <a:off x="4193041" y="3678694"/>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791" name="Google Shape;791;p60"/>
          <p:cNvSpPr txBox="1">
            <a:spLocks noGrp="1"/>
          </p:cNvSpPr>
          <p:nvPr>
            <p:ph type="subTitle" idx="6"/>
          </p:nvPr>
        </p:nvSpPr>
        <p:spPr>
          <a:xfrm>
            <a:off x="4247341" y="4269777"/>
            <a:ext cx="1480500" cy="4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92" name="Google Shape;792;p60"/>
          <p:cNvSpPr txBox="1">
            <a:spLocks noGrp="1"/>
          </p:cNvSpPr>
          <p:nvPr>
            <p:ph type="title" idx="7"/>
          </p:nvPr>
        </p:nvSpPr>
        <p:spPr>
          <a:xfrm>
            <a:off x="4193041" y="1522083"/>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793" name="Google Shape;793;p60"/>
          <p:cNvSpPr txBox="1">
            <a:spLocks noGrp="1"/>
          </p:cNvSpPr>
          <p:nvPr>
            <p:ph type="subTitle" idx="8"/>
          </p:nvPr>
        </p:nvSpPr>
        <p:spPr>
          <a:xfrm>
            <a:off x="4247341" y="2113166"/>
            <a:ext cx="1480500" cy="4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94" name="Google Shape;794;p60"/>
          <p:cNvSpPr txBox="1">
            <a:spLocks noGrp="1"/>
          </p:cNvSpPr>
          <p:nvPr>
            <p:ph type="title" idx="9"/>
          </p:nvPr>
        </p:nvSpPr>
        <p:spPr>
          <a:xfrm>
            <a:off x="6394791" y="3678694"/>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795" name="Google Shape;795;p60"/>
          <p:cNvSpPr txBox="1">
            <a:spLocks noGrp="1"/>
          </p:cNvSpPr>
          <p:nvPr>
            <p:ph type="subTitle" idx="13"/>
          </p:nvPr>
        </p:nvSpPr>
        <p:spPr>
          <a:xfrm>
            <a:off x="6449091" y="4269777"/>
            <a:ext cx="1480500" cy="4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96" name="Google Shape;796;p60"/>
          <p:cNvSpPr txBox="1">
            <a:spLocks noGrp="1"/>
          </p:cNvSpPr>
          <p:nvPr>
            <p:ph type="title" idx="14"/>
          </p:nvPr>
        </p:nvSpPr>
        <p:spPr>
          <a:xfrm>
            <a:off x="6394791" y="1522083"/>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797" name="Google Shape;797;p60"/>
          <p:cNvSpPr txBox="1">
            <a:spLocks noGrp="1"/>
          </p:cNvSpPr>
          <p:nvPr>
            <p:ph type="subTitle" idx="15"/>
          </p:nvPr>
        </p:nvSpPr>
        <p:spPr>
          <a:xfrm>
            <a:off x="6449091" y="2113166"/>
            <a:ext cx="1480500" cy="4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2">
    <p:spTree>
      <p:nvGrpSpPr>
        <p:cNvPr id="1" name="Shape 798"/>
        <p:cNvGrpSpPr/>
        <p:nvPr/>
      </p:nvGrpSpPr>
      <p:grpSpPr>
        <a:xfrm>
          <a:off x="0" y="0"/>
          <a:ext cx="0" cy="0"/>
          <a:chOff x="0" y="0"/>
          <a:chExt cx="0" cy="0"/>
        </a:xfrm>
      </p:grpSpPr>
      <p:sp>
        <p:nvSpPr>
          <p:cNvPr id="799" name="Google Shape;799;p61"/>
          <p:cNvSpPr txBox="1">
            <a:spLocks noGrp="1"/>
          </p:cNvSpPr>
          <p:nvPr>
            <p:ph type="body" idx="1"/>
          </p:nvPr>
        </p:nvSpPr>
        <p:spPr>
          <a:xfrm>
            <a:off x="2049650" y="2781333"/>
            <a:ext cx="2887500" cy="2464200"/>
          </a:xfrm>
          <a:prstGeom prst="rect">
            <a:avLst/>
          </a:prstGeom>
        </p:spPr>
        <p:txBody>
          <a:bodyPr spcFirstLastPara="1" wrap="square" lIns="91425" tIns="91425" rIns="91425" bIns="91425" anchor="t" anchorCtr="0">
            <a:noAutofit/>
          </a:bodyPr>
          <a:lstStyle>
            <a:lvl1pPr marL="457200" lvl="0" indent="-304800" rtl="0">
              <a:lnSpc>
                <a:spcPct val="150000"/>
              </a:lnSpc>
              <a:spcBef>
                <a:spcPts val="0"/>
              </a:spcBef>
              <a:spcAft>
                <a:spcPts val="0"/>
              </a:spcAft>
              <a:buSzPts val="1200"/>
              <a:buChar char="●"/>
              <a:defRPr sz="1200"/>
            </a:lvl1pPr>
            <a:lvl2pPr marL="914400" lvl="1" indent="-304800" rtl="0">
              <a:lnSpc>
                <a:spcPct val="150000"/>
              </a:lnSpc>
              <a:spcBef>
                <a:spcPts val="1600"/>
              </a:spcBef>
              <a:spcAft>
                <a:spcPts val="0"/>
              </a:spcAft>
              <a:buSzPts val="1200"/>
              <a:buChar char="○"/>
              <a:defRPr sz="1200"/>
            </a:lvl2pPr>
            <a:lvl3pPr marL="1371600" lvl="2" indent="-304800" rtl="0">
              <a:lnSpc>
                <a:spcPct val="150000"/>
              </a:lnSpc>
              <a:spcBef>
                <a:spcPts val="1600"/>
              </a:spcBef>
              <a:spcAft>
                <a:spcPts val="0"/>
              </a:spcAft>
              <a:buSzPts val="1200"/>
              <a:buChar char="■"/>
              <a:defRPr sz="1200"/>
            </a:lvl3pPr>
            <a:lvl4pPr marL="1828800" lvl="3" indent="-304800" rtl="0">
              <a:lnSpc>
                <a:spcPct val="150000"/>
              </a:lnSpc>
              <a:spcBef>
                <a:spcPts val="1600"/>
              </a:spcBef>
              <a:spcAft>
                <a:spcPts val="0"/>
              </a:spcAft>
              <a:buSzPts val="1200"/>
              <a:buChar char="●"/>
              <a:defRPr sz="1200"/>
            </a:lvl4pPr>
            <a:lvl5pPr marL="2286000" lvl="4" indent="-304800" rtl="0">
              <a:lnSpc>
                <a:spcPct val="150000"/>
              </a:lnSpc>
              <a:spcBef>
                <a:spcPts val="1600"/>
              </a:spcBef>
              <a:spcAft>
                <a:spcPts val="0"/>
              </a:spcAft>
              <a:buSzPts val="1200"/>
              <a:buChar char="○"/>
              <a:defRPr sz="1200"/>
            </a:lvl5pPr>
            <a:lvl6pPr marL="2743200" lvl="5" indent="-304800" rtl="0">
              <a:lnSpc>
                <a:spcPct val="150000"/>
              </a:lnSpc>
              <a:spcBef>
                <a:spcPts val="1600"/>
              </a:spcBef>
              <a:spcAft>
                <a:spcPts val="0"/>
              </a:spcAft>
              <a:buSzPts val="1200"/>
              <a:buChar char="■"/>
              <a:defRPr sz="1200"/>
            </a:lvl6pPr>
            <a:lvl7pPr marL="3200400" lvl="6" indent="-304800" rtl="0">
              <a:lnSpc>
                <a:spcPct val="150000"/>
              </a:lnSpc>
              <a:spcBef>
                <a:spcPts val="1600"/>
              </a:spcBef>
              <a:spcAft>
                <a:spcPts val="0"/>
              </a:spcAft>
              <a:buSzPts val="1200"/>
              <a:buChar char="●"/>
              <a:defRPr sz="1200"/>
            </a:lvl7pPr>
            <a:lvl8pPr marL="3657600" lvl="7" indent="-304800" rtl="0">
              <a:lnSpc>
                <a:spcPct val="150000"/>
              </a:lnSpc>
              <a:spcBef>
                <a:spcPts val="1600"/>
              </a:spcBef>
              <a:spcAft>
                <a:spcPts val="0"/>
              </a:spcAft>
              <a:buSzPts val="1200"/>
              <a:buChar char="○"/>
              <a:defRPr sz="1200"/>
            </a:lvl8pPr>
            <a:lvl9pPr marL="4114800" lvl="8" indent="-304800" rtl="0">
              <a:lnSpc>
                <a:spcPct val="150000"/>
              </a:lnSpc>
              <a:spcBef>
                <a:spcPts val="1600"/>
              </a:spcBef>
              <a:spcAft>
                <a:spcPts val="1600"/>
              </a:spcAft>
              <a:buSzPts val="1200"/>
              <a:buChar char="■"/>
              <a:defRPr sz="1200"/>
            </a:lvl9pPr>
          </a:lstStyle>
          <a:p>
            <a:endParaRPr/>
          </a:p>
        </p:txBody>
      </p:sp>
      <p:sp>
        <p:nvSpPr>
          <p:cNvPr id="800" name="Google Shape;800;p61"/>
          <p:cNvSpPr txBox="1">
            <a:spLocks noGrp="1"/>
          </p:cNvSpPr>
          <p:nvPr>
            <p:ph type="body" idx="2"/>
          </p:nvPr>
        </p:nvSpPr>
        <p:spPr>
          <a:xfrm>
            <a:off x="5267750" y="2781333"/>
            <a:ext cx="2887500" cy="2464200"/>
          </a:xfrm>
          <a:prstGeom prst="rect">
            <a:avLst/>
          </a:prstGeom>
        </p:spPr>
        <p:txBody>
          <a:bodyPr spcFirstLastPara="1" wrap="square" lIns="91425" tIns="91425" rIns="91425" bIns="91425" anchor="t" anchorCtr="0">
            <a:noAutofit/>
          </a:bodyPr>
          <a:lstStyle>
            <a:lvl1pPr marL="457200" lvl="0" indent="-304800" rtl="0">
              <a:lnSpc>
                <a:spcPct val="150000"/>
              </a:lnSpc>
              <a:spcBef>
                <a:spcPts val="0"/>
              </a:spcBef>
              <a:spcAft>
                <a:spcPts val="0"/>
              </a:spcAft>
              <a:buSzPts val="1200"/>
              <a:buChar char="●"/>
              <a:defRPr sz="1200"/>
            </a:lvl1pPr>
            <a:lvl2pPr marL="914400" lvl="1" indent="-304800" rtl="0">
              <a:lnSpc>
                <a:spcPct val="150000"/>
              </a:lnSpc>
              <a:spcBef>
                <a:spcPts val="1600"/>
              </a:spcBef>
              <a:spcAft>
                <a:spcPts val="0"/>
              </a:spcAft>
              <a:buSzPts val="1200"/>
              <a:buChar char="○"/>
              <a:defRPr sz="1200"/>
            </a:lvl2pPr>
            <a:lvl3pPr marL="1371600" lvl="2" indent="-304800" rtl="0">
              <a:lnSpc>
                <a:spcPct val="150000"/>
              </a:lnSpc>
              <a:spcBef>
                <a:spcPts val="1600"/>
              </a:spcBef>
              <a:spcAft>
                <a:spcPts val="0"/>
              </a:spcAft>
              <a:buSzPts val="1200"/>
              <a:buChar char="■"/>
              <a:defRPr sz="1200"/>
            </a:lvl3pPr>
            <a:lvl4pPr marL="1828800" lvl="3" indent="-304800" rtl="0">
              <a:lnSpc>
                <a:spcPct val="150000"/>
              </a:lnSpc>
              <a:spcBef>
                <a:spcPts val="1600"/>
              </a:spcBef>
              <a:spcAft>
                <a:spcPts val="0"/>
              </a:spcAft>
              <a:buSzPts val="1200"/>
              <a:buChar char="●"/>
              <a:defRPr sz="1200"/>
            </a:lvl4pPr>
            <a:lvl5pPr marL="2286000" lvl="4" indent="-304800" rtl="0">
              <a:lnSpc>
                <a:spcPct val="150000"/>
              </a:lnSpc>
              <a:spcBef>
                <a:spcPts val="1600"/>
              </a:spcBef>
              <a:spcAft>
                <a:spcPts val="0"/>
              </a:spcAft>
              <a:buSzPts val="1200"/>
              <a:buChar char="○"/>
              <a:defRPr sz="1200"/>
            </a:lvl5pPr>
            <a:lvl6pPr marL="2743200" lvl="5" indent="-304800" rtl="0">
              <a:lnSpc>
                <a:spcPct val="150000"/>
              </a:lnSpc>
              <a:spcBef>
                <a:spcPts val="1600"/>
              </a:spcBef>
              <a:spcAft>
                <a:spcPts val="0"/>
              </a:spcAft>
              <a:buSzPts val="1200"/>
              <a:buChar char="■"/>
              <a:defRPr sz="1200"/>
            </a:lvl6pPr>
            <a:lvl7pPr marL="3200400" lvl="6" indent="-304800" rtl="0">
              <a:lnSpc>
                <a:spcPct val="150000"/>
              </a:lnSpc>
              <a:spcBef>
                <a:spcPts val="1600"/>
              </a:spcBef>
              <a:spcAft>
                <a:spcPts val="0"/>
              </a:spcAft>
              <a:buSzPts val="1200"/>
              <a:buChar char="●"/>
              <a:defRPr sz="1200"/>
            </a:lvl7pPr>
            <a:lvl8pPr marL="3657600" lvl="7" indent="-304800" rtl="0">
              <a:lnSpc>
                <a:spcPct val="150000"/>
              </a:lnSpc>
              <a:spcBef>
                <a:spcPts val="1600"/>
              </a:spcBef>
              <a:spcAft>
                <a:spcPts val="0"/>
              </a:spcAft>
              <a:buSzPts val="1200"/>
              <a:buChar char="○"/>
              <a:defRPr sz="1200"/>
            </a:lvl8pPr>
            <a:lvl9pPr marL="4114800" lvl="8" indent="-304800" rtl="0">
              <a:lnSpc>
                <a:spcPct val="150000"/>
              </a:lnSpc>
              <a:spcBef>
                <a:spcPts val="1600"/>
              </a:spcBef>
              <a:spcAft>
                <a:spcPts val="1600"/>
              </a:spcAft>
              <a:buSzPts val="1200"/>
              <a:buChar char="■"/>
              <a:defRPr sz="1200"/>
            </a:lvl9pPr>
          </a:lstStyle>
          <a:p>
            <a:endParaRPr/>
          </a:p>
        </p:txBody>
      </p:sp>
      <p:sp>
        <p:nvSpPr>
          <p:cNvPr id="801" name="Google Shape;801;p61"/>
          <p:cNvSpPr/>
          <p:nvPr/>
        </p:nvSpPr>
        <p:spPr>
          <a:xfrm>
            <a:off x="294800" y="-9167"/>
            <a:ext cx="580500" cy="571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61"/>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ome - Title and body" type="tx">
  <p:cSld name="TITLE_AND_BODY">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134725" y="84149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p7"/>
          <p:cNvSpPr txBox="1">
            <a:spLocks noGrp="1"/>
          </p:cNvSpPr>
          <p:nvPr>
            <p:ph type="body" idx="1"/>
          </p:nvPr>
        </p:nvSpPr>
        <p:spPr>
          <a:xfrm>
            <a:off x="311700" y="1477800"/>
            <a:ext cx="8520600" cy="35985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SzPts val="2400"/>
              <a:buChar char="●"/>
              <a:defRPr/>
            </a:lvl1pPr>
            <a:lvl2pPr marL="914400" lvl="1" indent="-381000">
              <a:spcBef>
                <a:spcPts val="0"/>
              </a:spcBef>
              <a:spcAft>
                <a:spcPts val="0"/>
              </a:spcAft>
              <a:buSzPts val="2400"/>
              <a:buChar char="○"/>
              <a:defRPr sz="2400"/>
            </a:lvl2pPr>
            <a:lvl3pPr marL="1371600" lvl="2" indent="-381000">
              <a:spcBef>
                <a:spcPts val="0"/>
              </a:spcBef>
              <a:spcAft>
                <a:spcPts val="0"/>
              </a:spcAft>
              <a:buSzPts val="2400"/>
              <a:buChar char="■"/>
              <a:defRPr sz="2400"/>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63" name="Google Shape;63;p7"/>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64" name="Google Shape;64;p7"/>
          <p:cNvGrpSpPr/>
          <p:nvPr/>
        </p:nvGrpSpPr>
        <p:grpSpPr>
          <a:xfrm>
            <a:off x="6275700" y="85070"/>
            <a:ext cx="2770526" cy="1642838"/>
            <a:chOff x="6275700" y="85070"/>
            <a:chExt cx="2770526" cy="1642838"/>
          </a:xfrm>
        </p:grpSpPr>
        <p:sp>
          <p:nvSpPr>
            <p:cNvPr id="65" name="Google Shape;65;p7"/>
            <p:cNvSpPr/>
            <p:nvPr/>
          </p:nvSpPr>
          <p:spPr>
            <a:xfrm>
              <a:off x="6275700" y="85070"/>
              <a:ext cx="1344300" cy="777300"/>
            </a:xfrm>
            <a:prstGeom prst="rect">
              <a:avLst/>
            </a:prstGeom>
            <a:solidFill>
              <a:srgbClr val="009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7"/>
            <p:cNvGrpSpPr/>
            <p:nvPr/>
          </p:nvGrpSpPr>
          <p:grpSpPr>
            <a:xfrm>
              <a:off x="7701998" y="93103"/>
              <a:ext cx="1344154" cy="777249"/>
              <a:chOff x="8262775" y="111725"/>
              <a:chExt cx="768000" cy="698400"/>
            </a:xfrm>
          </p:grpSpPr>
          <p:sp>
            <p:nvSpPr>
              <p:cNvPr id="67" name="Google Shape;67;p7"/>
              <p:cNvSpPr/>
              <p:nvPr/>
            </p:nvSpPr>
            <p:spPr>
              <a:xfrm>
                <a:off x="8262775" y="111725"/>
                <a:ext cx="768000" cy="698400"/>
              </a:xfrm>
              <a:prstGeom prst="rect">
                <a:avLst/>
              </a:prstGeom>
              <a:solidFill>
                <a:srgbClr val="00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7"/>
            <p:cNvSpPr/>
            <p:nvPr/>
          </p:nvSpPr>
          <p:spPr>
            <a:xfrm>
              <a:off x="7701926" y="950608"/>
              <a:ext cx="1344300" cy="777300"/>
            </a:xfrm>
            <a:prstGeom prst="rect">
              <a:avLst/>
            </a:prstGeom>
            <a:solidFill>
              <a:srgbClr val="00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 name="Google Shape;70;p7"/>
            <p:cNvPicPr preferRelativeResize="0"/>
            <p:nvPr/>
          </p:nvPicPr>
          <p:blipFill>
            <a:blip r:embed="rId2">
              <a:alphaModFix/>
            </a:blip>
            <a:stretch>
              <a:fillRect/>
            </a:stretch>
          </p:blipFill>
          <p:spPr>
            <a:xfrm>
              <a:off x="8061580" y="169865"/>
              <a:ext cx="624990" cy="623724"/>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 Three Columns">
  <p:cSld name="BIG_NUMBER_1_1_1_2">
    <p:spTree>
      <p:nvGrpSpPr>
        <p:cNvPr id="1" name="Shape 803"/>
        <p:cNvGrpSpPr/>
        <p:nvPr/>
      </p:nvGrpSpPr>
      <p:grpSpPr>
        <a:xfrm>
          <a:off x="0" y="0"/>
          <a:ext cx="0" cy="0"/>
          <a:chOff x="0" y="0"/>
          <a:chExt cx="0" cy="0"/>
        </a:xfrm>
      </p:grpSpPr>
      <p:sp>
        <p:nvSpPr>
          <p:cNvPr id="804" name="Google Shape;804;p62"/>
          <p:cNvSpPr/>
          <p:nvPr/>
        </p:nvSpPr>
        <p:spPr>
          <a:xfrm>
            <a:off x="294800" y="-9167"/>
            <a:ext cx="580500" cy="571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62"/>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806" name="Google Shape;806;p62"/>
          <p:cNvSpPr txBox="1">
            <a:spLocks noGrp="1"/>
          </p:cNvSpPr>
          <p:nvPr>
            <p:ph type="title" idx="2"/>
          </p:nvPr>
        </p:nvSpPr>
        <p:spPr>
          <a:xfrm>
            <a:off x="2113166" y="3347861"/>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807" name="Google Shape;807;p62"/>
          <p:cNvSpPr txBox="1">
            <a:spLocks noGrp="1"/>
          </p:cNvSpPr>
          <p:nvPr>
            <p:ph type="subTitle" idx="1"/>
          </p:nvPr>
        </p:nvSpPr>
        <p:spPr>
          <a:xfrm>
            <a:off x="2167475" y="3938946"/>
            <a:ext cx="1480500" cy="96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08" name="Google Shape;808;p62"/>
          <p:cNvSpPr txBox="1">
            <a:spLocks noGrp="1"/>
          </p:cNvSpPr>
          <p:nvPr>
            <p:ph type="title" idx="3"/>
          </p:nvPr>
        </p:nvSpPr>
        <p:spPr>
          <a:xfrm>
            <a:off x="4247329" y="3347861"/>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809" name="Google Shape;809;p62"/>
          <p:cNvSpPr txBox="1">
            <a:spLocks noGrp="1"/>
          </p:cNvSpPr>
          <p:nvPr>
            <p:ph type="subTitle" idx="4"/>
          </p:nvPr>
        </p:nvSpPr>
        <p:spPr>
          <a:xfrm>
            <a:off x="4274488" y="3938946"/>
            <a:ext cx="1480500" cy="96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10" name="Google Shape;810;p62"/>
          <p:cNvSpPr txBox="1">
            <a:spLocks noGrp="1"/>
          </p:cNvSpPr>
          <p:nvPr>
            <p:ph type="title" idx="5"/>
          </p:nvPr>
        </p:nvSpPr>
        <p:spPr>
          <a:xfrm>
            <a:off x="6327216" y="3347861"/>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811" name="Google Shape;811;p62"/>
          <p:cNvSpPr txBox="1">
            <a:spLocks noGrp="1"/>
          </p:cNvSpPr>
          <p:nvPr>
            <p:ph type="subTitle" idx="6"/>
          </p:nvPr>
        </p:nvSpPr>
        <p:spPr>
          <a:xfrm>
            <a:off x="6381502" y="3938946"/>
            <a:ext cx="1480500" cy="96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812"/>
        <p:cNvGrpSpPr/>
        <p:nvPr/>
      </p:nvGrpSpPr>
      <p:grpSpPr>
        <a:xfrm>
          <a:off x="0" y="0"/>
          <a:ext cx="0" cy="0"/>
          <a:chOff x="0" y="0"/>
          <a:chExt cx="0" cy="0"/>
        </a:xfrm>
      </p:grpSpPr>
      <p:sp>
        <p:nvSpPr>
          <p:cNvPr id="813" name="Google Shape;813;p63"/>
          <p:cNvSpPr/>
          <p:nvPr/>
        </p:nvSpPr>
        <p:spPr>
          <a:xfrm>
            <a:off x="294800" y="-9167"/>
            <a:ext cx="580500" cy="571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63"/>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hanks and credits">
  <p:cSld name="SECTION_TITLE_AND_DESCRIPTION_1">
    <p:spTree>
      <p:nvGrpSpPr>
        <p:cNvPr id="1" name="Shape 815"/>
        <p:cNvGrpSpPr/>
        <p:nvPr/>
      </p:nvGrpSpPr>
      <p:grpSpPr>
        <a:xfrm>
          <a:off x="0" y="0"/>
          <a:ext cx="0" cy="0"/>
          <a:chOff x="0" y="0"/>
          <a:chExt cx="0" cy="0"/>
        </a:xfrm>
      </p:grpSpPr>
      <p:sp>
        <p:nvSpPr>
          <p:cNvPr id="816" name="Google Shape;816;p64"/>
          <p:cNvSpPr txBox="1">
            <a:spLocks noGrp="1"/>
          </p:cNvSpPr>
          <p:nvPr>
            <p:ph type="title"/>
          </p:nvPr>
        </p:nvSpPr>
        <p:spPr>
          <a:xfrm>
            <a:off x="1977625" y="522861"/>
            <a:ext cx="2890500" cy="1647000"/>
          </a:xfrm>
          <a:prstGeom prst="rect">
            <a:avLst/>
          </a:prstGeom>
        </p:spPr>
        <p:txBody>
          <a:bodyPr spcFirstLastPara="1" wrap="square" lIns="91425" tIns="91425" rIns="91425" bIns="91425" anchor="b" anchorCtr="0">
            <a:noAutofit/>
          </a:bodyPr>
          <a:lstStyle>
            <a:lvl1pPr lvl="0" rtl="0">
              <a:lnSpc>
                <a:spcPct val="70000"/>
              </a:lnSpc>
              <a:spcBef>
                <a:spcPts val="0"/>
              </a:spcBef>
              <a:spcAft>
                <a:spcPts val="0"/>
              </a:spcAft>
              <a:buClr>
                <a:schemeClr val="accent1"/>
              </a:buClr>
              <a:buSzPts val="4200"/>
              <a:buNone/>
              <a:defRPr sz="4200">
                <a:solidFill>
                  <a:schemeClr val="accent1"/>
                </a:solidFill>
              </a:defRPr>
            </a:lvl1pPr>
            <a:lvl2pPr lvl="1" rtl="0">
              <a:lnSpc>
                <a:spcPct val="70000"/>
              </a:lnSpc>
              <a:spcBef>
                <a:spcPts val="0"/>
              </a:spcBef>
              <a:spcAft>
                <a:spcPts val="0"/>
              </a:spcAft>
              <a:buClr>
                <a:schemeClr val="accent1"/>
              </a:buClr>
              <a:buSzPts val="4200"/>
              <a:buNone/>
              <a:defRPr sz="4200">
                <a:solidFill>
                  <a:schemeClr val="accent1"/>
                </a:solidFill>
              </a:defRPr>
            </a:lvl2pPr>
            <a:lvl3pPr lvl="2" rtl="0">
              <a:lnSpc>
                <a:spcPct val="70000"/>
              </a:lnSpc>
              <a:spcBef>
                <a:spcPts val="0"/>
              </a:spcBef>
              <a:spcAft>
                <a:spcPts val="0"/>
              </a:spcAft>
              <a:buClr>
                <a:schemeClr val="accent1"/>
              </a:buClr>
              <a:buSzPts val="4200"/>
              <a:buNone/>
              <a:defRPr sz="4200">
                <a:solidFill>
                  <a:schemeClr val="accent1"/>
                </a:solidFill>
              </a:defRPr>
            </a:lvl3pPr>
            <a:lvl4pPr lvl="3" rtl="0">
              <a:lnSpc>
                <a:spcPct val="70000"/>
              </a:lnSpc>
              <a:spcBef>
                <a:spcPts val="0"/>
              </a:spcBef>
              <a:spcAft>
                <a:spcPts val="0"/>
              </a:spcAft>
              <a:buClr>
                <a:schemeClr val="accent1"/>
              </a:buClr>
              <a:buSzPts val="4200"/>
              <a:buNone/>
              <a:defRPr sz="4200">
                <a:solidFill>
                  <a:schemeClr val="accent1"/>
                </a:solidFill>
              </a:defRPr>
            </a:lvl4pPr>
            <a:lvl5pPr lvl="4" rtl="0">
              <a:lnSpc>
                <a:spcPct val="70000"/>
              </a:lnSpc>
              <a:spcBef>
                <a:spcPts val="0"/>
              </a:spcBef>
              <a:spcAft>
                <a:spcPts val="0"/>
              </a:spcAft>
              <a:buClr>
                <a:schemeClr val="accent1"/>
              </a:buClr>
              <a:buSzPts val="4200"/>
              <a:buNone/>
              <a:defRPr sz="4200">
                <a:solidFill>
                  <a:schemeClr val="accent1"/>
                </a:solidFill>
              </a:defRPr>
            </a:lvl5pPr>
            <a:lvl6pPr lvl="5" rtl="0">
              <a:lnSpc>
                <a:spcPct val="70000"/>
              </a:lnSpc>
              <a:spcBef>
                <a:spcPts val="0"/>
              </a:spcBef>
              <a:spcAft>
                <a:spcPts val="0"/>
              </a:spcAft>
              <a:buClr>
                <a:schemeClr val="accent1"/>
              </a:buClr>
              <a:buSzPts val="4200"/>
              <a:buNone/>
              <a:defRPr sz="4200">
                <a:solidFill>
                  <a:schemeClr val="accent1"/>
                </a:solidFill>
              </a:defRPr>
            </a:lvl6pPr>
            <a:lvl7pPr lvl="6" rtl="0">
              <a:lnSpc>
                <a:spcPct val="70000"/>
              </a:lnSpc>
              <a:spcBef>
                <a:spcPts val="0"/>
              </a:spcBef>
              <a:spcAft>
                <a:spcPts val="0"/>
              </a:spcAft>
              <a:buClr>
                <a:schemeClr val="accent1"/>
              </a:buClr>
              <a:buSzPts val="4200"/>
              <a:buNone/>
              <a:defRPr sz="4200">
                <a:solidFill>
                  <a:schemeClr val="accent1"/>
                </a:solidFill>
              </a:defRPr>
            </a:lvl7pPr>
            <a:lvl8pPr lvl="7" rtl="0">
              <a:lnSpc>
                <a:spcPct val="70000"/>
              </a:lnSpc>
              <a:spcBef>
                <a:spcPts val="0"/>
              </a:spcBef>
              <a:spcAft>
                <a:spcPts val="0"/>
              </a:spcAft>
              <a:buClr>
                <a:schemeClr val="accent1"/>
              </a:buClr>
              <a:buSzPts val="4200"/>
              <a:buNone/>
              <a:defRPr sz="4200">
                <a:solidFill>
                  <a:schemeClr val="accent1"/>
                </a:solidFill>
              </a:defRPr>
            </a:lvl8pPr>
            <a:lvl9pPr lvl="8" rtl="0">
              <a:lnSpc>
                <a:spcPct val="70000"/>
              </a:lnSpc>
              <a:spcBef>
                <a:spcPts val="0"/>
              </a:spcBef>
              <a:spcAft>
                <a:spcPts val="0"/>
              </a:spcAft>
              <a:buClr>
                <a:schemeClr val="accent1"/>
              </a:buClr>
              <a:buSzPts val="4200"/>
              <a:buNone/>
              <a:defRPr sz="4200">
                <a:solidFill>
                  <a:schemeClr val="accent1"/>
                </a:solidFill>
              </a:defRPr>
            </a:lvl9pPr>
          </a:lstStyle>
          <a:p>
            <a:endParaRPr/>
          </a:p>
        </p:txBody>
      </p:sp>
      <p:sp>
        <p:nvSpPr>
          <p:cNvPr id="817" name="Google Shape;817;p64"/>
          <p:cNvSpPr txBox="1">
            <a:spLocks noGrp="1"/>
          </p:cNvSpPr>
          <p:nvPr>
            <p:ph type="subTitle" idx="1"/>
          </p:nvPr>
        </p:nvSpPr>
        <p:spPr>
          <a:xfrm>
            <a:off x="1977625" y="2267194"/>
            <a:ext cx="2890500" cy="150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818" name="Google Shape;818;p64"/>
          <p:cNvSpPr/>
          <p:nvPr/>
        </p:nvSpPr>
        <p:spPr>
          <a:xfrm>
            <a:off x="294800" y="-9167"/>
            <a:ext cx="580500" cy="571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64"/>
          <p:cNvSpPr txBox="1">
            <a:spLocks noGrp="1"/>
          </p:cNvSpPr>
          <p:nvPr>
            <p:ph type="title" idx="2"/>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820" name="Google Shape;820;p64"/>
          <p:cNvSpPr txBox="1"/>
          <p:nvPr/>
        </p:nvSpPr>
        <p:spPr>
          <a:xfrm>
            <a:off x="1977625" y="4124306"/>
            <a:ext cx="3062400" cy="1132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000">
                <a:solidFill>
                  <a:schemeClr val="dk1"/>
                </a:solidFill>
                <a:latin typeface="Muli"/>
                <a:ea typeface="Muli"/>
                <a:cs typeface="Muli"/>
                <a:sym typeface="Muli"/>
              </a:rPr>
              <a:t>CREDITS: This presentation template was created by </a:t>
            </a:r>
            <a:r>
              <a:rPr lang="en" sz="1000">
                <a:solidFill>
                  <a:schemeClr val="dk1"/>
                </a:solidFill>
                <a:uFill>
                  <a:noFill/>
                </a:uFill>
                <a:latin typeface="Muli"/>
                <a:ea typeface="Muli"/>
                <a:cs typeface="Muli"/>
                <a:sym typeface="Muli"/>
                <a:hlinkClick r:id="rId2">
                  <a:extLst>
                    <a:ext uri="{A12FA001-AC4F-418D-AE19-62706E023703}">
                      <ahyp:hlinkClr xmlns:ahyp="http://schemas.microsoft.com/office/drawing/2018/hyperlinkcolor" val="tx"/>
                    </a:ext>
                  </a:extLst>
                </a:hlinkClick>
              </a:rPr>
              <a:t>Slidesgo</a:t>
            </a:r>
            <a:r>
              <a:rPr lang="en" sz="1000">
                <a:solidFill>
                  <a:schemeClr val="dk1"/>
                </a:solidFill>
                <a:latin typeface="Muli"/>
                <a:ea typeface="Muli"/>
                <a:cs typeface="Muli"/>
                <a:sym typeface="Muli"/>
              </a:rPr>
              <a:t>, including icons by </a:t>
            </a:r>
            <a:r>
              <a:rPr lang="en" sz="1000">
                <a:solidFill>
                  <a:schemeClr val="dk1"/>
                </a:solidFill>
                <a:uFill>
                  <a:noFill/>
                </a:uFill>
                <a:latin typeface="Muli"/>
                <a:ea typeface="Muli"/>
                <a:cs typeface="Muli"/>
                <a:sym typeface="Muli"/>
                <a:hlinkClick r:id="rId3">
                  <a:extLst>
                    <a:ext uri="{A12FA001-AC4F-418D-AE19-62706E023703}">
                      <ahyp:hlinkClr xmlns:ahyp="http://schemas.microsoft.com/office/drawing/2018/hyperlinkcolor" val="tx"/>
                    </a:ext>
                  </a:extLst>
                </a:hlinkClick>
              </a:rPr>
              <a:t>Flaticon</a:t>
            </a:r>
            <a:r>
              <a:rPr lang="en" sz="1000">
                <a:solidFill>
                  <a:schemeClr val="dk1"/>
                </a:solidFill>
                <a:latin typeface="Muli"/>
                <a:ea typeface="Muli"/>
                <a:cs typeface="Muli"/>
                <a:sym typeface="Muli"/>
              </a:rPr>
              <a:t>, and infographics &amp; images by </a:t>
            </a:r>
            <a:r>
              <a:rPr lang="en" sz="1000">
                <a:solidFill>
                  <a:schemeClr val="dk1"/>
                </a:solidFill>
                <a:uFill>
                  <a:noFill/>
                </a:uFill>
                <a:latin typeface="Muli"/>
                <a:ea typeface="Muli"/>
                <a:cs typeface="Muli"/>
                <a:sym typeface="Muli"/>
                <a:hlinkClick r:id="rId4">
                  <a:extLst>
                    <a:ext uri="{A12FA001-AC4F-418D-AE19-62706E023703}">
                      <ahyp:hlinkClr xmlns:ahyp="http://schemas.microsoft.com/office/drawing/2018/hyperlinkcolor" val="tx"/>
                    </a:ext>
                  </a:extLst>
                </a:hlinkClick>
              </a:rPr>
              <a:t>Freepik</a:t>
            </a:r>
            <a:r>
              <a:rPr lang="en" sz="1000">
                <a:solidFill>
                  <a:schemeClr val="dk1"/>
                </a:solidFill>
                <a:latin typeface="Muli"/>
                <a:ea typeface="Muli"/>
                <a:cs typeface="Muli"/>
                <a:sym typeface="Muli"/>
              </a:rPr>
              <a:t>. </a:t>
            </a:r>
            <a:endParaRPr sz="1000">
              <a:solidFill>
                <a:schemeClr val="dk1"/>
              </a:solidFill>
              <a:latin typeface="Muli"/>
              <a:ea typeface="Muli"/>
              <a:cs typeface="Muli"/>
              <a:sym typeface="Muli"/>
            </a:endParaRPr>
          </a:p>
          <a:p>
            <a:pPr marL="0" lvl="0" indent="0" algn="l" rtl="0">
              <a:spcBef>
                <a:spcPts val="300"/>
              </a:spcBef>
              <a:spcAft>
                <a:spcPts val="0"/>
              </a:spcAft>
              <a:buNone/>
            </a:pPr>
            <a:endParaRPr sz="1000">
              <a:solidFill>
                <a:schemeClr val="dk1"/>
              </a:solidFill>
              <a:latin typeface="Muli"/>
              <a:ea typeface="Muli"/>
              <a:cs typeface="Muli"/>
              <a:sym typeface="Muli"/>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3">
    <p:spTree>
      <p:nvGrpSpPr>
        <p:cNvPr id="1" name="Shape 821"/>
        <p:cNvGrpSpPr/>
        <p:nvPr/>
      </p:nvGrpSpPr>
      <p:grpSpPr>
        <a:xfrm>
          <a:off x="0" y="0"/>
          <a:ext cx="0" cy="0"/>
          <a:chOff x="0" y="0"/>
          <a:chExt cx="0" cy="0"/>
        </a:xfrm>
      </p:grpSpPr>
      <p:sp>
        <p:nvSpPr>
          <p:cNvPr id="822" name="Google Shape;822;p65"/>
          <p:cNvSpPr txBox="1">
            <a:spLocks noGrp="1"/>
          </p:cNvSpPr>
          <p:nvPr>
            <p:ph type="body" idx="1"/>
          </p:nvPr>
        </p:nvSpPr>
        <p:spPr>
          <a:xfrm>
            <a:off x="2049650" y="2781333"/>
            <a:ext cx="2887500" cy="2464200"/>
          </a:xfrm>
          <a:prstGeom prst="rect">
            <a:avLst/>
          </a:prstGeom>
        </p:spPr>
        <p:txBody>
          <a:bodyPr spcFirstLastPara="1" wrap="square" lIns="91425" tIns="91425" rIns="91425" bIns="91425" anchor="t" anchorCtr="0">
            <a:noAutofit/>
          </a:bodyPr>
          <a:lstStyle>
            <a:lvl1pPr marL="457200" lvl="0" indent="-304800" rtl="0">
              <a:lnSpc>
                <a:spcPct val="150000"/>
              </a:lnSpc>
              <a:spcBef>
                <a:spcPts val="0"/>
              </a:spcBef>
              <a:spcAft>
                <a:spcPts val="0"/>
              </a:spcAft>
              <a:buSzPts val="1200"/>
              <a:buChar char="●"/>
              <a:defRPr sz="1200"/>
            </a:lvl1pPr>
            <a:lvl2pPr marL="914400" lvl="1" indent="-304800" rtl="0">
              <a:lnSpc>
                <a:spcPct val="150000"/>
              </a:lnSpc>
              <a:spcBef>
                <a:spcPts val="1600"/>
              </a:spcBef>
              <a:spcAft>
                <a:spcPts val="0"/>
              </a:spcAft>
              <a:buSzPts val="1200"/>
              <a:buChar char="○"/>
              <a:defRPr sz="1200"/>
            </a:lvl2pPr>
            <a:lvl3pPr marL="1371600" lvl="2" indent="-304800" rtl="0">
              <a:lnSpc>
                <a:spcPct val="150000"/>
              </a:lnSpc>
              <a:spcBef>
                <a:spcPts val="1600"/>
              </a:spcBef>
              <a:spcAft>
                <a:spcPts val="0"/>
              </a:spcAft>
              <a:buSzPts val="1200"/>
              <a:buChar char="■"/>
              <a:defRPr sz="1200"/>
            </a:lvl3pPr>
            <a:lvl4pPr marL="1828800" lvl="3" indent="-304800" rtl="0">
              <a:lnSpc>
                <a:spcPct val="150000"/>
              </a:lnSpc>
              <a:spcBef>
                <a:spcPts val="1600"/>
              </a:spcBef>
              <a:spcAft>
                <a:spcPts val="0"/>
              </a:spcAft>
              <a:buSzPts val="1200"/>
              <a:buChar char="●"/>
              <a:defRPr sz="1200"/>
            </a:lvl4pPr>
            <a:lvl5pPr marL="2286000" lvl="4" indent="-304800" rtl="0">
              <a:lnSpc>
                <a:spcPct val="150000"/>
              </a:lnSpc>
              <a:spcBef>
                <a:spcPts val="1600"/>
              </a:spcBef>
              <a:spcAft>
                <a:spcPts val="0"/>
              </a:spcAft>
              <a:buSzPts val="1200"/>
              <a:buChar char="○"/>
              <a:defRPr sz="1200"/>
            </a:lvl5pPr>
            <a:lvl6pPr marL="2743200" lvl="5" indent="-304800" rtl="0">
              <a:lnSpc>
                <a:spcPct val="150000"/>
              </a:lnSpc>
              <a:spcBef>
                <a:spcPts val="1600"/>
              </a:spcBef>
              <a:spcAft>
                <a:spcPts val="0"/>
              </a:spcAft>
              <a:buSzPts val="1200"/>
              <a:buChar char="■"/>
              <a:defRPr sz="1200"/>
            </a:lvl6pPr>
            <a:lvl7pPr marL="3200400" lvl="6" indent="-304800" rtl="0">
              <a:lnSpc>
                <a:spcPct val="150000"/>
              </a:lnSpc>
              <a:spcBef>
                <a:spcPts val="1600"/>
              </a:spcBef>
              <a:spcAft>
                <a:spcPts val="0"/>
              </a:spcAft>
              <a:buSzPts val="1200"/>
              <a:buChar char="●"/>
              <a:defRPr sz="1200"/>
            </a:lvl7pPr>
            <a:lvl8pPr marL="3657600" lvl="7" indent="-304800" rtl="0">
              <a:lnSpc>
                <a:spcPct val="150000"/>
              </a:lnSpc>
              <a:spcBef>
                <a:spcPts val="1600"/>
              </a:spcBef>
              <a:spcAft>
                <a:spcPts val="0"/>
              </a:spcAft>
              <a:buSzPts val="1200"/>
              <a:buChar char="○"/>
              <a:defRPr sz="1200"/>
            </a:lvl8pPr>
            <a:lvl9pPr marL="4114800" lvl="8" indent="-304800" rtl="0">
              <a:lnSpc>
                <a:spcPct val="150000"/>
              </a:lnSpc>
              <a:spcBef>
                <a:spcPts val="1600"/>
              </a:spcBef>
              <a:spcAft>
                <a:spcPts val="1600"/>
              </a:spcAft>
              <a:buSzPts val="1200"/>
              <a:buChar char="■"/>
              <a:defRPr sz="1200"/>
            </a:lvl9pPr>
          </a:lstStyle>
          <a:p>
            <a:endParaRPr/>
          </a:p>
        </p:txBody>
      </p:sp>
      <p:sp>
        <p:nvSpPr>
          <p:cNvPr id="823" name="Google Shape;823;p65"/>
          <p:cNvSpPr txBox="1">
            <a:spLocks noGrp="1"/>
          </p:cNvSpPr>
          <p:nvPr>
            <p:ph type="body" idx="2"/>
          </p:nvPr>
        </p:nvSpPr>
        <p:spPr>
          <a:xfrm>
            <a:off x="5267750" y="2781333"/>
            <a:ext cx="2887500" cy="2464200"/>
          </a:xfrm>
          <a:prstGeom prst="rect">
            <a:avLst/>
          </a:prstGeom>
        </p:spPr>
        <p:txBody>
          <a:bodyPr spcFirstLastPara="1" wrap="square" lIns="91425" tIns="91425" rIns="91425" bIns="91425" anchor="t" anchorCtr="0">
            <a:noAutofit/>
          </a:bodyPr>
          <a:lstStyle>
            <a:lvl1pPr marL="457200" lvl="0" indent="-304800" rtl="0">
              <a:lnSpc>
                <a:spcPct val="150000"/>
              </a:lnSpc>
              <a:spcBef>
                <a:spcPts val="0"/>
              </a:spcBef>
              <a:spcAft>
                <a:spcPts val="0"/>
              </a:spcAft>
              <a:buSzPts val="1200"/>
              <a:buChar char="●"/>
              <a:defRPr sz="1200"/>
            </a:lvl1pPr>
            <a:lvl2pPr marL="914400" lvl="1" indent="-304800" rtl="0">
              <a:lnSpc>
                <a:spcPct val="150000"/>
              </a:lnSpc>
              <a:spcBef>
                <a:spcPts val="1600"/>
              </a:spcBef>
              <a:spcAft>
                <a:spcPts val="0"/>
              </a:spcAft>
              <a:buSzPts val="1200"/>
              <a:buChar char="○"/>
              <a:defRPr sz="1200"/>
            </a:lvl2pPr>
            <a:lvl3pPr marL="1371600" lvl="2" indent="-304800" rtl="0">
              <a:lnSpc>
                <a:spcPct val="150000"/>
              </a:lnSpc>
              <a:spcBef>
                <a:spcPts val="1600"/>
              </a:spcBef>
              <a:spcAft>
                <a:spcPts val="0"/>
              </a:spcAft>
              <a:buSzPts val="1200"/>
              <a:buChar char="■"/>
              <a:defRPr sz="1200"/>
            </a:lvl3pPr>
            <a:lvl4pPr marL="1828800" lvl="3" indent="-304800" rtl="0">
              <a:lnSpc>
                <a:spcPct val="150000"/>
              </a:lnSpc>
              <a:spcBef>
                <a:spcPts val="1600"/>
              </a:spcBef>
              <a:spcAft>
                <a:spcPts val="0"/>
              </a:spcAft>
              <a:buSzPts val="1200"/>
              <a:buChar char="●"/>
              <a:defRPr sz="1200"/>
            </a:lvl4pPr>
            <a:lvl5pPr marL="2286000" lvl="4" indent="-304800" rtl="0">
              <a:lnSpc>
                <a:spcPct val="150000"/>
              </a:lnSpc>
              <a:spcBef>
                <a:spcPts val="1600"/>
              </a:spcBef>
              <a:spcAft>
                <a:spcPts val="0"/>
              </a:spcAft>
              <a:buSzPts val="1200"/>
              <a:buChar char="○"/>
              <a:defRPr sz="1200"/>
            </a:lvl5pPr>
            <a:lvl6pPr marL="2743200" lvl="5" indent="-304800" rtl="0">
              <a:lnSpc>
                <a:spcPct val="150000"/>
              </a:lnSpc>
              <a:spcBef>
                <a:spcPts val="1600"/>
              </a:spcBef>
              <a:spcAft>
                <a:spcPts val="0"/>
              </a:spcAft>
              <a:buSzPts val="1200"/>
              <a:buChar char="■"/>
              <a:defRPr sz="1200"/>
            </a:lvl6pPr>
            <a:lvl7pPr marL="3200400" lvl="6" indent="-304800" rtl="0">
              <a:lnSpc>
                <a:spcPct val="150000"/>
              </a:lnSpc>
              <a:spcBef>
                <a:spcPts val="1600"/>
              </a:spcBef>
              <a:spcAft>
                <a:spcPts val="0"/>
              </a:spcAft>
              <a:buSzPts val="1200"/>
              <a:buChar char="●"/>
              <a:defRPr sz="1200"/>
            </a:lvl7pPr>
            <a:lvl8pPr marL="3657600" lvl="7" indent="-304800" rtl="0">
              <a:lnSpc>
                <a:spcPct val="150000"/>
              </a:lnSpc>
              <a:spcBef>
                <a:spcPts val="1600"/>
              </a:spcBef>
              <a:spcAft>
                <a:spcPts val="0"/>
              </a:spcAft>
              <a:buSzPts val="1200"/>
              <a:buChar char="○"/>
              <a:defRPr sz="1200"/>
            </a:lvl8pPr>
            <a:lvl9pPr marL="4114800" lvl="8" indent="-304800" rtl="0">
              <a:lnSpc>
                <a:spcPct val="150000"/>
              </a:lnSpc>
              <a:spcBef>
                <a:spcPts val="1600"/>
              </a:spcBef>
              <a:spcAft>
                <a:spcPts val="1600"/>
              </a:spcAft>
              <a:buSzPts val="1200"/>
              <a:buChar char="■"/>
              <a:defRPr sz="1200"/>
            </a:lvl9pPr>
          </a:lstStyle>
          <a:p>
            <a:endParaRPr/>
          </a:p>
        </p:txBody>
      </p:sp>
      <p:sp>
        <p:nvSpPr>
          <p:cNvPr id="824" name="Google Shape;824;p65"/>
          <p:cNvSpPr/>
          <p:nvPr/>
        </p:nvSpPr>
        <p:spPr>
          <a:xfrm>
            <a:off x="294800" y="-9167"/>
            <a:ext cx="580500" cy="571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65"/>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 Three Columns 1">
  <p:cSld name="BIG_NUMBER_1_1_1_3">
    <p:spTree>
      <p:nvGrpSpPr>
        <p:cNvPr id="1" name="Shape 826"/>
        <p:cNvGrpSpPr/>
        <p:nvPr/>
      </p:nvGrpSpPr>
      <p:grpSpPr>
        <a:xfrm>
          <a:off x="0" y="0"/>
          <a:ext cx="0" cy="0"/>
          <a:chOff x="0" y="0"/>
          <a:chExt cx="0" cy="0"/>
        </a:xfrm>
      </p:grpSpPr>
      <p:sp>
        <p:nvSpPr>
          <p:cNvPr id="827" name="Google Shape;827;p66"/>
          <p:cNvSpPr/>
          <p:nvPr/>
        </p:nvSpPr>
        <p:spPr>
          <a:xfrm>
            <a:off x="294800" y="-9167"/>
            <a:ext cx="580500" cy="571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66"/>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829" name="Google Shape;829;p66"/>
          <p:cNvSpPr txBox="1">
            <a:spLocks noGrp="1"/>
          </p:cNvSpPr>
          <p:nvPr>
            <p:ph type="title" idx="2"/>
          </p:nvPr>
        </p:nvSpPr>
        <p:spPr>
          <a:xfrm>
            <a:off x="2113166" y="3347861"/>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830" name="Google Shape;830;p66"/>
          <p:cNvSpPr txBox="1">
            <a:spLocks noGrp="1"/>
          </p:cNvSpPr>
          <p:nvPr>
            <p:ph type="subTitle" idx="1"/>
          </p:nvPr>
        </p:nvSpPr>
        <p:spPr>
          <a:xfrm>
            <a:off x="2167475" y="3938946"/>
            <a:ext cx="1480500" cy="96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31" name="Google Shape;831;p66"/>
          <p:cNvSpPr txBox="1">
            <a:spLocks noGrp="1"/>
          </p:cNvSpPr>
          <p:nvPr>
            <p:ph type="title" idx="3"/>
          </p:nvPr>
        </p:nvSpPr>
        <p:spPr>
          <a:xfrm>
            <a:off x="4247329" y="3347861"/>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832" name="Google Shape;832;p66"/>
          <p:cNvSpPr txBox="1">
            <a:spLocks noGrp="1"/>
          </p:cNvSpPr>
          <p:nvPr>
            <p:ph type="subTitle" idx="4"/>
          </p:nvPr>
        </p:nvSpPr>
        <p:spPr>
          <a:xfrm>
            <a:off x="4274488" y="3938946"/>
            <a:ext cx="1480500" cy="96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33" name="Google Shape;833;p66"/>
          <p:cNvSpPr txBox="1">
            <a:spLocks noGrp="1"/>
          </p:cNvSpPr>
          <p:nvPr>
            <p:ph type="title" idx="5"/>
          </p:nvPr>
        </p:nvSpPr>
        <p:spPr>
          <a:xfrm>
            <a:off x="6327216" y="3347861"/>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834" name="Google Shape;834;p66"/>
          <p:cNvSpPr txBox="1">
            <a:spLocks noGrp="1"/>
          </p:cNvSpPr>
          <p:nvPr>
            <p:ph type="subTitle" idx="6"/>
          </p:nvPr>
        </p:nvSpPr>
        <p:spPr>
          <a:xfrm>
            <a:off x="6381502" y="3938946"/>
            <a:ext cx="1480500" cy="96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3">
  <p:cSld name="TITLE_ONLY_3">
    <p:spTree>
      <p:nvGrpSpPr>
        <p:cNvPr id="1" name="Shape 835"/>
        <p:cNvGrpSpPr/>
        <p:nvPr/>
      </p:nvGrpSpPr>
      <p:grpSpPr>
        <a:xfrm>
          <a:off x="0" y="0"/>
          <a:ext cx="0" cy="0"/>
          <a:chOff x="0" y="0"/>
          <a:chExt cx="0" cy="0"/>
        </a:xfrm>
      </p:grpSpPr>
      <p:sp>
        <p:nvSpPr>
          <p:cNvPr id="836" name="Google Shape;836;p67"/>
          <p:cNvSpPr/>
          <p:nvPr/>
        </p:nvSpPr>
        <p:spPr>
          <a:xfrm>
            <a:off x="294800" y="-9167"/>
            <a:ext cx="580500" cy="571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7"/>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Grid">
  <p:cSld name="CUSTOM">
    <p:spTree>
      <p:nvGrpSpPr>
        <p:cNvPr id="1" name="Shape 838"/>
        <p:cNvGrpSpPr/>
        <p:nvPr/>
      </p:nvGrpSpPr>
      <p:grpSpPr>
        <a:xfrm>
          <a:off x="0" y="0"/>
          <a:ext cx="0" cy="0"/>
          <a:chOff x="0" y="0"/>
          <a:chExt cx="0" cy="0"/>
        </a:xfrm>
      </p:grpSpPr>
      <p:sp>
        <p:nvSpPr>
          <p:cNvPr id="839" name="Google Shape;839;p68"/>
          <p:cNvSpPr/>
          <p:nvPr/>
        </p:nvSpPr>
        <p:spPr>
          <a:xfrm>
            <a:off x="1410454" y="0"/>
            <a:ext cx="223200" cy="5715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8"/>
          <p:cNvSpPr/>
          <p:nvPr/>
        </p:nvSpPr>
        <p:spPr>
          <a:xfrm>
            <a:off x="9034200" y="0"/>
            <a:ext cx="109800" cy="571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68"/>
          <p:cNvSpPr/>
          <p:nvPr/>
        </p:nvSpPr>
        <p:spPr>
          <a:xfrm>
            <a:off x="0" y="7000"/>
            <a:ext cx="109800" cy="571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68"/>
          <p:cNvSpPr/>
          <p:nvPr/>
        </p:nvSpPr>
        <p:spPr>
          <a:xfrm>
            <a:off x="2934308" y="0"/>
            <a:ext cx="223200" cy="571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8"/>
          <p:cNvSpPr/>
          <p:nvPr/>
        </p:nvSpPr>
        <p:spPr>
          <a:xfrm>
            <a:off x="4458163" y="0"/>
            <a:ext cx="223200" cy="571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8"/>
          <p:cNvSpPr/>
          <p:nvPr/>
        </p:nvSpPr>
        <p:spPr>
          <a:xfrm>
            <a:off x="5982017" y="0"/>
            <a:ext cx="223200" cy="571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68"/>
          <p:cNvSpPr/>
          <p:nvPr/>
        </p:nvSpPr>
        <p:spPr>
          <a:xfrm>
            <a:off x="7505871" y="0"/>
            <a:ext cx="223200" cy="571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68"/>
          <p:cNvSpPr/>
          <p:nvPr/>
        </p:nvSpPr>
        <p:spPr>
          <a:xfrm rot="5400000">
            <a:off x="4524025" y="-4526250"/>
            <a:ext cx="91500" cy="914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68"/>
          <p:cNvSpPr/>
          <p:nvPr/>
        </p:nvSpPr>
        <p:spPr>
          <a:xfrm rot="5400000">
            <a:off x="4524025" y="1097250"/>
            <a:ext cx="91500" cy="914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8"/>
          <p:cNvSpPr/>
          <p:nvPr/>
        </p:nvSpPr>
        <p:spPr>
          <a:xfrm rot="5400000">
            <a:off x="4479004" y="-3620500"/>
            <a:ext cx="186000" cy="9144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68"/>
          <p:cNvSpPr/>
          <p:nvPr/>
        </p:nvSpPr>
        <p:spPr>
          <a:xfrm rot="5400000">
            <a:off x="4479004" y="-2667500"/>
            <a:ext cx="186000" cy="9144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68"/>
          <p:cNvSpPr/>
          <p:nvPr/>
        </p:nvSpPr>
        <p:spPr>
          <a:xfrm rot="5400000">
            <a:off x="4479004" y="-1714500"/>
            <a:ext cx="186000" cy="9144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68"/>
          <p:cNvSpPr/>
          <p:nvPr/>
        </p:nvSpPr>
        <p:spPr>
          <a:xfrm rot="5400000">
            <a:off x="4479004" y="-761500"/>
            <a:ext cx="186000" cy="9144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68"/>
          <p:cNvSpPr/>
          <p:nvPr/>
        </p:nvSpPr>
        <p:spPr>
          <a:xfrm rot="5400000">
            <a:off x="4479004" y="191500"/>
            <a:ext cx="186000" cy="9144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guide id="3" pos="4869">
          <p15:clr>
            <a:srgbClr val="FA7B17"/>
          </p15:clr>
        </p15:guide>
        <p15:guide id="4" pos="5691">
          <p15:clr>
            <a:srgbClr val="FA7B17"/>
          </p15:clr>
        </p15:guide>
        <p15:guide id="5" pos="2949">
          <p15:clr>
            <a:srgbClr val="FA7B17"/>
          </p15:clr>
        </p15:guide>
        <p15:guide id="6" pos="69">
          <p15:clr>
            <a:srgbClr val="FA7B17"/>
          </p15:clr>
        </p15:guide>
        <p15:guide id="7" pos="959">
          <p15:clr>
            <a:srgbClr val="FA7B17"/>
          </p15:clr>
        </p15:guide>
        <p15:guide id="8" pos="888">
          <p15:clr>
            <a:srgbClr val="FA7B17"/>
          </p15:clr>
        </p15:guide>
        <p15:guide id="9" pos="2808">
          <p15:clr>
            <a:srgbClr val="FA7B17"/>
          </p15:clr>
        </p15:guide>
        <p15:guide id="10" pos="3768">
          <p15:clr>
            <a:srgbClr val="FA7B17"/>
          </p15:clr>
        </p15:guide>
        <p15:guide id="11" pos="3839">
          <p15:clr>
            <a:srgbClr val="FA7B17"/>
          </p15:clr>
        </p15:guide>
        <p15:guide id="12" pos="3909">
          <p15:clr>
            <a:srgbClr val="FA7B17"/>
          </p15:clr>
        </p15:guide>
        <p15:guide id="13" pos="4798">
          <p15:clr>
            <a:srgbClr val="FA7B17"/>
          </p15:clr>
        </p15:guide>
        <p15:guide id="14" pos="4728">
          <p15:clr>
            <a:srgbClr val="FA7B17"/>
          </p15:clr>
        </p15:guide>
        <p15:guide id="15" pos="1989">
          <p15:clr>
            <a:srgbClr val="FA7B17"/>
          </p15:clr>
        </p15:guide>
        <p15:guide id="16" pos="1919">
          <p15:clr>
            <a:srgbClr val="FA7B17"/>
          </p15:clr>
        </p15:guide>
        <p15:guide id="17" pos="1848">
          <p15:clr>
            <a:srgbClr val="FA7B17"/>
          </p15:clr>
        </p15:guide>
        <p15:guide id="18" pos="1029">
          <p15:clr>
            <a:srgbClr val="FA7B17"/>
          </p15:clr>
        </p15:guide>
        <p15:guide id="19" orient="horz" pos="2342">
          <p15:clr>
            <a:srgbClr val="FA7B17"/>
          </p15:clr>
        </p15:guide>
        <p15:guide id="20" orient="horz" pos="2459">
          <p15:clr>
            <a:srgbClr val="FA7B17"/>
          </p15:clr>
        </p15:guide>
        <p15:guide id="21" orient="horz" pos="3001">
          <p15:clr>
            <a:srgbClr val="FA7B17"/>
          </p15:clr>
        </p15:guide>
        <p15:guide id="22" orient="horz" pos="2942">
          <p15:clr>
            <a:srgbClr val="FA7B17"/>
          </p15:clr>
        </p15:guide>
        <p15:guide id="23" orient="horz" pos="3059">
          <p15:clr>
            <a:srgbClr val="FA7B17"/>
          </p15:clr>
        </p15:guide>
        <p15:guide id="24" orient="horz" pos="3542">
          <p15:clr>
            <a:srgbClr val="FA7B17"/>
          </p15:clr>
        </p15:guide>
        <p15:guide id="25" orient="horz" pos="1141">
          <p15:clr>
            <a:srgbClr val="FA7B17"/>
          </p15:clr>
        </p15:guide>
        <p15:guide id="26" orient="horz" pos="658">
          <p15:clr>
            <a:srgbClr val="FA7B17"/>
          </p15:clr>
        </p15:guide>
        <p15:guide id="27" orient="horz" pos="599">
          <p15:clr>
            <a:srgbClr val="FA7B17"/>
          </p15:clr>
        </p15:guide>
        <p15:guide id="28" orient="horz" pos="541">
          <p15:clr>
            <a:srgbClr val="FA7B17"/>
          </p15:clr>
        </p15:guide>
        <p15:guide id="29" orient="horz" pos="2400">
          <p15:clr>
            <a:srgbClr val="FA7B17"/>
          </p15:clr>
        </p15:guide>
        <p15:guide id="30" orient="horz" pos="58">
          <p15:clr>
            <a:srgbClr val="FA7B17"/>
          </p15:clr>
        </p15:guide>
        <p15:guide id="31" orient="horz" pos="1859">
          <p15:clr>
            <a:srgbClr val="FA7B17"/>
          </p15:clr>
        </p15:guide>
        <p15:guide id="32" orient="horz" pos="1741">
          <p15:clr>
            <a:srgbClr val="FA7B17"/>
          </p15:clr>
        </p15:guide>
        <p15:guide id="33" orient="horz" pos="1258">
          <p15:clr>
            <a:srgbClr val="FA7B17"/>
          </p15:clr>
        </p15:guide>
        <p15:guide id="34" orient="horz" pos="1200">
          <p15:clr>
            <a:srgbClr val="FA7B17"/>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Home - Section Header" type="title">
  <p:cSld name="TITLE">
    <p:spTree>
      <p:nvGrpSpPr>
        <p:cNvPr id="1" name="Shape 857"/>
        <p:cNvGrpSpPr/>
        <p:nvPr/>
      </p:nvGrpSpPr>
      <p:grpSpPr>
        <a:xfrm>
          <a:off x="0" y="0"/>
          <a:ext cx="0" cy="0"/>
          <a:chOff x="0" y="0"/>
          <a:chExt cx="0" cy="0"/>
        </a:xfrm>
      </p:grpSpPr>
      <p:sp>
        <p:nvSpPr>
          <p:cNvPr id="858" name="Google Shape;858;p70"/>
          <p:cNvSpPr/>
          <p:nvPr/>
        </p:nvSpPr>
        <p:spPr>
          <a:xfrm>
            <a:off x="-18250" y="960125"/>
            <a:ext cx="7638300" cy="4755000"/>
          </a:xfrm>
          <a:prstGeom prst="rect">
            <a:avLst/>
          </a:prstGeom>
          <a:solidFill>
            <a:srgbClr val="009B77"/>
          </a:solidFill>
          <a:ln w="19050" cap="flat" cmpd="sng">
            <a:solidFill>
              <a:srgbClr val="009B7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70"/>
          <p:cNvSpPr txBox="1">
            <a:spLocks noGrp="1"/>
          </p:cNvSpPr>
          <p:nvPr>
            <p:ph type="subTitle" idx="1"/>
          </p:nvPr>
        </p:nvSpPr>
        <p:spPr>
          <a:xfrm>
            <a:off x="540300" y="3453825"/>
            <a:ext cx="6941400" cy="88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800"/>
              <a:buNone/>
              <a:defRPr sz="2800">
                <a:solidFill>
                  <a:srgbClr val="FFFFFF"/>
                </a:solidFill>
              </a:defRPr>
            </a:lvl1pPr>
            <a:lvl2pPr lvl="1" rtl="0">
              <a:lnSpc>
                <a:spcPct val="100000"/>
              </a:lnSpc>
              <a:spcBef>
                <a:spcPts val="0"/>
              </a:spcBef>
              <a:spcAft>
                <a:spcPts val="0"/>
              </a:spcAft>
              <a:buClr>
                <a:srgbClr val="FFFFFF"/>
              </a:buClr>
              <a:buSzPts val="2800"/>
              <a:buNone/>
              <a:defRPr sz="2800">
                <a:solidFill>
                  <a:srgbClr val="FFFFFF"/>
                </a:solidFill>
              </a:defRPr>
            </a:lvl2pPr>
            <a:lvl3pPr lvl="2" rtl="0">
              <a:lnSpc>
                <a:spcPct val="100000"/>
              </a:lnSpc>
              <a:spcBef>
                <a:spcPts val="0"/>
              </a:spcBef>
              <a:spcAft>
                <a:spcPts val="0"/>
              </a:spcAft>
              <a:buClr>
                <a:srgbClr val="FFFFFF"/>
              </a:buClr>
              <a:buSzPts val="2800"/>
              <a:buNone/>
              <a:defRPr sz="2800">
                <a:solidFill>
                  <a:srgbClr val="FFFFFF"/>
                </a:solidFill>
              </a:defRPr>
            </a:lvl3pPr>
            <a:lvl4pPr lvl="3" rtl="0">
              <a:lnSpc>
                <a:spcPct val="100000"/>
              </a:lnSpc>
              <a:spcBef>
                <a:spcPts val="0"/>
              </a:spcBef>
              <a:spcAft>
                <a:spcPts val="0"/>
              </a:spcAft>
              <a:buClr>
                <a:srgbClr val="FFFFFF"/>
              </a:buClr>
              <a:buSzPts val="2800"/>
              <a:buNone/>
              <a:defRPr sz="2800">
                <a:solidFill>
                  <a:srgbClr val="FFFFFF"/>
                </a:solidFill>
              </a:defRPr>
            </a:lvl4pPr>
            <a:lvl5pPr lvl="4" rtl="0">
              <a:lnSpc>
                <a:spcPct val="100000"/>
              </a:lnSpc>
              <a:spcBef>
                <a:spcPts val="0"/>
              </a:spcBef>
              <a:spcAft>
                <a:spcPts val="0"/>
              </a:spcAft>
              <a:buClr>
                <a:srgbClr val="FFFFFF"/>
              </a:buClr>
              <a:buSzPts val="2800"/>
              <a:buNone/>
              <a:defRPr sz="2800">
                <a:solidFill>
                  <a:srgbClr val="FFFFFF"/>
                </a:solidFill>
              </a:defRPr>
            </a:lvl5pPr>
            <a:lvl6pPr lvl="5" rtl="0">
              <a:lnSpc>
                <a:spcPct val="100000"/>
              </a:lnSpc>
              <a:spcBef>
                <a:spcPts val="0"/>
              </a:spcBef>
              <a:spcAft>
                <a:spcPts val="0"/>
              </a:spcAft>
              <a:buClr>
                <a:srgbClr val="FFFFFF"/>
              </a:buClr>
              <a:buSzPts val="2800"/>
              <a:buNone/>
              <a:defRPr sz="2800">
                <a:solidFill>
                  <a:srgbClr val="FFFFFF"/>
                </a:solidFill>
              </a:defRPr>
            </a:lvl6pPr>
            <a:lvl7pPr lvl="6" rtl="0">
              <a:lnSpc>
                <a:spcPct val="100000"/>
              </a:lnSpc>
              <a:spcBef>
                <a:spcPts val="0"/>
              </a:spcBef>
              <a:spcAft>
                <a:spcPts val="0"/>
              </a:spcAft>
              <a:buClr>
                <a:srgbClr val="FFFFFF"/>
              </a:buClr>
              <a:buSzPts val="2800"/>
              <a:buNone/>
              <a:defRPr sz="2800">
                <a:solidFill>
                  <a:srgbClr val="FFFFFF"/>
                </a:solidFill>
              </a:defRPr>
            </a:lvl7pPr>
            <a:lvl8pPr lvl="7" rtl="0">
              <a:lnSpc>
                <a:spcPct val="100000"/>
              </a:lnSpc>
              <a:spcBef>
                <a:spcPts val="0"/>
              </a:spcBef>
              <a:spcAft>
                <a:spcPts val="0"/>
              </a:spcAft>
              <a:buClr>
                <a:srgbClr val="FFFFFF"/>
              </a:buClr>
              <a:buSzPts val="2800"/>
              <a:buNone/>
              <a:defRPr sz="2800">
                <a:solidFill>
                  <a:srgbClr val="FFFFFF"/>
                </a:solidFill>
              </a:defRPr>
            </a:lvl8pPr>
            <a:lvl9pPr lvl="8" rtl="0">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860" name="Google Shape;860;p70"/>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61" name="Google Shape;861;p70"/>
          <p:cNvSpPr txBox="1">
            <a:spLocks noGrp="1"/>
          </p:cNvSpPr>
          <p:nvPr>
            <p:ph type="ctrTitle"/>
          </p:nvPr>
        </p:nvSpPr>
        <p:spPr>
          <a:xfrm>
            <a:off x="540300" y="1949500"/>
            <a:ext cx="6871800" cy="1615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5200"/>
              <a:buNone/>
              <a:defRPr sz="52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862" name="Google Shape;862;p70"/>
          <p:cNvGrpSpPr/>
          <p:nvPr/>
        </p:nvGrpSpPr>
        <p:grpSpPr>
          <a:xfrm>
            <a:off x="6275700" y="85070"/>
            <a:ext cx="2770526" cy="1642838"/>
            <a:chOff x="6275700" y="85070"/>
            <a:chExt cx="2770526" cy="1642838"/>
          </a:xfrm>
        </p:grpSpPr>
        <p:sp>
          <p:nvSpPr>
            <p:cNvPr id="863" name="Google Shape;863;p70"/>
            <p:cNvSpPr/>
            <p:nvPr/>
          </p:nvSpPr>
          <p:spPr>
            <a:xfrm>
              <a:off x="6275700" y="85070"/>
              <a:ext cx="1344300" cy="777300"/>
            </a:xfrm>
            <a:prstGeom prst="rect">
              <a:avLst/>
            </a:prstGeom>
            <a:solidFill>
              <a:srgbClr val="009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4" name="Google Shape;864;p70"/>
            <p:cNvGrpSpPr/>
            <p:nvPr/>
          </p:nvGrpSpPr>
          <p:grpSpPr>
            <a:xfrm>
              <a:off x="7701998" y="93103"/>
              <a:ext cx="1344154" cy="777249"/>
              <a:chOff x="8262775" y="111725"/>
              <a:chExt cx="768000" cy="698400"/>
            </a:xfrm>
          </p:grpSpPr>
          <p:sp>
            <p:nvSpPr>
              <p:cNvPr id="865" name="Google Shape;865;p70"/>
              <p:cNvSpPr/>
              <p:nvPr/>
            </p:nvSpPr>
            <p:spPr>
              <a:xfrm>
                <a:off x="8262775" y="111725"/>
                <a:ext cx="768000" cy="698400"/>
              </a:xfrm>
              <a:prstGeom prst="rect">
                <a:avLst/>
              </a:prstGeom>
              <a:solidFill>
                <a:srgbClr val="00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70"/>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7" name="Google Shape;867;p70"/>
            <p:cNvSpPr/>
            <p:nvPr/>
          </p:nvSpPr>
          <p:spPr>
            <a:xfrm>
              <a:off x="7701926" y="950608"/>
              <a:ext cx="1344300" cy="777300"/>
            </a:xfrm>
            <a:prstGeom prst="rect">
              <a:avLst/>
            </a:prstGeom>
            <a:solidFill>
              <a:srgbClr val="00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8" name="Google Shape;868;p70"/>
            <p:cNvPicPr preferRelativeResize="0"/>
            <p:nvPr/>
          </p:nvPicPr>
          <p:blipFill>
            <a:blip r:embed="rId2">
              <a:alphaModFix/>
            </a:blip>
            <a:stretch>
              <a:fillRect/>
            </a:stretch>
          </p:blipFill>
          <p:spPr>
            <a:xfrm>
              <a:off x="8061580" y="169865"/>
              <a:ext cx="624990" cy="623724"/>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guide id="3" pos="3840">
          <p15:clr>
            <a:srgbClr val="FA7B17"/>
          </p15:clr>
        </p15:guide>
        <p15:guide id="4" pos="4800">
          <p15:clr>
            <a:srgbClr val="FA7B17"/>
          </p15:clr>
        </p15:guide>
        <p15:guide id="5" pos="1920">
          <p15:clr>
            <a:srgbClr val="FA7B17"/>
          </p15:clr>
        </p15:guide>
        <p15:guide id="6" pos="960">
          <p15:clr>
            <a:srgbClr val="FA7B17"/>
          </p15:clr>
        </p15:guide>
        <p15:guide id="7" orient="horz" pos="605">
          <p15:clr>
            <a:srgbClr val="FA7B17"/>
          </p15:clr>
        </p15:guide>
        <p15:guide id="8" orient="horz" pos="1210">
          <p15:clr>
            <a:srgbClr val="FA7B17"/>
          </p15:clr>
        </p15:guide>
        <p15:guide id="9" orient="horz" pos="2419">
          <p15:clr>
            <a:srgbClr val="FA7B17"/>
          </p15:clr>
        </p15:guide>
        <p15:guide id="10" orient="horz" pos="3024">
          <p15:clr>
            <a:srgbClr val="FA7B17"/>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eaching - Section Header">
  <p:cSld name="TITLE_1">
    <p:spTree>
      <p:nvGrpSpPr>
        <p:cNvPr id="1" name="Shape 869"/>
        <p:cNvGrpSpPr/>
        <p:nvPr/>
      </p:nvGrpSpPr>
      <p:grpSpPr>
        <a:xfrm>
          <a:off x="0" y="0"/>
          <a:ext cx="0" cy="0"/>
          <a:chOff x="0" y="0"/>
          <a:chExt cx="0" cy="0"/>
        </a:xfrm>
      </p:grpSpPr>
      <p:sp>
        <p:nvSpPr>
          <p:cNvPr id="870" name="Google Shape;870;p71"/>
          <p:cNvSpPr/>
          <p:nvPr/>
        </p:nvSpPr>
        <p:spPr>
          <a:xfrm>
            <a:off x="-18275" y="950600"/>
            <a:ext cx="7646100" cy="47733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71"/>
          <p:cNvSpPr txBox="1">
            <a:spLocks noGrp="1"/>
          </p:cNvSpPr>
          <p:nvPr>
            <p:ph type="subTitle" idx="1"/>
          </p:nvPr>
        </p:nvSpPr>
        <p:spPr>
          <a:xfrm>
            <a:off x="540300" y="3465114"/>
            <a:ext cx="7100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800"/>
              <a:buNone/>
              <a:defRPr sz="2800">
                <a:solidFill>
                  <a:srgbClr val="FFFFFF"/>
                </a:solidFill>
              </a:defRPr>
            </a:lvl1pPr>
            <a:lvl2pPr lvl="1" algn="ctr" rtl="0">
              <a:lnSpc>
                <a:spcPct val="100000"/>
              </a:lnSpc>
              <a:spcBef>
                <a:spcPts val="0"/>
              </a:spcBef>
              <a:spcAft>
                <a:spcPts val="0"/>
              </a:spcAft>
              <a:buClr>
                <a:srgbClr val="FFFFFF"/>
              </a:buClr>
              <a:buSzPts val="2800"/>
              <a:buNone/>
              <a:defRPr sz="2800">
                <a:solidFill>
                  <a:srgbClr val="FFFFFF"/>
                </a:solidFill>
              </a:defRPr>
            </a:lvl2pPr>
            <a:lvl3pPr lvl="2" algn="ctr" rtl="0">
              <a:lnSpc>
                <a:spcPct val="100000"/>
              </a:lnSpc>
              <a:spcBef>
                <a:spcPts val="0"/>
              </a:spcBef>
              <a:spcAft>
                <a:spcPts val="0"/>
              </a:spcAft>
              <a:buClr>
                <a:srgbClr val="FFFFFF"/>
              </a:buClr>
              <a:buSzPts val="2800"/>
              <a:buNone/>
              <a:defRPr sz="2800">
                <a:solidFill>
                  <a:srgbClr val="FFFFFF"/>
                </a:solidFill>
              </a:defRPr>
            </a:lvl3pPr>
            <a:lvl4pPr lvl="3" algn="ctr" rtl="0">
              <a:lnSpc>
                <a:spcPct val="100000"/>
              </a:lnSpc>
              <a:spcBef>
                <a:spcPts val="0"/>
              </a:spcBef>
              <a:spcAft>
                <a:spcPts val="0"/>
              </a:spcAft>
              <a:buClr>
                <a:srgbClr val="FFFFFF"/>
              </a:buClr>
              <a:buSzPts val="2800"/>
              <a:buNone/>
              <a:defRPr sz="2800">
                <a:solidFill>
                  <a:srgbClr val="FFFFFF"/>
                </a:solidFill>
              </a:defRPr>
            </a:lvl4pPr>
            <a:lvl5pPr lvl="4" algn="ctr" rtl="0">
              <a:lnSpc>
                <a:spcPct val="100000"/>
              </a:lnSpc>
              <a:spcBef>
                <a:spcPts val="0"/>
              </a:spcBef>
              <a:spcAft>
                <a:spcPts val="0"/>
              </a:spcAft>
              <a:buClr>
                <a:srgbClr val="FFFFFF"/>
              </a:buClr>
              <a:buSzPts val="2800"/>
              <a:buNone/>
              <a:defRPr sz="2800">
                <a:solidFill>
                  <a:srgbClr val="FFFFFF"/>
                </a:solidFill>
              </a:defRPr>
            </a:lvl5pPr>
            <a:lvl6pPr lvl="5" algn="ctr" rtl="0">
              <a:lnSpc>
                <a:spcPct val="100000"/>
              </a:lnSpc>
              <a:spcBef>
                <a:spcPts val="0"/>
              </a:spcBef>
              <a:spcAft>
                <a:spcPts val="0"/>
              </a:spcAft>
              <a:buClr>
                <a:srgbClr val="FFFFFF"/>
              </a:buClr>
              <a:buSzPts val="2800"/>
              <a:buNone/>
              <a:defRPr sz="2800">
                <a:solidFill>
                  <a:srgbClr val="FFFFFF"/>
                </a:solidFill>
              </a:defRPr>
            </a:lvl6pPr>
            <a:lvl7pPr lvl="6" algn="ctr" rtl="0">
              <a:lnSpc>
                <a:spcPct val="100000"/>
              </a:lnSpc>
              <a:spcBef>
                <a:spcPts val="0"/>
              </a:spcBef>
              <a:spcAft>
                <a:spcPts val="0"/>
              </a:spcAft>
              <a:buClr>
                <a:srgbClr val="FFFFFF"/>
              </a:buClr>
              <a:buSzPts val="2800"/>
              <a:buNone/>
              <a:defRPr sz="2800">
                <a:solidFill>
                  <a:srgbClr val="FFFFFF"/>
                </a:solidFill>
              </a:defRPr>
            </a:lvl7pPr>
            <a:lvl8pPr lvl="7" algn="ctr" rtl="0">
              <a:lnSpc>
                <a:spcPct val="100000"/>
              </a:lnSpc>
              <a:spcBef>
                <a:spcPts val="0"/>
              </a:spcBef>
              <a:spcAft>
                <a:spcPts val="0"/>
              </a:spcAft>
              <a:buClr>
                <a:srgbClr val="FFFFFF"/>
              </a:buClr>
              <a:buSzPts val="2800"/>
              <a:buNone/>
              <a:defRPr sz="2800">
                <a:solidFill>
                  <a:srgbClr val="FFFFFF"/>
                </a:solidFill>
              </a:defRPr>
            </a:lvl8pPr>
            <a:lvl9pPr lvl="8" algn="ctr" rtl="0">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872" name="Google Shape;872;p71"/>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73" name="Google Shape;873;p71"/>
          <p:cNvSpPr txBox="1">
            <a:spLocks noGrp="1"/>
          </p:cNvSpPr>
          <p:nvPr>
            <p:ph type="ctrTitle"/>
          </p:nvPr>
        </p:nvSpPr>
        <p:spPr>
          <a:xfrm>
            <a:off x="540300" y="1945675"/>
            <a:ext cx="6871800" cy="1615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5200"/>
              <a:buNone/>
              <a:defRPr sz="52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874" name="Google Shape;874;p71"/>
          <p:cNvGrpSpPr/>
          <p:nvPr/>
        </p:nvGrpSpPr>
        <p:grpSpPr>
          <a:xfrm>
            <a:off x="126985" y="-10800"/>
            <a:ext cx="5968198" cy="375425"/>
            <a:chOff x="126985" y="-10800"/>
            <a:chExt cx="5968198" cy="375425"/>
          </a:xfrm>
        </p:grpSpPr>
        <p:sp>
          <p:nvSpPr>
            <p:cNvPr id="875" name="Google Shape;875;p71"/>
            <p:cNvSpPr/>
            <p:nvPr/>
          </p:nvSpPr>
          <p:spPr>
            <a:xfrm>
              <a:off x="3166695" y="-10800"/>
              <a:ext cx="1399552" cy="366522"/>
            </a:xfrm>
            <a:custGeom>
              <a:avLst/>
              <a:gdLst/>
              <a:ahLst/>
              <a:cxnLst/>
              <a:rect l="l" t="t" r="r" b="b"/>
              <a:pathLst>
                <a:path w="3235959"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5A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876" name="Google Shape;876;p71"/>
            <p:cNvSpPr txBox="1"/>
            <p:nvPr/>
          </p:nvSpPr>
          <p:spPr>
            <a:xfrm>
              <a:off x="3601253"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PROGRAMS</a:t>
              </a:r>
              <a:endParaRPr sz="900">
                <a:latin typeface="Lato"/>
                <a:ea typeface="Lato"/>
                <a:cs typeface="Lato"/>
                <a:sym typeface="Lato"/>
              </a:endParaRPr>
            </a:p>
          </p:txBody>
        </p:sp>
        <p:sp>
          <p:nvSpPr>
            <p:cNvPr id="877" name="Google Shape;877;p71"/>
            <p:cNvSpPr/>
            <p:nvPr/>
          </p:nvSpPr>
          <p:spPr>
            <a:xfrm>
              <a:off x="1646838"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005A70">
                <a:alpha val="734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878" name="Google Shape;878;p71"/>
            <p:cNvSpPr txBox="1"/>
            <p:nvPr/>
          </p:nvSpPr>
          <p:spPr>
            <a:xfrm>
              <a:off x="2045178" y="44225"/>
              <a:ext cx="9336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TEACHING</a:t>
              </a:r>
              <a:endParaRPr sz="900">
                <a:latin typeface="Lato"/>
                <a:ea typeface="Lato"/>
                <a:cs typeface="Lato"/>
                <a:sym typeface="Lato"/>
              </a:endParaRPr>
            </a:p>
          </p:txBody>
        </p:sp>
        <p:sp>
          <p:nvSpPr>
            <p:cNvPr id="879" name="Google Shape;879;p71"/>
            <p:cNvSpPr/>
            <p:nvPr/>
          </p:nvSpPr>
          <p:spPr>
            <a:xfrm>
              <a:off x="4695631"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484D7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880" name="Google Shape;880;p71"/>
            <p:cNvSpPr txBox="1"/>
            <p:nvPr/>
          </p:nvSpPr>
          <p:spPr>
            <a:xfrm>
              <a:off x="5112975"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FUNDING</a:t>
              </a:r>
              <a:endParaRPr sz="900">
                <a:latin typeface="Lato"/>
                <a:ea typeface="Lato"/>
                <a:cs typeface="Lato"/>
                <a:sym typeface="Lato"/>
              </a:endParaRPr>
            </a:p>
          </p:txBody>
        </p:sp>
        <p:sp>
          <p:nvSpPr>
            <p:cNvPr id="881" name="Google Shape;881;p71"/>
            <p:cNvSpPr/>
            <p:nvPr/>
          </p:nvSpPr>
          <p:spPr>
            <a:xfrm>
              <a:off x="126985" y="-10800"/>
              <a:ext cx="1399553" cy="366522"/>
            </a:xfrm>
            <a:custGeom>
              <a:avLst/>
              <a:gdLst/>
              <a:ahLst/>
              <a:cxnLst/>
              <a:rect l="l" t="t" r="r" b="b"/>
              <a:pathLst>
                <a:path w="3235960"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9B7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882" name="Google Shape;882;p71"/>
            <p:cNvSpPr txBox="1"/>
            <p:nvPr/>
          </p:nvSpPr>
          <p:spPr>
            <a:xfrm>
              <a:off x="530139"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HOME MENU</a:t>
              </a:r>
              <a:endParaRPr sz="900">
                <a:latin typeface="Lato"/>
                <a:ea typeface="Lato"/>
                <a:cs typeface="Lato"/>
                <a:sym typeface="Lato"/>
              </a:endParaRPr>
            </a:p>
          </p:txBody>
        </p:sp>
        <p:grpSp>
          <p:nvGrpSpPr>
            <p:cNvPr id="883" name="Google Shape;883;p71"/>
            <p:cNvGrpSpPr/>
            <p:nvPr/>
          </p:nvGrpSpPr>
          <p:grpSpPr>
            <a:xfrm>
              <a:off x="286345" y="78041"/>
              <a:ext cx="194959" cy="225752"/>
              <a:chOff x="2042250" y="818150"/>
              <a:chExt cx="3544700" cy="4097125"/>
            </a:xfrm>
          </p:grpSpPr>
          <p:sp>
            <p:nvSpPr>
              <p:cNvPr id="884" name="Google Shape;884;p71"/>
              <p:cNvSpPr/>
              <p:nvPr/>
            </p:nvSpPr>
            <p:spPr>
              <a:xfrm>
                <a:off x="2042250" y="1794075"/>
                <a:ext cx="3544700" cy="3121200"/>
              </a:xfrm>
              <a:custGeom>
                <a:avLst/>
                <a:gdLst/>
                <a:ahLst/>
                <a:cxnLst/>
                <a:rect l="l" t="t" r="r" b="b"/>
                <a:pathLst>
                  <a:path w="141788" h="124848" extrusionOk="0">
                    <a:moveTo>
                      <a:pt x="134790" y="6998"/>
                    </a:moveTo>
                    <a:lnTo>
                      <a:pt x="134790" y="117850"/>
                    </a:lnTo>
                    <a:lnTo>
                      <a:pt x="6998" y="117850"/>
                    </a:lnTo>
                    <a:lnTo>
                      <a:pt x="6998" y="6998"/>
                    </a:lnTo>
                    <a:close/>
                    <a:moveTo>
                      <a:pt x="1" y="1"/>
                    </a:moveTo>
                    <a:lnTo>
                      <a:pt x="1" y="124847"/>
                    </a:lnTo>
                    <a:lnTo>
                      <a:pt x="141787" y="124847"/>
                    </a:lnTo>
                    <a:lnTo>
                      <a:pt x="141787"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85" name="Google Shape;885;p71"/>
              <p:cNvSpPr/>
              <p:nvPr/>
            </p:nvSpPr>
            <p:spPr>
              <a:xfrm>
                <a:off x="3220750" y="3331650"/>
                <a:ext cx="1187700" cy="1583625"/>
              </a:xfrm>
              <a:custGeom>
                <a:avLst/>
                <a:gdLst/>
                <a:ahLst/>
                <a:cxnLst/>
                <a:rect l="l" t="t" r="r" b="b"/>
                <a:pathLst>
                  <a:path w="47508" h="63345" extrusionOk="0">
                    <a:moveTo>
                      <a:pt x="29094" y="6998"/>
                    </a:moveTo>
                    <a:lnTo>
                      <a:pt x="34250" y="9207"/>
                    </a:lnTo>
                    <a:lnTo>
                      <a:pt x="37933" y="13258"/>
                    </a:lnTo>
                    <a:lnTo>
                      <a:pt x="40142" y="18414"/>
                    </a:lnTo>
                    <a:lnTo>
                      <a:pt x="40511" y="21360"/>
                    </a:lnTo>
                    <a:lnTo>
                      <a:pt x="40511" y="56347"/>
                    </a:lnTo>
                    <a:lnTo>
                      <a:pt x="6998" y="56347"/>
                    </a:lnTo>
                    <a:lnTo>
                      <a:pt x="6998" y="21360"/>
                    </a:lnTo>
                    <a:lnTo>
                      <a:pt x="6998" y="18414"/>
                    </a:lnTo>
                    <a:lnTo>
                      <a:pt x="9207" y="13258"/>
                    </a:lnTo>
                    <a:lnTo>
                      <a:pt x="13258" y="9207"/>
                    </a:lnTo>
                    <a:lnTo>
                      <a:pt x="18046" y="6998"/>
                    </a:lnTo>
                    <a:close/>
                    <a:moveTo>
                      <a:pt x="20992" y="0"/>
                    </a:moveTo>
                    <a:lnTo>
                      <a:pt x="16941" y="369"/>
                    </a:lnTo>
                    <a:lnTo>
                      <a:pt x="9207" y="3683"/>
                    </a:lnTo>
                    <a:lnTo>
                      <a:pt x="3315" y="9207"/>
                    </a:lnTo>
                    <a:lnTo>
                      <a:pt x="369" y="16941"/>
                    </a:lnTo>
                    <a:lnTo>
                      <a:pt x="0" y="21360"/>
                    </a:lnTo>
                    <a:lnTo>
                      <a:pt x="0" y="63344"/>
                    </a:lnTo>
                    <a:lnTo>
                      <a:pt x="47508" y="63344"/>
                    </a:lnTo>
                    <a:lnTo>
                      <a:pt x="47508" y="21360"/>
                    </a:lnTo>
                    <a:lnTo>
                      <a:pt x="47140" y="16941"/>
                    </a:lnTo>
                    <a:lnTo>
                      <a:pt x="43825" y="9207"/>
                    </a:lnTo>
                    <a:lnTo>
                      <a:pt x="37933" y="3683"/>
                    </a:lnTo>
                    <a:lnTo>
                      <a:pt x="30567" y="369"/>
                    </a:lnTo>
                    <a:lnTo>
                      <a:pt x="26148"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86" name="Google Shape;886;p71"/>
              <p:cNvSpPr/>
              <p:nvPr/>
            </p:nvSpPr>
            <p:spPr>
              <a:xfrm>
                <a:off x="2042250" y="818150"/>
                <a:ext cx="3544700" cy="1150900"/>
              </a:xfrm>
              <a:custGeom>
                <a:avLst/>
                <a:gdLst/>
                <a:ahLst/>
                <a:cxnLst/>
                <a:rect l="l" t="t" r="r" b="b"/>
                <a:pathLst>
                  <a:path w="141788" h="46036" extrusionOk="0">
                    <a:moveTo>
                      <a:pt x="124847" y="6629"/>
                    </a:moveTo>
                    <a:lnTo>
                      <a:pt x="129266" y="8839"/>
                    </a:lnTo>
                    <a:lnTo>
                      <a:pt x="132580" y="12154"/>
                    </a:lnTo>
                    <a:lnTo>
                      <a:pt x="134790" y="16573"/>
                    </a:lnTo>
                    <a:lnTo>
                      <a:pt x="134790" y="19151"/>
                    </a:lnTo>
                    <a:lnTo>
                      <a:pt x="134790" y="39038"/>
                    </a:lnTo>
                    <a:lnTo>
                      <a:pt x="6998" y="39038"/>
                    </a:lnTo>
                    <a:lnTo>
                      <a:pt x="6998" y="19151"/>
                    </a:lnTo>
                    <a:lnTo>
                      <a:pt x="6998" y="16573"/>
                    </a:lnTo>
                    <a:lnTo>
                      <a:pt x="8840" y="12154"/>
                    </a:lnTo>
                    <a:lnTo>
                      <a:pt x="12154" y="8839"/>
                    </a:lnTo>
                    <a:lnTo>
                      <a:pt x="16573" y="6629"/>
                    </a:lnTo>
                    <a:close/>
                    <a:moveTo>
                      <a:pt x="15469" y="0"/>
                    </a:moveTo>
                    <a:lnTo>
                      <a:pt x="8471" y="2947"/>
                    </a:lnTo>
                    <a:lnTo>
                      <a:pt x="3315" y="8103"/>
                    </a:lnTo>
                    <a:lnTo>
                      <a:pt x="369" y="15100"/>
                    </a:lnTo>
                    <a:lnTo>
                      <a:pt x="1" y="19151"/>
                    </a:lnTo>
                    <a:lnTo>
                      <a:pt x="1" y="46035"/>
                    </a:lnTo>
                    <a:lnTo>
                      <a:pt x="141787" y="46035"/>
                    </a:lnTo>
                    <a:lnTo>
                      <a:pt x="141787" y="19151"/>
                    </a:lnTo>
                    <a:lnTo>
                      <a:pt x="141419" y="15100"/>
                    </a:lnTo>
                    <a:lnTo>
                      <a:pt x="138473" y="8103"/>
                    </a:lnTo>
                    <a:lnTo>
                      <a:pt x="133317" y="2947"/>
                    </a:lnTo>
                    <a:lnTo>
                      <a:pt x="126320"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887" name="Google Shape;887;p71"/>
            <p:cNvSpPr/>
            <p:nvPr/>
          </p:nvSpPr>
          <p:spPr>
            <a:xfrm>
              <a:off x="3321847" y="81301"/>
              <a:ext cx="239030" cy="202501"/>
            </a:xfrm>
            <a:custGeom>
              <a:avLst/>
              <a:gdLst/>
              <a:ahLst/>
              <a:cxnLst/>
              <a:rect l="l" t="t" r="r" b="b"/>
              <a:pathLst>
                <a:path w="758825" h="675004" extrusionOk="0">
                  <a:moveTo>
                    <a:pt x="698198" y="66029"/>
                  </a:moveTo>
                  <a:lnTo>
                    <a:pt x="666171" y="37751"/>
                  </a:lnTo>
                  <a:lnTo>
                    <a:pt x="629594" y="17049"/>
                  </a:lnTo>
                  <a:lnTo>
                    <a:pt x="589399" y="4330"/>
                  </a:lnTo>
                  <a:lnTo>
                    <a:pt x="546517" y="0"/>
                  </a:lnTo>
                  <a:lnTo>
                    <a:pt x="514391" y="2589"/>
                  </a:lnTo>
                  <a:lnTo>
                    <a:pt x="454707" y="23191"/>
                  </a:lnTo>
                  <a:lnTo>
                    <a:pt x="414318" y="52037"/>
                  </a:lnTo>
                  <a:lnTo>
                    <a:pt x="379182" y="91431"/>
                  </a:lnTo>
                  <a:lnTo>
                    <a:pt x="368160" y="77213"/>
                  </a:lnTo>
                  <a:lnTo>
                    <a:pt x="331005" y="41129"/>
                  </a:lnTo>
                  <a:lnTo>
                    <a:pt x="274612" y="10332"/>
                  </a:lnTo>
                  <a:lnTo>
                    <a:pt x="211857" y="0"/>
                  </a:lnTo>
                  <a:lnTo>
                    <a:pt x="168963" y="4330"/>
                  </a:lnTo>
                  <a:lnTo>
                    <a:pt x="128761" y="17049"/>
                  </a:lnTo>
                  <a:lnTo>
                    <a:pt x="92182" y="37751"/>
                  </a:lnTo>
                  <a:lnTo>
                    <a:pt x="60155" y="66029"/>
                  </a:lnTo>
                  <a:lnTo>
                    <a:pt x="34393" y="100314"/>
                  </a:lnTo>
                  <a:lnTo>
                    <a:pt x="15533" y="139383"/>
                  </a:lnTo>
                  <a:lnTo>
                    <a:pt x="3945" y="182245"/>
                  </a:lnTo>
                  <a:lnTo>
                    <a:pt x="0" y="227909"/>
                  </a:lnTo>
                  <a:lnTo>
                    <a:pt x="4538" y="275127"/>
                  </a:lnTo>
                  <a:lnTo>
                    <a:pt x="18371" y="321121"/>
                  </a:lnTo>
                  <a:lnTo>
                    <a:pt x="41823" y="366698"/>
                  </a:lnTo>
                  <a:lnTo>
                    <a:pt x="75222" y="412668"/>
                  </a:lnTo>
                  <a:lnTo>
                    <a:pt x="105095" y="446067"/>
                  </a:lnTo>
                  <a:lnTo>
                    <a:pt x="139322" y="480053"/>
                  </a:lnTo>
                  <a:lnTo>
                    <a:pt x="177439" y="515013"/>
                  </a:lnTo>
                  <a:lnTo>
                    <a:pt x="218985" y="551332"/>
                  </a:lnTo>
                  <a:lnTo>
                    <a:pt x="263499" y="589395"/>
                  </a:lnTo>
                  <a:lnTo>
                    <a:pt x="283685" y="606604"/>
                  </a:lnTo>
                  <a:lnTo>
                    <a:pt x="304954" y="624804"/>
                  </a:lnTo>
                  <a:lnTo>
                    <a:pt x="327086" y="643869"/>
                  </a:lnTo>
                  <a:lnTo>
                    <a:pt x="349863" y="663676"/>
                  </a:lnTo>
                  <a:lnTo>
                    <a:pt x="356350" y="668392"/>
                  </a:lnTo>
                  <a:lnTo>
                    <a:pt x="363517" y="671846"/>
                  </a:lnTo>
                  <a:lnTo>
                    <a:pt x="371187" y="673968"/>
                  </a:lnTo>
                  <a:lnTo>
                    <a:pt x="379182" y="674691"/>
                  </a:lnTo>
                  <a:lnTo>
                    <a:pt x="387171" y="673968"/>
                  </a:lnTo>
                  <a:lnTo>
                    <a:pt x="394840" y="671847"/>
                  </a:lnTo>
                  <a:lnTo>
                    <a:pt x="402003" y="668396"/>
                  </a:lnTo>
                  <a:lnTo>
                    <a:pt x="408479" y="663686"/>
                  </a:lnTo>
                  <a:lnTo>
                    <a:pt x="431265" y="643872"/>
                  </a:lnTo>
                  <a:lnTo>
                    <a:pt x="453408" y="624799"/>
                  </a:lnTo>
                  <a:lnTo>
                    <a:pt x="474686" y="606591"/>
                  </a:lnTo>
                  <a:lnTo>
                    <a:pt x="494874" y="589374"/>
                  </a:lnTo>
                  <a:lnTo>
                    <a:pt x="539384" y="551317"/>
                  </a:lnTo>
                  <a:lnTo>
                    <a:pt x="580930" y="515004"/>
                  </a:lnTo>
                  <a:lnTo>
                    <a:pt x="619049" y="480049"/>
                  </a:lnTo>
                  <a:lnTo>
                    <a:pt x="653277" y="446066"/>
                  </a:lnTo>
                  <a:lnTo>
                    <a:pt x="683151" y="412668"/>
                  </a:lnTo>
                  <a:lnTo>
                    <a:pt x="716547" y="366698"/>
                  </a:lnTo>
                  <a:lnTo>
                    <a:pt x="739993" y="321119"/>
                  </a:lnTo>
                  <a:lnTo>
                    <a:pt x="753818" y="275123"/>
                  </a:lnTo>
                  <a:lnTo>
                    <a:pt x="758353" y="227898"/>
                  </a:lnTo>
                  <a:lnTo>
                    <a:pt x="754408" y="182241"/>
                  </a:lnTo>
                  <a:lnTo>
                    <a:pt x="742820" y="139381"/>
                  </a:lnTo>
                  <a:lnTo>
                    <a:pt x="723959" y="100313"/>
                  </a:lnTo>
                  <a:lnTo>
                    <a:pt x="698198" y="6602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nvGrpSpPr>
            <p:cNvPr id="888" name="Google Shape;888;p71"/>
            <p:cNvGrpSpPr/>
            <p:nvPr/>
          </p:nvGrpSpPr>
          <p:grpSpPr>
            <a:xfrm>
              <a:off x="1791873" y="62882"/>
              <a:ext cx="205726" cy="228595"/>
              <a:chOff x="861113" y="2885746"/>
              <a:chExt cx="333809" cy="373277"/>
            </a:xfrm>
          </p:grpSpPr>
          <p:sp>
            <p:nvSpPr>
              <p:cNvPr id="889" name="Google Shape;889;p71"/>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71"/>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1"/>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892" name="Google Shape;892;p71"/>
            <p:cNvGrpSpPr/>
            <p:nvPr/>
          </p:nvGrpSpPr>
          <p:grpSpPr>
            <a:xfrm>
              <a:off x="4807400" y="40208"/>
              <a:ext cx="279911" cy="265189"/>
              <a:chOff x="7390435" y="3680868"/>
              <a:chExt cx="372073" cy="355243"/>
            </a:xfrm>
          </p:grpSpPr>
          <p:sp>
            <p:nvSpPr>
              <p:cNvPr id="893" name="Google Shape;893;p71"/>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71"/>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1"/>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1"/>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1"/>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1"/>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9" name="Google Shape;899;p71">
            <a:hlinkClick r:id="" action="ppaction://noaction"/>
          </p:cNvPr>
          <p:cNvSpPr/>
          <p:nvPr/>
        </p:nvSpPr>
        <p:spPr>
          <a:xfrm>
            <a:off x="126975" y="-2800"/>
            <a:ext cx="1383000" cy="37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0" name="Google Shape;900;p71"/>
          <p:cNvGrpSpPr/>
          <p:nvPr/>
        </p:nvGrpSpPr>
        <p:grpSpPr>
          <a:xfrm>
            <a:off x="6275700" y="85070"/>
            <a:ext cx="2770526" cy="1642838"/>
            <a:chOff x="6275700" y="85070"/>
            <a:chExt cx="2770526" cy="1642838"/>
          </a:xfrm>
        </p:grpSpPr>
        <p:grpSp>
          <p:nvGrpSpPr>
            <p:cNvPr id="901" name="Google Shape;901;p71"/>
            <p:cNvGrpSpPr/>
            <p:nvPr/>
          </p:nvGrpSpPr>
          <p:grpSpPr>
            <a:xfrm>
              <a:off x="7701998" y="93103"/>
              <a:ext cx="1344154" cy="777249"/>
              <a:chOff x="8262775" y="111725"/>
              <a:chExt cx="768000" cy="698400"/>
            </a:xfrm>
          </p:grpSpPr>
          <p:sp>
            <p:nvSpPr>
              <p:cNvPr id="902" name="Google Shape;902;p71"/>
              <p:cNvSpPr/>
              <p:nvPr/>
            </p:nvSpPr>
            <p:spPr>
              <a:xfrm>
                <a:off x="8262775" y="111725"/>
                <a:ext cx="768000" cy="6984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71"/>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4" name="Google Shape;904;p71"/>
            <p:cNvSpPr/>
            <p:nvPr/>
          </p:nvSpPr>
          <p:spPr>
            <a:xfrm>
              <a:off x="7701926" y="950608"/>
              <a:ext cx="1344300" cy="7773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5" name="Google Shape;905;p71"/>
            <p:cNvPicPr preferRelativeResize="0"/>
            <p:nvPr/>
          </p:nvPicPr>
          <p:blipFill>
            <a:blip r:embed="rId2">
              <a:alphaModFix/>
            </a:blip>
            <a:stretch>
              <a:fillRect/>
            </a:stretch>
          </p:blipFill>
          <p:spPr>
            <a:xfrm>
              <a:off x="8061580" y="169865"/>
              <a:ext cx="624990" cy="623724"/>
            </a:xfrm>
            <a:prstGeom prst="rect">
              <a:avLst/>
            </a:prstGeom>
            <a:noFill/>
            <a:ln>
              <a:noFill/>
            </a:ln>
          </p:spPr>
        </p:pic>
        <p:sp>
          <p:nvSpPr>
            <p:cNvPr id="906" name="Google Shape;906;p71"/>
            <p:cNvSpPr/>
            <p:nvPr/>
          </p:nvSpPr>
          <p:spPr>
            <a:xfrm>
              <a:off x="6275700" y="85070"/>
              <a:ext cx="1344300" cy="7773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guide id="3" pos="3840">
          <p15:clr>
            <a:srgbClr val="FA7B17"/>
          </p15:clr>
        </p15:guide>
        <p15:guide id="4" pos="4800">
          <p15:clr>
            <a:srgbClr val="FA7B17"/>
          </p15:clr>
        </p15:guide>
        <p15:guide id="5" pos="1920">
          <p15:clr>
            <a:srgbClr val="FA7B17"/>
          </p15:clr>
        </p15:guide>
        <p15:guide id="6" pos="960">
          <p15:clr>
            <a:srgbClr val="FA7B17"/>
          </p15:clr>
        </p15:guide>
        <p15:guide id="7" orient="horz" pos="605">
          <p15:clr>
            <a:srgbClr val="FA7B17"/>
          </p15:clr>
        </p15:guide>
        <p15:guide id="8" orient="horz" pos="1210">
          <p15:clr>
            <a:srgbClr val="FA7B17"/>
          </p15:clr>
        </p15:guide>
        <p15:guide id="9" orient="horz" pos="2419">
          <p15:clr>
            <a:srgbClr val="FA7B17"/>
          </p15:clr>
        </p15:guide>
        <p15:guide id="10" orient="horz" pos="3024">
          <p15:clr>
            <a:srgbClr val="FA7B17"/>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Programs - Section Header">
  <p:cSld name="TITLE_2">
    <p:spTree>
      <p:nvGrpSpPr>
        <p:cNvPr id="1" name="Shape 907"/>
        <p:cNvGrpSpPr/>
        <p:nvPr/>
      </p:nvGrpSpPr>
      <p:grpSpPr>
        <a:xfrm>
          <a:off x="0" y="0"/>
          <a:ext cx="0" cy="0"/>
          <a:chOff x="0" y="0"/>
          <a:chExt cx="0" cy="0"/>
        </a:xfrm>
      </p:grpSpPr>
      <p:sp>
        <p:nvSpPr>
          <p:cNvPr id="908" name="Google Shape;908;p72"/>
          <p:cNvSpPr/>
          <p:nvPr/>
        </p:nvSpPr>
        <p:spPr>
          <a:xfrm>
            <a:off x="-18250" y="960125"/>
            <a:ext cx="7638300" cy="4769100"/>
          </a:xfrm>
          <a:prstGeom prst="rect">
            <a:avLst/>
          </a:prstGeom>
          <a:solidFill>
            <a:srgbClr val="005A70"/>
          </a:solidFill>
          <a:ln w="19050" cap="flat" cmpd="sng">
            <a:solidFill>
              <a:srgbClr val="005A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2"/>
          <p:cNvSpPr txBox="1">
            <a:spLocks noGrp="1"/>
          </p:cNvSpPr>
          <p:nvPr>
            <p:ph type="subTitle" idx="1"/>
          </p:nvPr>
        </p:nvSpPr>
        <p:spPr>
          <a:xfrm>
            <a:off x="540300" y="3453825"/>
            <a:ext cx="6871800" cy="88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800"/>
              <a:buNone/>
              <a:defRPr sz="2800">
                <a:solidFill>
                  <a:schemeClr val="lt1"/>
                </a:solidFill>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910" name="Google Shape;910;p72"/>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11" name="Google Shape;911;p72"/>
          <p:cNvSpPr txBox="1">
            <a:spLocks noGrp="1"/>
          </p:cNvSpPr>
          <p:nvPr>
            <p:ph type="ctrTitle"/>
          </p:nvPr>
        </p:nvSpPr>
        <p:spPr>
          <a:xfrm>
            <a:off x="540300" y="1949500"/>
            <a:ext cx="6871800" cy="1615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5200"/>
              <a:buNone/>
              <a:defRPr sz="52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912" name="Google Shape;912;p72"/>
          <p:cNvGrpSpPr/>
          <p:nvPr/>
        </p:nvGrpSpPr>
        <p:grpSpPr>
          <a:xfrm>
            <a:off x="6275700" y="85070"/>
            <a:ext cx="2770526" cy="1652363"/>
            <a:chOff x="6275700" y="85070"/>
            <a:chExt cx="2770526" cy="1652363"/>
          </a:xfrm>
        </p:grpSpPr>
        <p:sp>
          <p:nvSpPr>
            <p:cNvPr id="913" name="Google Shape;913;p72"/>
            <p:cNvSpPr/>
            <p:nvPr/>
          </p:nvSpPr>
          <p:spPr>
            <a:xfrm>
              <a:off x="6275700" y="85070"/>
              <a:ext cx="1344300" cy="7773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4" name="Google Shape;914;p72"/>
            <p:cNvGrpSpPr/>
            <p:nvPr/>
          </p:nvGrpSpPr>
          <p:grpSpPr>
            <a:xfrm>
              <a:off x="7701998" y="93103"/>
              <a:ext cx="1344154" cy="777249"/>
              <a:chOff x="8262775" y="111725"/>
              <a:chExt cx="768000" cy="698400"/>
            </a:xfrm>
          </p:grpSpPr>
          <p:sp>
            <p:nvSpPr>
              <p:cNvPr id="915" name="Google Shape;915;p72"/>
              <p:cNvSpPr/>
              <p:nvPr/>
            </p:nvSpPr>
            <p:spPr>
              <a:xfrm>
                <a:off x="8262775" y="111725"/>
                <a:ext cx="768000" cy="6984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2"/>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7" name="Google Shape;917;p72"/>
            <p:cNvSpPr/>
            <p:nvPr/>
          </p:nvSpPr>
          <p:spPr>
            <a:xfrm>
              <a:off x="7701926" y="960133"/>
              <a:ext cx="1344300" cy="7773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8" name="Google Shape;918;p72"/>
            <p:cNvPicPr preferRelativeResize="0"/>
            <p:nvPr/>
          </p:nvPicPr>
          <p:blipFill>
            <a:blip r:embed="rId2">
              <a:alphaModFix/>
            </a:blip>
            <a:stretch>
              <a:fillRect/>
            </a:stretch>
          </p:blipFill>
          <p:spPr>
            <a:xfrm>
              <a:off x="8061580" y="169865"/>
              <a:ext cx="624990" cy="623724"/>
            </a:xfrm>
            <a:prstGeom prst="rect">
              <a:avLst/>
            </a:prstGeom>
            <a:noFill/>
            <a:ln>
              <a:noFill/>
            </a:ln>
          </p:spPr>
        </p:pic>
      </p:grpSp>
      <p:grpSp>
        <p:nvGrpSpPr>
          <p:cNvPr id="919" name="Google Shape;919;p72"/>
          <p:cNvGrpSpPr/>
          <p:nvPr/>
        </p:nvGrpSpPr>
        <p:grpSpPr>
          <a:xfrm>
            <a:off x="126985" y="-10800"/>
            <a:ext cx="5968198" cy="375425"/>
            <a:chOff x="126985" y="-10800"/>
            <a:chExt cx="5968198" cy="375425"/>
          </a:xfrm>
        </p:grpSpPr>
        <p:sp>
          <p:nvSpPr>
            <p:cNvPr id="920" name="Google Shape;920;p72"/>
            <p:cNvSpPr/>
            <p:nvPr/>
          </p:nvSpPr>
          <p:spPr>
            <a:xfrm>
              <a:off x="3166695" y="-10800"/>
              <a:ext cx="1399552" cy="366522"/>
            </a:xfrm>
            <a:custGeom>
              <a:avLst/>
              <a:gdLst/>
              <a:ahLst/>
              <a:cxnLst/>
              <a:rect l="l" t="t" r="r" b="b"/>
              <a:pathLst>
                <a:path w="3235959"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5A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921" name="Google Shape;921;p72"/>
            <p:cNvSpPr txBox="1"/>
            <p:nvPr/>
          </p:nvSpPr>
          <p:spPr>
            <a:xfrm>
              <a:off x="3601253"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PROGRAMS</a:t>
              </a:r>
              <a:endParaRPr sz="900">
                <a:latin typeface="Lato"/>
                <a:ea typeface="Lato"/>
                <a:cs typeface="Lato"/>
                <a:sym typeface="Lato"/>
              </a:endParaRPr>
            </a:p>
          </p:txBody>
        </p:sp>
        <p:sp>
          <p:nvSpPr>
            <p:cNvPr id="922" name="Google Shape;922;p72"/>
            <p:cNvSpPr/>
            <p:nvPr/>
          </p:nvSpPr>
          <p:spPr>
            <a:xfrm>
              <a:off x="1646838"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005A70">
                <a:alpha val="734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923" name="Google Shape;923;p72"/>
            <p:cNvSpPr txBox="1"/>
            <p:nvPr/>
          </p:nvSpPr>
          <p:spPr>
            <a:xfrm>
              <a:off x="2045178" y="44225"/>
              <a:ext cx="9336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TEACHING</a:t>
              </a:r>
              <a:endParaRPr sz="900">
                <a:latin typeface="Lato"/>
                <a:ea typeface="Lato"/>
                <a:cs typeface="Lato"/>
                <a:sym typeface="Lato"/>
              </a:endParaRPr>
            </a:p>
          </p:txBody>
        </p:sp>
        <p:sp>
          <p:nvSpPr>
            <p:cNvPr id="924" name="Google Shape;924;p72"/>
            <p:cNvSpPr/>
            <p:nvPr/>
          </p:nvSpPr>
          <p:spPr>
            <a:xfrm>
              <a:off x="4695631"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484D7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925" name="Google Shape;925;p72"/>
            <p:cNvSpPr txBox="1"/>
            <p:nvPr/>
          </p:nvSpPr>
          <p:spPr>
            <a:xfrm>
              <a:off x="5112975"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FUNDING</a:t>
              </a:r>
              <a:endParaRPr sz="900">
                <a:latin typeface="Lato"/>
                <a:ea typeface="Lato"/>
                <a:cs typeface="Lato"/>
                <a:sym typeface="Lato"/>
              </a:endParaRPr>
            </a:p>
          </p:txBody>
        </p:sp>
        <p:sp>
          <p:nvSpPr>
            <p:cNvPr id="926" name="Google Shape;926;p72"/>
            <p:cNvSpPr/>
            <p:nvPr/>
          </p:nvSpPr>
          <p:spPr>
            <a:xfrm>
              <a:off x="126985" y="-10800"/>
              <a:ext cx="1399553" cy="366522"/>
            </a:xfrm>
            <a:custGeom>
              <a:avLst/>
              <a:gdLst/>
              <a:ahLst/>
              <a:cxnLst/>
              <a:rect l="l" t="t" r="r" b="b"/>
              <a:pathLst>
                <a:path w="3235960"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9B7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927" name="Google Shape;927;p72"/>
            <p:cNvSpPr txBox="1"/>
            <p:nvPr/>
          </p:nvSpPr>
          <p:spPr>
            <a:xfrm>
              <a:off x="530139"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HOME MENU</a:t>
              </a:r>
              <a:endParaRPr sz="900">
                <a:latin typeface="Lato"/>
                <a:ea typeface="Lato"/>
                <a:cs typeface="Lato"/>
                <a:sym typeface="Lato"/>
              </a:endParaRPr>
            </a:p>
          </p:txBody>
        </p:sp>
        <p:grpSp>
          <p:nvGrpSpPr>
            <p:cNvPr id="928" name="Google Shape;928;p72"/>
            <p:cNvGrpSpPr/>
            <p:nvPr/>
          </p:nvGrpSpPr>
          <p:grpSpPr>
            <a:xfrm>
              <a:off x="286345" y="78041"/>
              <a:ext cx="194959" cy="225752"/>
              <a:chOff x="2042250" y="818150"/>
              <a:chExt cx="3544700" cy="4097125"/>
            </a:xfrm>
          </p:grpSpPr>
          <p:sp>
            <p:nvSpPr>
              <p:cNvPr id="929" name="Google Shape;929;p72"/>
              <p:cNvSpPr/>
              <p:nvPr/>
            </p:nvSpPr>
            <p:spPr>
              <a:xfrm>
                <a:off x="2042250" y="1794075"/>
                <a:ext cx="3544700" cy="3121200"/>
              </a:xfrm>
              <a:custGeom>
                <a:avLst/>
                <a:gdLst/>
                <a:ahLst/>
                <a:cxnLst/>
                <a:rect l="l" t="t" r="r" b="b"/>
                <a:pathLst>
                  <a:path w="141788" h="124848" extrusionOk="0">
                    <a:moveTo>
                      <a:pt x="134790" y="6998"/>
                    </a:moveTo>
                    <a:lnTo>
                      <a:pt x="134790" y="117850"/>
                    </a:lnTo>
                    <a:lnTo>
                      <a:pt x="6998" y="117850"/>
                    </a:lnTo>
                    <a:lnTo>
                      <a:pt x="6998" y="6998"/>
                    </a:lnTo>
                    <a:close/>
                    <a:moveTo>
                      <a:pt x="1" y="1"/>
                    </a:moveTo>
                    <a:lnTo>
                      <a:pt x="1" y="124847"/>
                    </a:lnTo>
                    <a:lnTo>
                      <a:pt x="141787" y="124847"/>
                    </a:lnTo>
                    <a:lnTo>
                      <a:pt x="141787"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30" name="Google Shape;930;p72"/>
              <p:cNvSpPr/>
              <p:nvPr/>
            </p:nvSpPr>
            <p:spPr>
              <a:xfrm>
                <a:off x="3220750" y="3331650"/>
                <a:ext cx="1187700" cy="1583625"/>
              </a:xfrm>
              <a:custGeom>
                <a:avLst/>
                <a:gdLst/>
                <a:ahLst/>
                <a:cxnLst/>
                <a:rect l="l" t="t" r="r" b="b"/>
                <a:pathLst>
                  <a:path w="47508" h="63345" extrusionOk="0">
                    <a:moveTo>
                      <a:pt x="29094" y="6998"/>
                    </a:moveTo>
                    <a:lnTo>
                      <a:pt x="34250" y="9207"/>
                    </a:lnTo>
                    <a:lnTo>
                      <a:pt x="37933" y="13258"/>
                    </a:lnTo>
                    <a:lnTo>
                      <a:pt x="40142" y="18414"/>
                    </a:lnTo>
                    <a:lnTo>
                      <a:pt x="40511" y="21360"/>
                    </a:lnTo>
                    <a:lnTo>
                      <a:pt x="40511" y="56347"/>
                    </a:lnTo>
                    <a:lnTo>
                      <a:pt x="6998" y="56347"/>
                    </a:lnTo>
                    <a:lnTo>
                      <a:pt x="6998" y="21360"/>
                    </a:lnTo>
                    <a:lnTo>
                      <a:pt x="6998" y="18414"/>
                    </a:lnTo>
                    <a:lnTo>
                      <a:pt x="9207" y="13258"/>
                    </a:lnTo>
                    <a:lnTo>
                      <a:pt x="13258" y="9207"/>
                    </a:lnTo>
                    <a:lnTo>
                      <a:pt x="18046" y="6998"/>
                    </a:lnTo>
                    <a:close/>
                    <a:moveTo>
                      <a:pt x="20992" y="0"/>
                    </a:moveTo>
                    <a:lnTo>
                      <a:pt x="16941" y="369"/>
                    </a:lnTo>
                    <a:lnTo>
                      <a:pt x="9207" y="3683"/>
                    </a:lnTo>
                    <a:lnTo>
                      <a:pt x="3315" y="9207"/>
                    </a:lnTo>
                    <a:lnTo>
                      <a:pt x="369" y="16941"/>
                    </a:lnTo>
                    <a:lnTo>
                      <a:pt x="0" y="21360"/>
                    </a:lnTo>
                    <a:lnTo>
                      <a:pt x="0" y="63344"/>
                    </a:lnTo>
                    <a:lnTo>
                      <a:pt x="47508" y="63344"/>
                    </a:lnTo>
                    <a:lnTo>
                      <a:pt x="47508" y="21360"/>
                    </a:lnTo>
                    <a:lnTo>
                      <a:pt x="47140" y="16941"/>
                    </a:lnTo>
                    <a:lnTo>
                      <a:pt x="43825" y="9207"/>
                    </a:lnTo>
                    <a:lnTo>
                      <a:pt x="37933" y="3683"/>
                    </a:lnTo>
                    <a:lnTo>
                      <a:pt x="30567" y="369"/>
                    </a:lnTo>
                    <a:lnTo>
                      <a:pt x="26148"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31" name="Google Shape;931;p72"/>
              <p:cNvSpPr/>
              <p:nvPr/>
            </p:nvSpPr>
            <p:spPr>
              <a:xfrm>
                <a:off x="2042250" y="818150"/>
                <a:ext cx="3544700" cy="1150900"/>
              </a:xfrm>
              <a:custGeom>
                <a:avLst/>
                <a:gdLst/>
                <a:ahLst/>
                <a:cxnLst/>
                <a:rect l="l" t="t" r="r" b="b"/>
                <a:pathLst>
                  <a:path w="141788" h="46036" extrusionOk="0">
                    <a:moveTo>
                      <a:pt x="124847" y="6629"/>
                    </a:moveTo>
                    <a:lnTo>
                      <a:pt x="129266" y="8839"/>
                    </a:lnTo>
                    <a:lnTo>
                      <a:pt x="132580" y="12154"/>
                    </a:lnTo>
                    <a:lnTo>
                      <a:pt x="134790" y="16573"/>
                    </a:lnTo>
                    <a:lnTo>
                      <a:pt x="134790" y="19151"/>
                    </a:lnTo>
                    <a:lnTo>
                      <a:pt x="134790" y="39038"/>
                    </a:lnTo>
                    <a:lnTo>
                      <a:pt x="6998" y="39038"/>
                    </a:lnTo>
                    <a:lnTo>
                      <a:pt x="6998" y="19151"/>
                    </a:lnTo>
                    <a:lnTo>
                      <a:pt x="6998" y="16573"/>
                    </a:lnTo>
                    <a:lnTo>
                      <a:pt x="8840" y="12154"/>
                    </a:lnTo>
                    <a:lnTo>
                      <a:pt x="12154" y="8839"/>
                    </a:lnTo>
                    <a:lnTo>
                      <a:pt x="16573" y="6629"/>
                    </a:lnTo>
                    <a:close/>
                    <a:moveTo>
                      <a:pt x="15469" y="0"/>
                    </a:moveTo>
                    <a:lnTo>
                      <a:pt x="8471" y="2947"/>
                    </a:lnTo>
                    <a:lnTo>
                      <a:pt x="3315" y="8103"/>
                    </a:lnTo>
                    <a:lnTo>
                      <a:pt x="369" y="15100"/>
                    </a:lnTo>
                    <a:lnTo>
                      <a:pt x="1" y="19151"/>
                    </a:lnTo>
                    <a:lnTo>
                      <a:pt x="1" y="46035"/>
                    </a:lnTo>
                    <a:lnTo>
                      <a:pt x="141787" y="46035"/>
                    </a:lnTo>
                    <a:lnTo>
                      <a:pt x="141787" y="19151"/>
                    </a:lnTo>
                    <a:lnTo>
                      <a:pt x="141419" y="15100"/>
                    </a:lnTo>
                    <a:lnTo>
                      <a:pt x="138473" y="8103"/>
                    </a:lnTo>
                    <a:lnTo>
                      <a:pt x="133317" y="2947"/>
                    </a:lnTo>
                    <a:lnTo>
                      <a:pt x="126320"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932" name="Google Shape;932;p72"/>
            <p:cNvSpPr/>
            <p:nvPr/>
          </p:nvSpPr>
          <p:spPr>
            <a:xfrm>
              <a:off x="3321847" y="81301"/>
              <a:ext cx="239030" cy="202501"/>
            </a:xfrm>
            <a:custGeom>
              <a:avLst/>
              <a:gdLst/>
              <a:ahLst/>
              <a:cxnLst/>
              <a:rect l="l" t="t" r="r" b="b"/>
              <a:pathLst>
                <a:path w="758825" h="675004" extrusionOk="0">
                  <a:moveTo>
                    <a:pt x="698198" y="66029"/>
                  </a:moveTo>
                  <a:lnTo>
                    <a:pt x="666171" y="37751"/>
                  </a:lnTo>
                  <a:lnTo>
                    <a:pt x="629594" y="17049"/>
                  </a:lnTo>
                  <a:lnTo>
                    <a:pt x="589399" y="4330"/>
                  </a:lnTo>
                  <a:lnTo>
                    <a:pt x="546517" y="0"/>
                  </a:lnTo>
                  <a:lnTo>
                    <a:pt x="514391" y="2589"/>
                  </a:lnTo>
                  <a:lnTo>
                    <a:pt x="454707" y="23191"/>
                  </a:lnTo>
                  <a:lnTo>
                    <a:pt x="414318" y="52037"/>
                  </a:lnTo>
                  <a:lnTo>
                    <a:pt x="379182" y="91431"/>
                  </a:lnTo>
                  <a:lnTo>
                    <a:pt x="368160" y="77213"/>
                  </a:lnTo>
                  <a:lnTo>
                    <a:pt x="331005" y="41129"/>
                  </a:lnTo>
                  <a:lnTo>
                    <a:pt x="274612" y="10332"/>
                  </a:lnTo>
                  <a:lnTo>
                    <a:pt x="211857" y="0"/>
                  </a:lnTo>
                  <a:lnTo>
                    <a:pt x="168963" y="4330"/>
                  </a:lnTo>
                  <a:lnTo>
                    <a:pt x="128761" y="17049"/>
                  </a:lnTo>
                  <a:lnTo>
                    <a:pt x="92182" y="37751"/>
                  </a:lnTo>
                  <a:lnTo>
                    <a:pt x="60155" y="66029"/>
                  </a:lnTo>
                  <a:lnTo>
                    <a:pt x="34393" y="100314"/>
                  </a:lnTo>
                  <a:lnTo>
                    <a:pt x="15533" y="139383"/>
                  </a:lnTo>
                  <a:lnTo>
                    <a:pt x="3945" y="182245"/>
                  </a:lnTo>
                  <a:lnTo>
                    <a:pt x="0" y="227909"/>
                  </a:lnTo>
                  <a:lnTo>
                    <a:pt x="4538" y="275127"/>
                  </a:lnTo>
                  <a:lnTo>
                    <a:pt x="18371" y="321121"/>
                  </a:lnTo>
                  <a:lnTo>
                    <a:pt x="41823" y="366698"/>
                  </a:lnTo>
                  <a:lnTo>
                    <a:pt x="75222" y="412668"/>
                  </a:lnTo>
                  <a:lnTo>
                    <a:pt x="105095" y="446067"/>
                  </a:lnTo>
                  <a:lnTo>
                    <a:pt x="139322" y="480053"/>
                  </a:lnTo>
                  <a:lnTo>
                    <a:pt x="177439" y="515013"/>
                  </a:lnTo>
                  <a:lnTo>
                    <a:pt x="218985" y="551332"/>
                  </a:lnTo>
                  <a:lnTo>
                    <a:pt x="263499" y="589395"/>
                  </a:lnTo>
                  <a:lnTo>
                    <a:pt x="283685" y="606604"/>
                  </a:lnTo>
                  <a:lnTo>
                    <a:pt x="304954" y="624804"/>
                  </a:lnTo>
                  <a:lnTo>
                    <a:pt x="327086" y="643869"/>
                  </a:lnTo>
                  <a:lnTo>
                    <a:pt x="349863" y="663676"/>
                  </a:lnTo>
                  <a:lnTo>
                    <a:pt x="356350" y="668392"/>
                  </a:lnTo>
                  <a:lnTo>
                    <a:pt x="363517" y="671846"/>
                  </a:lnTo>
                  <a:lnTo>
                    <a:pt x="371187" y="673968"/>
                  </a:lnTo>
                  <a:lnTo>
                    <a:pt x="379182" y="674691"/>
                  </a:lnTo>
                  <a:lnTo>
                    <a:pt x="387171" y="673968"/>
                  </a:lnTo>
                  <a:lnTo>
                    <a:pt x="394840" y="671847"/>
                  </a:lnTo>
                  <a:lnTo>
                    <a:pt x="402003" y="668396"/>
                  </a:lnTo>
                  <a:lnTo>
                    <a:pt x="408479" y="663686"/>
                  </a:lnTo>
                  <a:lnTo>
                    <a:pt x="431265" y="643872"/>
                  </a:lnTo>
                  <a:lnTo>
                    <a:pt x="453408" y="624799"/>
                  </a:lnTo>
                  <a:lnTo>
                    <a:pt x="474686" y="606591"/>
                  </a:lnTo>
                  <a:lnTo>
                    <a:pt x="494874" y="589374"/>
                  </a:lnTo>
                  <a:lnTo>
                    <a:pt x="539384" y="551317"/>
                  </a:lnTo>
                  <a:lnTo>
                    <a:pt x="580930" y="515004"/>
                  </a:lnTo>
                  <a:lnTo>
                    <a:pt x="619049" y="480049"/>
                  </a:lnTo>
                  <a:lnTo>
                    <a:pt x="653277" y="446066"/>
                  </a:lnTo>
                  <a:lnTo>
                    <a:pt x="683151" y="412668"/>
                  </a:lnTo>
                  <a:lnTo>
                    <a:pt x="716547" y="366698"/>
                  </a:lnTo>
                  <a:lnTo>
                    <a:pt x="739993" y="321119"/>
                  </a:lnTo>
                  <a:lnTo>
                    <a:pt x="753818" y="275123"/>
                  </a:lnTo>
                  <a:lnTo>
                    <a:pt x="758353" y="227898"/>
                  </a:lnTo>
                  <a:lnTo>
                    <a:pt x="754408" y="182241"/>
                  </a:lnTo>
                  <a:lnTo>
                    <a:pt x="742820" y="139381"/>
                  </a:lnTo>
                  <a:lnTo>
                    <a:pt x="723959" y="100313"/>
                  </a:lnTo>
                  <a:lnTo>
                    <a:pt x="698198" y="6602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nvGrpSpPr>
            <p:cNvPr id="933" name="Google Shape;933;p72"/>
            <p:cNvGrpSpPr/>
            <p:nvPr/>
          </p:nvGrpSpPr>
          <p:grpSpPr>
            <a:xfrm>
              <a:off x="1791873" y="62882"/>
              <a:ext cx="205726" cy="228595"/>
              <a:chOff x="861113" y="2885746"/>
              <a:chExt cx="333809" cy="373277"/>
            </a:xfrm>
          </p:grpSpPr>
          <p:sp>
            <p:nvSpPr>
              <p:cNvPr id="934" name="Google Shape;934;p72"/>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72"/>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72"/>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37" name="Google Shape;937;p72"/>
            <p:cNvGrpSpPr/>
            <p:nvPr/>
          </p:nvGrpSpPr>
          <p:grpSpPr>
            <a:xfrm>
              <a:off x="4807400" y="40208"/>
              <a:ext cx="279911" cy="265189"/>
              <a:chOff x="7390435" y="3680868"/>
              <a:chExt cx="372073" cy="355243"/>
            </a:xfrm>
          </p:grpSpPr>
          <p:sp>
            <p:nvSpPr>
              <p:cNvPr id="938" name="Google Shape;938;p72"/>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72"/>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72"/>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72"/>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72"/>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72"/>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44" name="Google Shape;944;p72">
            <a:hlinkClick r:id="" action="ppaction://noaction"/>
          </p:cNvPr>
          <p:cNvSpPr/>
          <p:nvPr/>
        </p:nvSpPr>
        <p:spPr>
          <a:xfrm>
            <a:off x="126975" y="-2800"/>
            <a:ext cx="1383000" cy="37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guide id="3" pos="3840">
          <p15:clr>
            <a:srgbClr val="FA7B17"/>
          </p15:clr>
        </p15:guide>
        <p15:guide id="4" pos="4800">
          <p15:clr>
            <a:srgbClr val="FA7B17"/>
          </p15:clr>
        </p15:guide>
        <p15:guide id="5" pos="1920">
          <p15:clr>
            <a:srgbClr val="FA7B17"/>
          </p15:clr>
        </p15:guide>
        <p15:guide id="6" pos="960">
          <p15:clr>
            <a:srgbClr val="FA7B17"/>
          </p15:clr>
        </p15:guide>
        <p15:guide id="7" orient="horz" pos="605">
          <p15:clr>
            <a:srgbClr val="FA7B17"/>
          </p15:clr>
        </p15:guide>
        <p15:guide id="8" orient="horz" pos="1210">
          <p15:clr>
            <a:srgbClr val="FA7B17"/>
          </p15:clr>
        </p15:guide>
        <p15:guide id="9" orient="horz" pos="2419">
          <p15:clr>
            <a:srgbClr val="FA7B17"/>
          </p15:clr>
        </p15:guide>
        <p15:guide id="10" orient="horz" pos="3024">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aching - Title and body">
  <p:cSld name="TITLE_AND_BODY_1">
    <p:spTree>
      <p:nvGrpSpPr>
        <p:cNvPr id="1" name="Shape 71"/>
        <p:cNvGrpSpPr/>
        <p:nvPr/>
      </p:nvGrpSpPr>
      <p:grpSpPr>
        <a:xfrm>
          <a:off x="0" y="0"/>
          <a:ext cx="0" cy="0"/>
          <a:chOff x="0" y="0"/>
          <a:chExt cx="0" cy="0"/>
        </a:xfrm>
      </p:grpSpPr>
      <p:sp>
        <p:nvSpPr>
          <p:cNvPr id="72" name="Google Shape;72;p8"/>
          <p:cNvSpPr txBox="1">
            <a:spLocks noGrp="1"/>
          </p:cNvSpPr>
          <p:nvPr>
            <p:ph type="title"/>
          </p:nvPr>
        </p:nvSpPr>
        <p:spPr>
          <a:xfrm>
            <a:off x="134725" y="84149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3" name="Google Shape;73;p8"/>
          <p:cNvSpPr txBox="1">
            <a:spLocks noGrp="1"/>
          </p:cNvSpPr>
          <p:nvPr>
            <p:ph type="body" idx="1"/>
          </p:nvPr>
        </p:nvSpPr>
        <p:spPr>
          <a:xfrm>
            <a:off x="311700" y="1477800"/>
            <a:ext cx="8520600" cy="35985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
        <p:nvSpPr>
          <p:cNvPr id="74" name="Google Shape;74;p8"/>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75" name="Google Shape;75;p8"/>
          <p:cNvGrpSpPr/>
          <p:nvPr/>
        </p:nvGrpSpPr>
        <p:grpSpPr>
          <a:xfrm>
            <a:off x="6275700" y="85070"/>
            <a:ext cx="2770526" cy="1642838"/>
            <a:chOff x="6275700" y="85070"/>
            <a:chExt cx="2770526" cy="1642838"/>
          </a:xfrm>
        </p:grpSpPr>
        <p:grpSp>
          <p:nvGrpSpPr>
            <p:cNvPr id="76" name="Google Shape;76;p8"/>
            <p:cNvGrpSpPr/>
            <p:nvPr/>
          </p:nvGrpSpPr>
          <p:grpSpPr>
            <a:xfrm>
              <a:off x="7701998" y="93103"/>
              <a:ext cx="1344154" cy="777249"/>
              <a:chOff x="8262775" y="111725"/>
              <a:chExt cx="768000" cy="698400"/>
            </a:xfrm>
          </p:grpSpPr>
          <p:sp>
            <p:nvSpPr>
              <p:cNvPr id="77" name="Google Shape;77;p8"/>
              <p:cNvSpPr/>
              <p:nvPr/>
            </p:nvSpPr>
            <p:spPr>
              <a:xfrm>
                <a:off x="8262775" y="111725"/>
                <a:ext cx="768000" cy="6984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8"/>
            <p:cNvSpPr/>
            <p:nvPr/>
          </p:nvSpPr>
          <p:spPr>
            <a:xfrm>
              <a:off x="7701926" y="950608"/>
              <a:ext cx="1344300" cy="7773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8"/>
            <p:cNvPicPr preferRelativeResize="0"/>
            <p:nvPr/>
          </p:nvPicPr>
          <p:blipFill>
            <a:blip r:embed="rId2">
              <a:alphaModFix/>
            </a:blip>
            <a:stretch>
              <a:fillRect/>
            </a:stretch>
          </p:blipFill>
          <p:spPr>
            <a:xfrm>
              <a:off x="8061580" y="169865"/>
              <a:ext cx="624990" cy="623724"/>
            </a:xfrm>
            <a:prstGeom prst="rect">
              <a:avLst/>
            </a:prstGeom>
            <a:noFill/>
            <a:ln>
              <a:noFill/>
            </a:ln>
          </p:spPr>
        </p:pic>
        <p:sp>
          <p:nvSpPr>
            <p:cNvPr id="81" name="Google Shape;81;p8"/>
            <p:cNvSpPr/>
            <p:nvPr/>
          </p:nvSpPr>
          <p:spPr>
            <a:xfrm>
              <a:off x="6275700" y="85070"/>
              <a:ext cx="1344300" cy="7773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Funding - Section Header">
  <p:cSld name="TITLE_3">
    <p:spTree>
      <p:nvGrpSpPr>
        <p:cNvPr id="1" name="Shape 945"/>
        <p:cNvGrpSpPr/>
        <p:nvPr/>
      </p:nvGrpSpPr>
      <p:grpSpPr>
        <a:xfrm>
          <a:off x="0" y="0"/>
          <a:ext cx="0" cy="0"/>
          <a:chOff x="0" y="0"/>
          <a:chExt cx="0" cy="0"/>
        </a:xfrm>
      </p:grpSpPr>
      <p:sp>
        <p:nvSpPr>
          <p:cNvPr id="946" name="Google Shape;946;p73"/>
          <p:cNvSpPr/>
          <p:nvPr/>
        </p:nvSpPr>
        <p:spPr>
          <a:xfrm>
            <a:off x="-18250" y="960125"/>
            <a:ext cx="7638300" cy="47691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947" name="Google Shape;947;p73"/>
          <p:cNvSpPr txBox="1">
            <a:spLocks noGrp="1"/>
          </p:cNvSpPr>
          <p:nvPr>
            <p:ph type="subTitle" idx="1"/>
          </p:nvPr>
        </p:nvSpPr>
        <p:spPr>
          <a:xfrm>
            <a:off x="540300" y="3453825"/>
            <a:ext cx="6504000" cy="88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800"/>
              <a:buNone/>
              <a:defRPr sz="2800">
                <a:solidFill>
                  <a:srgbClr val="FFFFFF"/>
                </a:solidFill>
              </a:defRPr>
            </a:lvl1pPr>
            <a:lvl2pPr lvl="1" rtl="0">
              <a:lnSpc>
                <a:spcPct val="100000"/>
              </a:lnSpc>
              <a:spcBef>
                <a:spcPts val="0"/>
              </a:spcBef>
              <a:spcAft>
                <a:spcPts val="0"/>
              </a:spcAft>
              <a:buClr>
                <a:srgbClr val="FFFFFF"/>
              </a:buClr>
              <a:buSzPts val="2800"/>
              <a:buNone/>
              <a:defRPr sz="2800">
                <a:solidFill>
                  <a:srgbClr val="FFFFFF"/>
                </a:solidFill>
              </a:defRPr>
            </a:lvl2pPr>
            <a:lvl3pPr lvl="2" rtl="0">
              <a:lnSpc>
                <a:spcPct val="100000"/>
              </a:lnSpc>
              <a:spcBef>
                <a:spcPts val="0"/>
              </a:spcBef>
              <a:spcAft>
                <a:spcPts val="0"/>
              </a:spcAft>
              <a:buClr>
                <a:srgbClr val="FFFFFF"/>
              </a:buClr>
              <a:buSzPts val="2800"/>
              <a:buNone/>
              <a:defRPr sz="2800">
                <a:solidFill>
                  <a:srgbClr val="FFFFFF"/>
                </a:solidFill>
              </a:defRPr>
            </a:lvl3pPr>
            <a:lvl4pPr lvl="3" rtl="0">
              <a:lnSpc>
                <a:spcPct val="100000"/>
              </a:lnSpc>
              <a:spcBef>
                <a:spcPts val="0"/>
              </a:spcBef>
              <a:spcAft>
                <a:spcPts val="0"/>
              </a:spcAft>
              <a:buClr>
                <a:srgbClr val="FFFFFF"/>
              </a:buClr>
              <a:buSzPts val="2800"/>
              <a:buNone/>
              <a:defRPr sz="2800">
                <a:solidFill>
                  <a:srgbClr val="FFFFFF"/>
                </a:solidFill>
              </a:defRPr>
            </a:lvl4pPr>
            <a:lvl5pPr lvl="4" rtl="0">
              <a:lnSpc>
                <a:spcPct val="100000"/>
              </a:lnSpc>
              <a:spcBef>
                <a:spcPts val="0"/>
              </a:spcBef>
              <a:spcAft>
                <a:spcPts val="0"/>
              </a:spcAft>
              <a:buClr>
                <a:srgbClr val="FFFFFF"/>
              </a:buClr>
              <a:buSzPts val="2800"/>
              <a:buNone/>
              <a:defRPr sz="2800">
                <a:solidFill>
                  <a:srgbClr val="FFFFFF"/>
                </a:solidFill>
              </a:defRPr>
            </a:lvl5pPr>
            <a:lvl6pPr lvl="5" rtl="0">
              <a:lnSpc>
                <a:spcPct val="100000"/>
              </a:lnSpc>
              <a:spcBef>
                <a:spcPts val="0"/>
              </a:spcBef>
              <a:spcAft>
                <a:spcPts val="0"/>
              </a:spcAft>
              <a:buClr>
                <a:srgbClr val="FFFFFF"/>
              </a:buClr>
              <a:buSzPts val="2800"/>
              <a:buNone/>
              <a:defRPr sz="2800">
                <a:solidFill>
                  <a:srgbClr val="FFFFFF"/>
                </a:solidFill>
              </a:defRPr>
            </a:lvl6pPr>
            <a:lvl7pPr lvl="6" rtl="0">
              <a:lnSpc>
                <a:spcPct val="100000"/>
              </a:lnSpc>
              <a:spcBef>
                <a:spcPts val="0"/>
              </a:spcBef>
              <a:spcAft>
                <a:spcPts val="0"/>
              </a:spcAft>
              <a:buClr>
                <a:srgbClr val="FFFFFF"/>
              </a:buClr>
              <a:buSzPts val="2800"/>
              <a:buNone/>
              <a:defRPr sz="2800">
                <a:solidFill>
                  <a:srgbClr val="FFFFFF"/>
                </a:solidFill>
              </a:defRPr>
            </a:lvl7pPr>
            <a:lvl8pPr lvl="7" rtl="0">
              <a:lnSpc>
                <a:spcPct val="100000"/>
              </a:lnSpc>
              <a:spcBef>
                <a:spcPts val="0"/>
              </a:spcBef>
              <a:spcAft>
                <a:spcPts val="0"/>
              </a:spcAft>
              <a:buClr>
                <a:srgbClr val="FFFFFF"/>
              </a:buClr>
              <a:buSzPts val="2800"/>
              <a:buNone/>
              <a:defRPr sz="2800">
                <a:solidFill>
                  <a:srgbClr val="FFFFFF"/>
                </a:solidFill>
              </a:defRPr>
            </a:lvl8pPr>
            <a:lvl9pPr lvl="8" rtl="0">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948" name="Google Shape;948;p73"/>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49" name="Google Shape;949;p73"/>
          <p:cNvSpPr txBox="1">
            <a:spLocks noGrp="1"/>
          </p:cNvSpPr>
          <p:nvPr>
            <p:ph type="ctrTitle"/>
          </p:nvPr>
        </p:nvSpPr>
        <p:spPr>
          <a:xfrm>
            <a:off x="540300" y="1949500"/>
            <a:ext cx="6871800" cy="1615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5200"/>
              <a:buNone/>
              <a:defRPr sz="52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950" name="Google Shape;950;p73"/>
          <p:cNvGrpSpPr/>
          <p:nvPr/>
        </p:nvGrpSpPr>
        <p:grpSpPr>
          <a:xfrm>
            <a:off x="6275700" y="85070"/>
            <a:ext cx="2770526" cy="1652363"/>
            <a:chOff x="6275700" y="85070"/>
            <a:chExt cx="2770526" cy="1652363"/>
          </a:xfrm>
        </p:grpSpPr>
        <p:sp>
          <p:nvSpPr>
            <p:cNvPr id="951" name="Google Shape;951;p73"/>
            <p:cNvSpPr/>
            <p:nvPr/>
          </p:nvSpPr>
          <p:spPr>
            <a:xfrm>
              <a:off x="6275700" y="85070"/>
              <a:ext cx="1344300" cy="7773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2" name="Google Shape;952;p73"/>
            <p:cNvGrpSpPr/>
            <p:nvPr/>
          </p:nvGrpSpPr>
          <p:grpSpPr>
            <a:xfrm>
              <a:off x="7701998" y="93103"/>
              <a:ext cx="1344154" cy="777249"/>
              <a:chOff x="8262775" y="111725"/>
              <a:chExt cx="768000" cy="698400"/>
            </a:xfrm>
          </p:grpSpPr>
          <p:sp>
            <p:nvSpPr>
              <p:cNvPr id="953" name="Google Shape;953;p73"/>
              <p:cNvSpPr/>
              <p:nvPr/>
            </p:nvSpPr>
            <p:spPr>
              <a:xfrm>
                <a:off x="8262775" y="111725"/>
                <a:ext cx="768000" cy="6984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73"/>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5" name="Google Shape;955;p73"/>
            <p:cNvSpPr/>
            <p:nvPr/>
          </p:nvSpPr>
          <p:spPr>
            <a:xfrm>
              <a:off x="7701926" y="960133"/>
              <a:ext cx="1344300" cy="7773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6" name="Google Shape;956;p73"/>
            <p:cNvPicPr preferRelativeResize="0"/>
            <p:nvPr/>
          </p:nvPicPr>
          <p:blipFill>
            <a:blip r:embed="rId2">
              <a:alphaModFix/>
            </a:blip>
            <a:stretch>
              <a:fillRect/>
            </a:stretch>
          </p:blipFill>
          <p:spPr>
            <a:xfrm>
              <a:off x="8061580" y="169865"/>
              <a:ext cx="624990" cy="623724"/>
            </a:xfrm>
            <a:prstGeom prst="rect">
              <a:avLst/>
            </a:prstGeom>
            <a:noFill/>
            <a:ln>
              <a:noFill/>
            </a:ln>
          </p:spPr>
        </p:pic>
      </p:grpSp>
      <p:grpSp>
        <p:nvGrpSpPr>
          <p:cNvPr id="957" name="Google Shape;957;p73"/>
          <p:cNvGrpSpPr/>
          <p:nvPr/>
        </p:nvGrpSpPr>
        <p:grpSpPr>
          <a:xfrm>
            <a:off x="126985" y="-10800"/>
            <a:ext cx="5968198" cy="375425"/>
            <a:chOff x="126985" y="-10800"/>
            <a:chExt cx="5968198" cy="375425"/>
          </a:xfrm>
        </p:grpSpPr>
        <p:sp>
          <p:nvSpPr>
            <p:cNvPr id="958" name="Google Shape;958;p73"/>
            <p:cNvSpPr/>
            <p:nvPr/>
          </p:nvSpPr>
          <p:spPr>
            <a:xfrm>
              <a:off x="3166695" y="-10800"/>
              <a:ext cx="1399552" cy="366522"/>
            </a:xfrm>
            <a:custGeom>
              <a:avLst/>
              <a:gdLst/>
              <a:ahLst/>
              <a:cxnLst/>
              <a:rect l="l" t="t" r="r" b="b"/>
              <a:pathLst>
                <a:path w="3235959"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5A7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959" name="Google Shape;959;p73"/>
            <p:cNvSpPr txBox="1"/>
            <p:nvPr/>
          </p:nvSpPr>
          <p:spPr>
            <a:xfrm>
              <a:off x="3601253"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PROGRAMS</a:t>
              </a:r>
              <a:endParaRPr sz="900">
                <a:latin typeface="Lato"/>
                <a:ea typeface="Lato"/>
                <a:cs typeface="Lato"/>
                <a:sym typeface="Lato"/>
              </a:endParaRPr>
            </a:p>
          </p:txBody>
        </p:sp>
        <p:sp>
          <p:nvSpPr>
            <p:cNvPr id="960" name="Google Shape;960;p73"/>
            <p:cNvSpPr/>
            <p:nvPr/>
          </p:nvSpPr>
          <p:spPr>
            <a:xfrm>
              <a:off x="1646838"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005A70">
                <a:alpha val="7346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961" name="Google Shape;961;p73"/>
            <p:cNvSpPr txBox="1"/>
            <p:nvPr/>
          </p:nvSpPr>
          <p:spPr>
            <a:xfrm>
              <a:off x="2045178" y="44225"/>
              <a:ext cx="9336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TEACHING</a:t>
              </a:r>
              <a:endParaRPr sz="900">
                <a:latin typeface="Lato"/>
                <a:ea typeface="Lato"/>
                <a:cs typeface="Lato"/>
                <a:sym typeface="Lato"/>
              </a:endParaRPr>
            </a:p>
          </p:txBody>
        </p:sp>
        <p:sp>
          <p:nvSpPr>
            <p:cNvPr id="962" name="Google Shape;962;p73"/>
            <p:cNvSpPr/>
            <p:nvPr/>
          </p:nvSpPr>
          <p:spPr>
            <a:xfrm>
              <a:off x="4695631" y="-10800"/>
              <a:ext cx="1399552" cy="366522"/>
            </a:xfrm>
            <a:custGeom>
              <a:avLst/>
              <a:gdLst/>
              <a:ahLst/>
              <a:cxnLst/>
              <a:rect l="l" t="t" r="r" b="b"/>
              <a:pathLst>
                <a:path w="3235959" h="660400" extrusionOk="0">
                  <a:moveTo>
                    <a:pt x="3235681" y="0"/>
                  </a:moveTo>
                  <a:lnTo>
                    <a:pt x="0" y="0"/>
                  </a:lnTo>
                  <a:lnTo>
                    <a:pt x="0" y="555574"/>
                  </a:lnTo>
                  <a:lnTo>
                    <a:pt x="8229" y="596332"/>
                  </a:lnTo>
                  <a:lnTo>
                    <a:pt x="30671" y="629615"/>
                  </a:lnTo>
                  <a:lnTo>
                    <a:pt x="63955" y="652055"/>
                  </a:lnTo>
                  <a:lnTo>
                    <a:pt x="104708" y="660283"/>
                  </a:lnTo>
                  <a:lnTo>
                    <a:pt x="3130972" y="660283"/>
                  </a:lnTo>
                  <a:lnTo>
                    <a:pt x="3171726" y="652055"/>
                  </a:lnTo>
                  <a:lnTo>
                    <a:pt x="3205009" y="629615"/>
                  </a:lnTo>
                  <a:lnTo>
                    <a:pt x="3227451" y="596332"/>
                  </a:lnTo>
                  <a:lnTo>
                    <a:pt x="3235681" y="555574"/>
                  </a:lnTo>
                  <a:lnTo>
                    <a:pt x="3235681" y="0"/>
                  </a:lnTo>
                  <a:close/>
                </a:path>
              </a:pathLst>
            </a:custGeom>
            <a:solidFill>
              <a:srgbClr val="484D7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963" name="Google Shape;963;p73"/>
            <p:cNvSpPr txBox="1"/>
            <p:nvPr/>
          </p:nvSpPr>
          <p:spPr>
            <a:xfrm>
              <a:off x="5112975"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FUNDING</a:t>
              </a:r>
              <a:endParaRPr sz="900">
                <a:latin typeface="Lato"/>
                <a:ea typeface="Lato"/>
                <a:cs typeface="Lato"/>
                <a:sym typeface="Lato"/>
              </a:endParaRPr>
            </a:p>
          </p:txBody>
        </p:sp>
        <p:sp>
          <p:nvSpPr>
            <p:cNvPr id="964" name="Google Shape;964;p73"/>
            <p:cNvSpPr/>
            <p:nvPr/>
          </p:nvSpPr>
          <p:spPr>
            <a:xfrm>
              <a:off x="126985" y="-10800"/>
              <a:ext cx="1399553" cy="366522"/>
            </a:xfrm>
            <a:custGeom>
              <a:avLst/>
              <a:gdLst/>
              <a:ahLst/>
              <a:cxnLst/>
              <a:rect l="l" t="t" r="r" b="b"/>
              <a:pathLst>
                <a:path w="3235960" h="660400" extrusionOk="0">
                  <a:moveTo>
                    <a:pt x="3235671" y="0"/>
                  </a:moveTo>
                  <a:lnTo>
                    <a:pt x="0" y="0"/>
                  </a:lnTo>
                  <a:lnTo>
                    <a:pt x="0" y="555574"/>
                  </a:lnTo>
                  <a:lnTo>
                    <a:pt x="8228" y="596332"/>
                  </a:lnTo>
                  <a:lnTo>
                    <a:pt x="30667" y="629615"/>
                  </a:lnTo>
                  <a:lnTo>
                    <a:pt x="63950" y="652055"/>
                  </a:lnTo>
                  <a:lnTo>
                    <a:pt x="104708" y="660283"/>
                  </a:lnTo>
                  <a:lnTo>
                    <a:pt x="3130962" y="660283"/>
                  </a:lnTo>
                  <a:lnTo>
                    <a:pt x="3171720" y="652055"/>
                  </a:lnTo>
                  <a:lnTo>
                    <a:pt x="3205003" y="629615"/>
                  </a:lnTo>
                  <a:lnTo>
                    <a:pt x="3227442" y="596332"/>
                  </a:lnTo>
                  <a:lnTo>
                    <a:pt x="3235671" y="555574"/>
                  </a:lnTo>
                  <a:lnTo>
                    <a:pt x="3235671" y="0"/>
                  </a:lnTo>
                  <a:close/>
                </a:path>
              </a:pathLst>
            </a:custGeom>
            <a:solidFill>
              <a:srgbClr val="009B7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b="1"/>
            </a:p>
          </p:txBody>
        </p:sp>
        <p:sp>
          <p:nvSpPr>
            <p:cNvPr id="965" name="Google Shape;965;p73"/>
            <p:cNvSpPr txBox="1"/>
            <p:nvPr/>
          </p:nvSpPr>
          <p:spPr>
            <a:xfrm>
              <a:off x="530139" y="44225"/>
              <a:ext cx="932400" cy="320400"/>
            </a:xfrm>
            <a:prstGeom prst="rect">
              <a:avLst/>
            </a:prstGeom>
            <a:noFill/>
            <a:ln>
              <a:noFill/>
            </a:ln>
          </p:spPr>
          <p:txBody>
            <a:bodyPr spcFirstLastPara="1" wrap="square" lIns="0" tIns="7800" rIns="0" bIns="0" anchor="ctr" anchorCtr="0">
              <a:noAutofit/>
            </a:bodyPr>
            <a:lstStyle/>
            <a:p>
              <a:pPr marL="12700" marR="0" lvl="0" indent="0" algn="l" rtl="0">
                <a:lnSpc>
                  <a:spcPct val="90000"/>
                </a:lnSpc>
                <a:spcBef>
                  <a:spcPts val="0"/>
                </a:spcBef>
                <a:spcAft>
                  <a:spcPts val="0"/>
                </a:spcAft>
                <a:buNone/>
              </a:pPr>
              <a:r>
                <a:rPr lang="en" sz="900">
                  <a:solidFill>
                    <a:srgbClr val="FFFFFF"/>
                  </a:solidFill>
                  <a:latin typeface="Lato"/>
                  <a:ea typeface="Lato"/>
                  <a:cs typeface="Lato"/>
                  <a:sym typeface="Lato"/>
                </a:rPr>
                <a:t>HOME MENU</a:t>
              </a:r>
              <a:endParaRPr sz="900">
                <a:latin typeface="Lato"/>
                <a:ea typeface="Lato"/>
                <a:cs typeface="Lato"/>
                <a:sym typeface="Lato"/>
              </a:endParaRPr>
            </a:p>
          </p:txBody>
        </p:sp>
        <p:grpSp>
          <p:nvGrpSpPr>
            <p:cNvPr id="966" name="Google Shape;966;p73"/>
            <p:cNvGrpSpPr/>
            <p:nvPr/>
          </p:nvGrpSpPr>
          <p:grpSpPr>
            <a:xfrm>
              <a:off x="286345" y="78041"/>
              <a:ext cx="194959" cy="225752"/>
              <a:chOff x="2042250" y="818150"/>
              <a:chExt cx="3544700" cy="4097125"/>
            </a:xfrm>
          </p:grpSpPr>
          <p:sp>
            <p:nvSpPr>
              <p:cNvPr id="967" name="Google Shape;967;p73"/>
              <p:cNvSpPr/>
              <p:nvPr/>
            </p:nvSpPr>
            <p:spPr>
              <a:xfrm>
                <a:off x="2042250" y="1794075"/>
                <a:ext cx="3544700" cy="3121200"/>
              </a:xfrm>
              <a:custGeom>
                <a:avLst/>
                <a:gdLst/>
                <a:ahLst/>
                <a:cxnLst/>
                <a:rect l="l" t="t" r="r" b="b"/>
                <a:pathLst>
                  <a:path w="141788" h="124848" extrusionOk="0">
                    <a:moveTo>
                      <a:pt x="134790" y="6998"/>
                    </a:moveTo>
                    <a:lnTo>
                      <a:pt x="134790" y="117850"/>
                    </a:lnTo>
                    <a:lnTo>
                      <a:pt x="6998" y="117850"/>
                    </a:lnTo>
                    <a:lnTo>
                      <a:pt x="6998" y="6998"/>
                    </a:lnTo>
                    <a:close/>
                    <a:moveTo>
                      <a:pt x="1" y="1"/>
                    </a:moveTo>
                    <a:lnTo>
                      <a:pt x="1" y="124847"/>
                    </a:lnTo>
                    <a:lnTo>
                      <a:pt x="141787" y="124847"/>
                    </a:lnTo>
                    <a:lnTo>
                      <a:pt x="141787" y="1"/>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68" name="Google Shape;968;p73"/>
              <p:cNvSpPr/>
              <p:nvPr/>
            </p:nvSpPr>
            <p:spPr>
              <a:xfrm>
                <a:off x="3220750" y="3331650"/>
                <a:ext cx="1187700" cy="1583625"/>
              </a:xfrm>
              <a:custGeom>
                <a:avLst/>
                <a:gdLst/>
                <a:ahLst/>
                <a:cxnLst/>
                <a:rect l="l" t="t" r="r" b="b"/>
                <a:pathLst>
                  <a:path w="47508" h="63345" extrusionOk="0">
                    <a:moveTo>
                      <a:pt x="29094" y="6998"/>
                    </a:moveTo>
                    <a:lnTo>
                      <a:pt x="34250" y="9207"/>
                    </a:lnTo>
                    <a:lnTo>
                      <a:pt x="37933" y="13258"/>
                    </a:lnTo>
                    <a:lnTo>
                      <a:pt x="40142" y="18414"/>
                    </a:lnTo>
                    <a:lnTo>
                      <a:pt x="40511" y="21360"/>
                    </a:lnTo>
                    <a:lnTo>
                      <a:pt x="40511" y="56347"/>
                    </a:lnTo>
                    <a:lnTo>
                      <a:pt x="6998" y="56347"/>
                    </a:lnTo>
                    <a:lnTo>
                      <a:pt x="6998" y="21360"/>
                    </a:lnTo>
                    <a:lnTo>
                      <a:pt x="6998" y="18414"/>
                    </a:lnTo>
                    <a:lnTo>
                      <a:pt x="9207" y="13258"/>
                    </a:lnTo>
                    <a:lnTo>
                      <a:pt x="13258" y="9207"/>
                    </a:lnTo>
                    <a:lnTo>
                      <a:pt x="18046" y="6998"/>
                    </a:lnTo>
                    <a:close/>
                    <a:moveTo>
                      <a:pt x="20992" y="0"/>
                    </a:moveTo>
                    <a:lnTo>
                      <a:pt x="16941" y="369"/>
                    </a:lnTo>
                    <a:lnTo>
                      <a:pt x="9207" y="3683"/>
                    </a:lnTo>
                    <a:lnTo>
                      <a:pt x="3315" y="9207"/>
                    </a:lnTo>
                    <a:lnTo>
                      <a:pt x="369" y="16941"/>
                    </a:lnTo>
                    <a:lnTo>
                      <a:pt x="0" y="21360"/>
                    </a:lnTo>
                    <a:lnTo>
                      <a:pt x="0" y="63344"/>
                    </a:lnTo>
                    <a:lnTo>
                      <a:pt x="47508" y="63344"/>
                    </a:lnTo>
                    <a:lnTo>
                      <a:pt x="47508" y="21360"/>
                    </a:lnTo>
                    <a:lnTo>
                      <a:pt x="47140" y="16941"/>
                    </a:lnTo>
                    <a:lnTo>
                      <a:pt x="43825" y="9207"/>
                    </a:lnTo>
                    <a:lnTo>
                      <a:pt x="37933" y="3683"/>
                    </a:lnTo>
                    <a:lnTo>
                      <a:pt x="30567" y="369"/>
                    </a:lnTo>
                    <a:lnTo>
                      <a:pt x="26148"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69" name="Google Shape;969;p73"/>
              <p:cNvSpPr/>
              <p:nvPr/>
            </p:nvSpPr>
            <p:spPr>
              <a:xfrm>
                <a:off x="2042250" y="818150"/>
                <a:ext cx="3544700" cy="1150900"/>
              </a:xfrm>
              <a:custGeom>
                <a:avLst/>
                <a:gdLst/>
                <a:ahLst/>
                <a:cxnLst/>
                <a:rect l="l" t="t" r="r" b="b"/>
                <a:pathLst>
                  <a:path w="141788" h="46036" extrusionOk="0">
                    <a:moveTo>
                      <a:pt x="124847" y="6629"/>
                    </a:moveTo>
                    <a:lnTo>
                      <a:pt x="129266" y="8839"/>
                    </a:lnTo>
                    <a:lnTo>
                      <a:pt x="132580" y="12154"/>
                    </a:lnTo>
                    <a:lnTo>
                      <a:pt x="134790" y="16573"/>
                    </a:lnTo>
                    <a:lnTo>
                      <a:pt x="134790" y="19151"/>
                    </a:lnTo>
                    <a:lnTo>
                      <a:pt x="134790" y="39038"/>
                    </a:lnTo>
                    <a:lnTo>
                      <a:pt x="6998" y="39038"/>
                    </a:lnTo>
                    <a:lnTo>
                      <a:pt x="6998" y="19151"/>
                    </a:lnTo>
                    <a:lnTo>
                      <a:pt x="6998" y="16573"/>
                    </a:lnTo>
                    <a:lnTo>
                      <a:pt x="8840" y="12154"/>
                    </a:lnTo>
                    <a:lnTo>
                      <a:pt x="12154" y="8839"/>
                    </a:lnTo>
                    <a:lnTo>
                      <a:pt x="16573" y="6629"/>
                    </a:lnTo>
                    <a:close/>
                    <a:moveTo>
                      <a:pt x="15469" y="0"/>
                    </a:moveTo>
                    <a:lnTo>
                      <a:pt x="8471" y="2947"/>
                    </a:lnTo>
                    <a:lnTo>
                      <a:pt x="3315" y="8103"/>
                    </a:lnTo>
                    <a:lnTo>
                      <a:pt x="369" y="15100"/>
                    </a:lnTo>
                    <a:lnTo>
                      <a:pt x="1" y="19151"/>
                    </a:lnTo>
                    <a:lnTo>
                      <a:pt x="1" y="46035"/>
                    </a:lnTo>
                    <a:lnTo>
                      <a:pt x="141787" y="46035"/>
                    </a:lnTo>
                    <a:lnTo>
                      <a:pt x="141787" y="19151"/>
                    </a:lnTo>
                    <a:lnTo>
                      <a:pt x="141419" y="15100"/>
                    </a:lnTo>
                    <a:lnTo>
                      <a:pt x="138473" y="8103"/>
                    </a:lnTo>
                    <a:lnTo>
                      <a:pt x="133317" y="2947"/>
                    </a:lnTo>
                    <a:lnTo>
                      <a:pt x="126320" y="0"/>
                    </a:lnTo>
                    <a:close/>
                  </a:path>
                </a:pathLst>
              </a:cu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sp>
          <p:nvSpPr>
            <p:cNvPr id="970" name="Google Shape;970;p73"/>
            <p:cNvSpPr/>
            <p:nvPr/>
          </p:nvSpPr>
          <p:spPr>
            <a:xfrm>
              <a:off x="3321847" y="81301"/>
              <a:ext cx="239030" cy="202501"/>
            </a:xfrm>
            <a:custGeom>
              <a:avLst/>
              <a:gdLst/>
              <a:ahLst/>
              <a:cxnLst/>
              <a:rect l="l" t="t" r="r" b="b"/>
              <a:pathLst>
                <a:path w="758825" h="675004" extrusionOk="0">
                  <a:moveTo>
                    <a:pt x="698198" y="66029"/>
                  </a:moveTo>
                  <a:lnTo>
                    <a:pt x="666171" y="37751"/>
                  </a:lnTo>
                  <a:lnTo>
                    <a:pt x="629594" y="17049"/>
                  </a:lnTo>
                  <a:lnTo>
                    <a:pt x="589399" y="4330"/>
                  </a:lnTo>
                  <a:lnTo>
                    <a:pt x="546517" y="0"/>
                  </a:lnTo>
                  <a:lnTo>
                    <a:pt x="514391" y="2589"/>
                  </a:lnTo>
                  <a:lnTo>
                    <a:pt x="454707" y="23191"/>
                  </a:lnTo>
                  <a:lnTo>
                    <a:pt x="414318" y="52037"/>
                  </a:lnTo>
                  <a:lnTo>
                    <a:pt x="379182" y="91431"/>
                  </a:lnTo>
                  <a:lnTo>
                    <a:pt x="368160" y="77213"/>
                  </a:lnTo>
                  <a:lnTo>
                    <a:pt x="331005" y="41129"/>
                  </a:lnTo>
                  <a:lnTo>
                    <a:pt x="274612" y="10332"/>
                  </a:lnTo>
                  <a:lnTo>
                    <a:pt x="211857" y="0"/>
                  </a:lnTo>
                  <a:lnTo>
                    <a:pt x="168963" y="4330"/>
                  </a:lnTo>
                  <a:lnTo>
                    <a:pt x="128761" y="17049"/>
                  </a:lnTo>
                  <a:lnTo>
                    <a:pt x="92182" y="37751"/>
                  </a:lnTo>
                  <a:lnTo>
                    <a:pt x="60155" y="66029"/>
                  </a:lnTo>
                  <a:lnTo>
                    <a:pt x="34393" y="100314"/>
                  </a:lnTo>
                  <a:lnTo>
                    <a:pt x="15533" y="139383"/>
                  </a:lnTo>
                  <a:lnTo>
                    <a:pt x="3945" y="182245"/>
                  </a:lnTo>
                  <a:lnTo>
                    <a:pt x="0" y="227909"/>
                  </a:lnTo>
                  <a:lnTo>
                    <a:pt x="4538" y="275127"/>
                  </a:lnTo>
                  <a:lnTo>
                    <a:pt x="18371" y="321121"/>
                  </a:lnTo>
                  <a:lnTo>
                    <a:pt x="41823" y="366698"/>
                  </a:lnTo>
                  <a:lnTo>
                    <a:pt x="75222" y="412668"/>
                  </a:lnTo>
                  <a:lnTo>
                    <a:pt x="105095" y="446067"/>
                  </a:lnTo>
                  <a:lnTo>
                    <a:pt x="139322" y="480053"/>
                  </a:lnTo>
                  <a:lnTo>
                    <a:pt x="177439" y="515013"/>
                  </a:lnTo>
                  <a:lnTo>
                    <a:pt x="218985" y="551332"/>
                  </a:lnTo>
                  <a:lnTo>
                    <a:pt x="263499" y="589395"/>
                  </a:lnTo>
                  <a:lnTo>
                    <a:pt x="283685" y="606604"/>
                  </a:lnTo>
                  <a:lnTo>
                    <a:pt x="304954" y="624804"/>
                  </a:lnTo>
                  <a:lnTo>
                    <a:pt x="327086" y="643869"/>
                  </a:lnTo>
                  <a:lnTo>
                    <a:pt x="349863" y="663676"/>
                  </a:lnTo>
                  <a:lnTo>
                    <a:pt x="356350" y="668392"/>
                  </a:lnTo>
                  <a:lnTo>
                    <a:pt x="363517" y="671846"/>
                  </a:lnTo>
                  <a:lnTo>
                    <a:pt x="371187" y="673968"/>
                  </a:lnTo>
                  <a:lnTo>
                    <a:pt x="379182" y="674691"/>
                  </a:lnTo>
                  <a:lnTo>
                    <a:pt x="387171" y="673968"/>
                  </a:lnTo>
                  <a:lnTo>
                    <a:pt x="394840" y="671847"/>
                  </a:lnTo>
                  <a:lnTo>
                    <a:pt x="402003" y="668396"/>
                  </a:lnTo>
                  <a:lnTo>
                    <a:pt x="408479" y="663686"/>
                  </a:lnTo>
                  <a:lnTo>
                    <a:pt x="431265" y="643872"/>
                  </a:lnTo>
                  <a:lnTo>
                    <a:pt x="453408" y="624799"/>
                  </a:lnTo>
                  <a:lnTo>
                    <a:pt x="474686" y="606591"/>
                  </a:lnTo>
                  <a:lnTo>
                    <a:pt x="494874" y="589374"/>
                  </a:lnTo>
                  <a:lnTo>
                    <a:pt x="539384" y="551317"/>
                  </a:lnTo>
                  <a:lnTo>
                    <a:pt x="580930" y="515004"/>
                  </a:lnTo>
                  <a:lnTo>
                    <a:pt x="619049" y="480049"/>
                  </a:lnTo>
                  <a:lnTo>
                    <a:pt x="653277" y="446066"/>
                  </a:lnTo>
                  <a:lnTo>
                    <a:pt x="683151" y="412668"/>
                  </a:lnTo>
                  <a:lnTo>
                    <a:pt x="716547" y="366698"/>
                  </a:lnTo>
                  <a:lnTo>
                    <a:pt x="739993" y="321119"/>
                  </a:lnTo>
                  <a:lnTo>
                    <a:pt x="753818" y="275123"/>
                  </a:lnTo>
                  <a:lnTo>
                    <a:pt x="758353" y="227898"/>
                  </a:lnTo>
                  <a:lnTo>
                    <a:pt x="754408" y="182241"/>
                  </a:lnTo>
                  <a:lnTo>
                    <a:pt x="742820" y="139381"/>
                  </a:lnTo>
                  <a:lnTo>
                    <a:pt x="723959" y="100313"/>
                  </a:lnTo>
                  <a:lnTo>
                    <a:pt x="698198" y="66029"/>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00"/>
            </a:p>
          </p:txBody>
        </p:sp>
        <p:grpSp>
          <p:nvGrpSpPr>
            <p:cNvPr id="971" name="Google Shape;971;p73"/>
            <p:cNvGrpSpPr/>
            <p:nvPr/>
          </p:nvGrpSpPr>
          <p:grpSpPr>
            <a:xfrm>
              <a:off x="1791873" y="62882"/>
              <a:ext cx="205726" cy="228595"/>
              <a:chOff x="861113" y="2885746"/>
              <a:chExt cx="333809" cy="373277"/>
            </a:xfrm>
          </p:grpSpPr>
          <p:sp>
            <p:nvSpPr>
              <p:cNvPr id="972" name="Google Shape;972;p73"/>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73"/>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3"/>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75" name="Google Shape;975;p73"/>
            <p:cNvGrpSpPr/>
            <p:nvPr/>
          </p:nvGrpSpPr>
          <p:grpSpPr>
            <a:xfrm>
              <a:off x="4807400" y="40208"/>
              <a:ext cx="279911" cy="265189"/>
              <a:chOff x="7390435" y="3680868"/>
              <a:chExt cx="372073" cy="355243"/>
            </a:xfrm>
          </p:grpSpPr>
          <p:sp>
            <p:nvSpPr>
              <p:cNvPr id="976" name="Google Shape;976;p73"/>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73"/>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3"/>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3"/>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3"/>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3"/>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2" name="Google Shape;982;p73">
            <a:hlinkClick r:id="" action="ppaction://noaction"/>
          </p:cNvPr>
          <p:cNvSpPr/>
          <p:nvPr/>
        </p:nvSpPr>
        <p:spPr>
          <a:xfrm>
            <a:off x="126975" y="-2800"/>
            <a:ext cx="1383000" cy="37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guide id="3" pos="3840">
          <p15:clr>
            <a:srgbClr val="FA7B17"/>
          </p15:clr>
        </p15:guide>
        <p15:guide id="4" pos="4800">
          <p15:clr>
            <a:srgbClr val="FA7B17"/>
          </p15:clr>
        </p15:guide>
        <p15:guide id="5" pos="1920">
          <p15:clr>
            <a:srgbClr val="FA7B17"/>
          </p15:clr>
        </p15:guide>
        <p15:guide id="6" pos="960">
          <p15:clr>
            <a:srgbClr val="FA7B17"/>
          </p15:clr>
        </p15:guide>
        <p15:guide id="7" orient="horz" pos="605">
          <p15:clr>
            <a:srgbClr val="FA7B17"/>
          </p15:clr>
        </p15:guide>
        <p15:guide id="8" orient="horz" pos="1210">
          <p15:clr>
            <a:srgbClr val="FA7B17"/>
          </p15:clr>
        </p15:guide>
        <p15:guide id="9" orient="horz" pos="2419">
          <p15:clr>
            <a:srgbClr val="FA7B17"/>
          </p15:clr>
        </p15:guide>
        <p15:guide id="10" orient="horz" pos="3024">
          <p15:clr>
            <a:srgbClr val="FA7B17"/>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3"/>
        <p:cNvGrpSpPr/>
        <p:nvPr/>
      </p:nvGrpSpPr>
      <p:grpSpPr>
        <a:xfrm>
          <a:off x="0" y="0"/>
          <a:ext cx="0" cy="0"/>
          <a:chOff x="0" y="0"/>
          <a:chExt cx="0" cy="0"/>
        </a:xfrm>
      </p:grpSpPr>
      <p:sp>
        <p:nvSpPr>
          <p:cNvPr id="984" name="Google Shape;984;p74"/>
          <p:cNvSpPr txBox="1">
            <a:spLocks noGrp="1"/>
          </p:cNvSpPr>
          <p:nvPr>
            <p:ph type="title"/>
          </p:nvPr>
        </p:nvSpPr>
        <p:spPr>
          <a:xfrm>
            <a:off x="311700" y="2389833"/>
            <a:ext cx="8520600" cy="93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85" name="Google Shape;985;p74"/>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Home - Title and body" type="tx">
  <p:cSld name="TITLE_AND_BODY">
    <p:spTree>
      <p:nvGrpSpPr>
        <p:cNvPr id="1" name="Shape 986"/>
        <p:cNvGrpSpPr/>
        <p:nvPr/>
      </p:nvGrpSpPr>
      <p:grpSpPr>
        <a:xfrm>
          <a:off x="0" y="0"/>
          <a:ext cx="0" cy="0"/>
          <a:chOff x="0" y="0"/>
          <a:chExt cx="0" cy="0"/>
        </a:xfrm>
      </p:grpSpPr>
      <p:sp>
        <p:nvSpPr>
          <p:cNvPr id="987" name="Google Shape;987;p75"/>
          <p:cNvSpPr txBox="1">
            <a:spLocks noGrp="1"/>
          </p:cNvSpPr>
          <p:nvPr>
            <p:ph type="title"/>
          </p:nvPr>
        </p:nvSpPr>
        <p:spPr>
          <a:xfrm>
            <a:off x="134725" y="84149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8" name="Google Shape;988;p75"/>
          <p:cNvSpPr txBox="1">
            <a:spLocks noGrp="1"/>
          </p:cNvSpPr>
          <p:nvPr>
            <p:ph type="body" idx="1"/>
          </p:nvPr>
        </p:nvSpPr>
        <p:spPr>
          <a:xfrm>
            <a:off x="311700" y="1477800"/>
            <a:ext cx="8520600" cy="35985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
        <p:nvSpPr>
          <p:cNvPr id="989" name="Google Shape;989;p75"/>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990" name="Google Shape;990;p75"/>
          <p:cNvGrpSpPr/>
          <p:nvPr/>
        </p:nvGrpSpPr>
        <p:grpSpPr>
          <a:xfrm>
            <a:off x="6275700" y="85070"/>
            <a:ext cx="2770526" cy="1642838"/>
            <a:chOff x="6275700" y="85070"/>
            <a:chExt cx="2770526" cy="1642838"/>
          </a:xfrm>
        </p:grpSpPr>
        <p:sp>
          <p:nvSpPr>
            <p:cNvPr id="991" name="Google Shape;991;p75"/>
            <p:cNvSpPr/>
            <p:nvPr/>
          </p:nvSpPr>
          <p:spPr>
            <a:xfrm>
              <a:off x="6275700" y="85070"/>
              <a:ext cx="1344300" cy="777300"/>
            </a:xfrm>
            <a:prstGeom prst="rect">
              <a:avLst/>
            </a:prstGeom>
            <a:solidFill>
              <a:srgbClr val="009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75"/>
            <p:cNvGrpSpPr/>
            <p:nvPr/>
          </p:nvGrpSpPr>
          <p:grpSpPr>
            <a:xfrm>
              <a:off x="7701998" y="93103"/>
              <a:ext cx="1344154" cy="777249"/>
              <a:chOff x="8262775" y="111725"/>
              <a:chExt cx="768000" cy="698400"/>
            </a:xfrm>
          </p:grpSpPr>
          <p:sp>
            <p:nvSpPr>
              <p:cNvPr id="993" name="Google Shape;993;p75"/>
              <p:cNvSpPr/>
              <p:nvPr/>
            </p:nvSpPr>
            <p:spPr>
              <a:xfrm>
                <a:off x="8262775" y="111725"/>
                <a:ext cx="768000" cy="698400"/>
              </a:xfrm>
              <a:prstGeom prst="rect">
                <a:avLst/>
              </a:prstGeom>
              <a:solidFill>
                <a:srgbClr val="00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75"/>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5" name="Google Shape;995;p75"/>
            <p:cNvSpPr/>
            <p:nvPr/>
          </p:nvSpPr>
          <p:spPr>
            <a:xfrm>
              <a:off x="7701926" y="950608"/>
              <a:ext cx="1344300" cy="777300"/>
            </a:xfrm>
            <a:prstGeom prst="rect">
              <a:avLst/>
            </a:prstGeom>
            <a:solidFill>
              <a:srgbClr val="00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6" name="Google Shape;996;p75"/>
            <p:cNvPicPr preferRelativeResize="0"/>
            <p:nvPr/>
          </p:nvPicPr>
          <p:blipFill>
            <a:blip r:embed="rId2">
              <a:alphaModFix/>
            </a:blip>
            <a:stretch>
              <a:fillRect/>
            </a:stretch>
          </p:blipFill>
          <p:spPr>
            <a:xfrm>
              <a:off x="8061580" y="169865"/>
              <a:ext cx="624990" cy="623724"/>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eaching - Title and body">
  <p:cSld name="TITLE_AND_BODY_1">
    <p:spTree>
      <p:nvGrpSpPr>
        <p:cNvPr id="1" name="Shape 997"/>
        <p:cNvGrpSpPr/>
        <p:nvPr/>
      </p:nvGrpSpPr>
      <p:grpSpPr>
        <a:xfrm>
          <a:off x="0" y="0"/>
          <a:ext cx="0" cy="0"/>
          <a:chOff x="0" y="0"/>
          <a:chExt cx="0" cy="0"/>
        </a:xfrm>
      </p:grpSpPr>
      <p:sp>
        <p:nvSpPr>
          <p:cNvPr id="998" name="Google Shape;998;p76"/>
          <p:cNvSpPr txBox="1">
            <a:spLocks noGrp="1"/>
          </p:cNvSpPr>
          <p:nvPr>
            <p:ph type="title"/>
          </p:nvPr>
        </p:nvSpPr>
        <p:spPr>
          <a:xfrm>
            <a:off x="134725" y="84149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9" name="Google Shape;999;p76"/>
          <p:cNvSpPr txBox="1">
            <a:spLocks noGrp="1"/>
          </p:cNvSpPr>
          <p:nvPr>
            <p:ph type="body" idx="1"/>
          </p:nvPr>
        </p:nvSpPr>
        <p:spPr>
          <a:xfrm>
            <a:off x="311700" y="1477800"/>
            <a:ext cx="8520600" cy="35985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
        <p:nvSpPr>
          <p:cNvPr id="1000" name="Google Shape;1000;p76"/>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001" name="Google Shape;1001;p76"/>
          <p:cNvGrpSpPr/>
          <p:nvPr/>
        </p:nvGrpSpPr>
        <p:grpSpPr>
          <a:xfrm>
            <a:off x="6275700" y="85070"/>
            <a:ext cx="2770526" cy="1642838"/>
            <a:chOff x="6275700" y="85070"/>
            <a:chExt cx="2770526" cy="1642838"/>
          </a:xfrm>
        </p:grpSpPr>
        <p:grpSp>
          <p:nvGrpSpPr>
            <p:cNvPr id="1002" name="Google Shape;1002;p76"/>
            <p:cNvGrpSpPr/>
            <p:nvPr/>
          </p:nvGrpSpPr>
          <p:grpSpPr>
            <a:xfrm>
              <a:off x="7701998" y="93103"/>
              <a:ext cx="1344154" cy="777249"/>
              <a:chOff x="8262775" y="111725"/>
              <a:chExt cx="768000" cy="698400"/>
            </a:xfrm>
          </p:grpSpPr>
          <p:sp>
            <p:nvSpPr>
              <p:cNvPr id="1003" name="Google Shape;1003;p76"/>
              <p:cNvSpPr/>
              <p:nvPr/>
            </p:nvSpPr>
            <p:spPr>
              <a:xfrm>
                <a:off x="8262775" y="111725"/>
                <a:ext cx="768000" cy="6984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76"/>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76"/>
            <p:cNvSpPr/>
            <p:nvPr/>
          </p:nvSpPr>
          <p:spPr>
            <a:xfrm>
              <a:off x="7701926" y="950608"/>
              <a:ext cx="1344300" cy="7773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6" name="Google Shape;1006;p76"/>
            <p:cNvPicPr preferRelativeResize="0"/>
            <p:nvPr/>
          </p:nvPicPr>
          <p:blipFill>
            <a:blip r:embed="rId2">
              <a:alphaModFix/>
            </a:blip>
            <a:stretch>
              <a:fillRect/>
            </a:stretch>
          </p:blipFill>
          <p:spPr>
            <a:xfrm>
              <a:off x="8061580" y="169865"/>
              <a:ext cx="624990" cy="623724"/>
            </a:xfrm>
            <a:prstGeom prst="rect">
              <a:avLst/>
            </a:prstGeom>
            <a:noFill/>
            <a:ln>
              <a:noFill/>
            </a:ln>
          </p:spPr>
        </p:pic>
        <p:sp>
          <p:nvSpPr>
            <p:cNvPr id="1007" name="Google Shape;1007;p76"/>
            <p:cNvSpPr/>
            <p:nvPr/>
          </p:nvSpPr>
          <p:spPr>
            <a:xfrm>
              <a:off x="6275700" y="85070"/>
              <a:ext cx="1344300" cy="7773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Programs - Title and body">
  <p:cSld name="TITLE_AND_BODY_2">
    <p:spTree>
      <p:nvGrpSpPr>
        <p:cNvPr id="1" name="Shape 1008"/>
        <p:cNvGrpSpPr/>
        <p:nvPr/>
      </p:nvGrpSpPr>
      <p:grpSpPr>
        <a:xfrm>
          <a:off x="0" y="0"/>
          <a:ext cx="0" cy="0"/>
          <a:chOff x="0" y="0"/>
          <a:chExt cx="0" cy="0"/>
        </a:xfrm>
      </p:grpSpPr>
      <p:sp>
        <p:nvSpPr>
          <p:cNvPr id="1009" name="Google Shape;1009;p77"/>
          <p:cNvSpPr txBox="1">
            <a:spLocks noGrp="1"/>
          </p:cNvSpPr>
          <p:nvPr>
            <p:ph type="title"/>
          </p:nvPr>
        </p:nvSpPr>
        <p:spPr>
          <a:xfrm>
            <a:off x="134725" y="84149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0" name="Google Shape;1010;p77"/>
          <p:cNvSpPr txBox="1">
            <a:spLocks noGrp="1"/>
          </p:cNvSpPr>
          <p:nvPr>
            <p:ph type="body" idx="1"/>
          </p:nvPr>
        </p:nvSpPr>
        <p:spPr>
          <a:xfrm>
            <a:off x="311700" y="1477800"/>
            <a:ext cx="8520600" cy="35985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
        <p:nvSpPr>
          <p:cNvPr id="1011" name="Google Shape;1011;p77"/>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012" name="Google Shape;1012;p77"/>
          <p:cNvGrpSpPr/>
          <p:nvPr/>
        </p:nvGrpSpPr>
        <p:grpSpPr>
          <a:xfrm>
            <a:off x="6275700" y="85070"/>
            <a:ext cx="2770526" cy="1652363"/>
            <a:chOff x="6275700" y="85070"/>
            <a:chExt cx="2770526" cy="1652363"/>
          </a:xfrm>
        </p:grpSpPr>
        <p:sp>
          <p:nvSpPr>
            <p:cNvPr id="1013" name="Google Shape;1013;p77"/>
            <p:cNvSpPr/>
            <p:nvPr/>
          </p:nvSpPr>
          <p:spPr>
            <a:xfrm>
              <a:off x="6275700" y="85070"/>
              <a:ext cx="1344300" cy="7773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4" name="Google Shape;1014;p77"/>
            <p:cNvGrpSpPr/>
            <p:nvPr/>
          </p:nvGrpSpPr>
          <p:grpSpPr>
            <a:xfrm>
              <a:off x="7701998" y="93103"/>
              <a:ext cx="1344154" cy="777249"/>
              <a:chOff x="8262775" y="111725"/>
              <a:chExt cx="768000" cy="698400"/>
            </a:xfrm>
          </p:grpSpPr>
          <p:sp>
            <p:nvSpPr>
              <p:cNvPr id="1015" name="Google Shape;1015;p77"/>
              <p:cNvSpPr/>
              <p:nvPr/>
            </p:nvSpPr>
            <p:spPr>
              <a:xfrm>
                <a:off x="8262775" y="111725"/>
                <a:ext cx="768000" cy="6984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77"/>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77"/>
            <p:cNvSpPr/>
            <p:nvPr/>
          </p:nvSpPr>
          <p:spPr>
            <a:xfrm>
              <a:off x="7701926" y="960133"/>
              <a:ext cx="1344300" cy="7773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8" name="Google Shape;1018;p77"/>
            <p:cNvPicPr preferRelativeResize="0"/>
            <p:nvPr/>
          </p:nvPicPr>
          <p:blipFill>
            <a:blip r:embed="rId2">
              <a:alphaModFix/>
            </a:blip>
            <a:stretch>
              <a:fillRect/>
            </a:stretch>
          </p:blipFill>
          <p:spPr>
            <a:xfrm>
              <a:off x="8061580" y="169865"/>
              <a:ext cx="624990" cy="623724"/>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Funding - Title and body">
  <p:cSld name="TITLE_AND_BODY_3">
    <p:spTree>
      <p:nvGrpSpPr>
        <p:cNvPr id="1" name="Shape 1019"/>
        <p:cNvGrpSpPr/>
        <p:nvPr/>
      </p:nvGrpSpPr>
      <p:grpSpPr>
        <a:xfrm>
          <a:off x="0" y="0"/>
          <a:ext cx="0" cy="0"/>
          <a:chOff x="0" y="0"/>
          <a:chExt cx="0" cy="0"/>
        </a:xfrm>
      </p:grpSpPr>
      <p:sp>
        <p:nvSpPr>
          <p:cNvPr id="1020" name="Google Shape;1020;p78"/>
          <p:cNvSpPr txBox="1">
            <a:spLocks noGrp="1"/>
          </p:cNvSpPr>
          <p:nvPr>
            <p:ph type="title"/>
          </p:nvPr>
        </p:nvSpPr>
        <p:spPr>
          <a:xfrm>
            <a:off x="134725" y="84149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1" name="Google Shape;1021;p78"/>
          <p:cNvSpPr txBox="1">
            <a:spLocks noGrp="1"/>
          </p:cNvSpPr>
          <p:nvPr>
            <p:ph type="body" idx="1"/>
          </p:nvPr>
        </p:nvSpPr>
        <p:spPr>
          <a:xfrm>
            <a:off x="311700" y="1477800"/>
            <a:ext cx="8520600" cy="35985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
        <p:nvSpPr>
          <p:cNvPr id="1022" name="Google Shape;1022;p78"/>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023" name="Google Shape;1023;p78"/>
          <p:cNvGrpSpPr/>
          <p:nvPr/>
        </p:nvGrpSpPr>
        <p:grpSpPr>
          <a:xfrm>
            <a:off x="6275700" y="85070"/>
            <a:ext cx="2770526" cy="1652363"/>
            <a:chOff x="6275700" y="85070"/>
            <a:chExt cx="2770526" cy="1652363"/>
          </a:xfrm>
        </p:grpSpPr>
        <p:sp>
          <p:nvSpPr>
            <p:cNvPr id="1024" name="Google Shape;1024;p78"/>
            <p:cNvSpPr/>
            <p:nvPr/>
          </p:nvSpPr>
          <p:spPr>
            <a:xfrm>
              <a:off x="6275700" y="85070"/>
              <a:ext cx="1344300" cy="7773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5" name="Google Shape;1025;p78"/>
            <p:cNvGrpSpPr/>
            <p:nvPr/>
          </p:nvGrpSpPr>
          <p:grpSpPr>
            <a:xfrm>
              <a:off x="7701998" y="93103"/>
              <a:ext cx="1344154" cy="777249"/>
              <a:chOff x="8262775" y="111725"/>
              <a:chExt cx="768000" cy="698400"/>
            </a:xfrm>
          </p:grpSpPr>
          <p:sp>
            <p:nvSpPr>
              <p:cNvPr id="1026" name="Google Shape;1026;p78"/>
              <p:cNvSpPr/>
              <p:nvPr/>
            </p:nvSpPr>
            <p:spPr>
              <a:xfrm>
                <a:off x="8262775" y="111725"/>
                <a:ext cx="768000" cy="6984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78"/>
              <p:cNvSpPr/>
              <p:nvPr/>
            </p:nvSpPr>
            <p:spPr>
              <a:xfrm>
                <a:off x="8288871" y="147310"/>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8" name="Google Shape;1028;p78"/>
            <p:cNvSpPr/>
            <p:nvPr/>
          </p:nvSpPr>
          <p:spPr>
            <a:xfrm>
              <a:off x="7701926" y="960133"/>
              <a:ext cx="1344300" cy="7773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9" name="Google Shape;1029;p78"/>
            <p:cNvPicPr preferRelativeResize="0"/>
            <p:nvPr/>
          </p:nvPicPr>
          <p:blipFill>
            <a:blip r:embed="rId2">
              <a:alphaModFix/>
            </a:blip>
            <a:stretch>
              <a:fillRect/>
            </a:stretch>
          </p:blipFill>
          <p:spPr>
            <a:xfrm>
              <a:off x="8061580" y="169865"/>
              <a:ext cx="624990" cy="623724"/>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30"/>
        <p:cNvGrpSpPr/>
        <p:nvPr/>
      </p:nvGrpSpPr>
      <p:grpSpPr>
        <a:xfrm>
          <a:off x="0" y="0"/>
          <a:ext cx="0" cy="0"/>
          <a:chOff x="0" y="0"/>
          <a:chExt cx="0" cy="0"/>
        </a:xfrm>
      </p:grpSpPr>
      <p:sp>
        <p:nvSpPr>
          <p:cNvPr id="1031" name="Google Shape;1031;p79"/>
          <p:cNvSpPr txBox="1">
            <a:spLocks noGrp="1"/>
          </p:cNvSpPr>
          <p:nvPr>
            <p:ph type="title"/>
          </p:nvPr>
        </p:nvSpPr>
        <p:spPr>
          <a:xfrm>
            <a:off x="311700" y="494472"/>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32" name="Google Shape;1032;p79"/>
          <p:cNvSpPr txBox="1">
            <a:spLocks noGrp="1"/>
          </p:cNvSpPr>
          <p:nvPr>
            <p:ph type="body" idx="1"/>
          </p:nvPr>
        </p:nvSpPr>
        <p:spPr>
          <a:xfrm>
            <a:off x="311700" y="1280528"/>
            <a:ext cx="3999900" cy="37959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sz="24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033" name="Google Shape;1033;p79"/>
          <p:cNvSpPr txBox="1">
            <a:spLocks noGrp="1"/>
          </p:cNvSpPr>
          <p:nvPr>
            <p:ph type="body" idx="2"/>
          </p:nvPr>
        </p:nvSpPr>
        <p:spPr>
          <a:xfrm>
            <a:off x="4832400" y="1280528"/>
            <a:ext cx="3999900" cy="37959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sz="24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034" name="Google Shape;1034;p79"/>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Home - Title only" type="titleOnly">
  <p:cSld name="TITLE_ONLY">
    <p:spTree>
      <p:nvGrpSpPr>
        <p:cNvPr id="1" name="Shape 1035"/>
        <p:cNvGrpSpPr/>
        <p:nvPr/>
      </p:nvGrpSpPr>
      <p:grpSpPr>
        <a:xfrm>
          <a:off x="0" y="0"/>
          <a:ext cx="0" cy="0"/>
          <a:chOff x="0" y="0"/>
          <a:chExt cx="0" cy="0"/>
        </a:xfrm>
      </p:grpSpPr>
      <p:sp>
        <p:nvSpPr>
          <p:cNvPr id="1036" name="Google Shape;1036;p80"/>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37" name="Google Shape;1037;p80"/>
          <p:cNvSpPr txBox="1">
            <a:spLocks noGrp="1"/>
          </p:cNvSpPr>
          <p:nvPr>
            <p:ph type="title"/>
          </p:nvPr>
        </p:nvSpPr>
        <p:spPr>
          <a:xfrm>
            <a:off x="134725" y="91183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038" name="Google Shape;1038;p80"/>
          <p:cNvGrpSpPr/>
          <p:nvPr/>
        </p:nvGrpSpPr>
        <p:grpSpPr>
          <a:xfrm>
            <a:off x="6275700" y="85070"/>
            <a:ext cx="2770526" cy="1642838"/>
            <a:chOff x="6275700" y="85070"/>
            <a:chExt cx="2770526" cy="1642838"/>
          </a:xfrm>
        </p:grpSpPr>
        <p:sp>
          <p:nvSpPr>
            <p:cNvPr id="1039" name="Google Shape;1039;p80"/>
            <p:cNvSpPr/>
            <p:nvPr/>
          </p:nvSpPr>
          <p:spPr>
            <a:xfrm>
              <a:off x="6275700" y="85070"/>
              <a:ext cx="1344300" cy="777300"/>
            </a:xfrm>
            <a:prstGeom prst="rect">
              <a:avLst/>
            </a:prstGeom>
            <a:solidFill>
              <a:srgbClr val="009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0" name="Google Shape;1040;p80"/>
            <p:cNvGrpSpPr/>
            <p:nvPr/>
          </p:nvGrpSpPr>
          <p:grpSpPr>
            <a:xfrm>
              <a:off x="7701998" y="93103"/>
              <a:ext cx="1344154" cy="777249"/>
              <a:chOff x="8262775" y="111725"/>
              <a:chExt cx="768000" cy="698400"/>
            </a:xfrm>
          </p:grpSpPr>
          <p:sp>
            <p:nvSpPr>
              <p:cNvPr id="1041" name="Google Shape;1041;p80"/>
              <p:cNvSpPr/>
              <p:nvPr/>
            </p:nvSpPr>
            <p:spPr>
              <a:xfrm>
                <a:off x="8262775" y="111725"/>
                <a:ext cx="768000" cy="698400"/>
              </a:xfrm>
              <a:prstGeom prst="rect">
                <a:avLst/>
              </a:prstGeom>
              <a:solidFill>
                <a:srgbClr val="00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80"/>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3" name="Google Shape;1043;p80"/>
            <p:cNvSpPr/>
            <p:nvPr/>
          </p:nvSpPr>
          <p:spPr>
            <a:xfrm>
              <a:off x="7701926" y="950608"/>
              <a:ext cx="1344300" cy="777300"/>
            </a:xfrm>
            <a:prstGeom prst="rect">
              <a:avLst/>
            </a:prstGeom>
            <a:solidFill>
              <a:srgbClr val="00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4" name="Google Shape;1044;p80"/>
            <p:cNvPicPr preferRelativeResize="0"/>
            <p:nvPr/>
          </p:nvPicPr>
          <p:blipFill>
            <a:blip r:embed="rId2">
              <a:alphaModFix/>
            </a:blip>
            <a:stretch>
              <a:fillRect/>
            </a:stretch>
          </p:blipFill>
          <p:spPr>
            <a:xfrm>
              <a:off x="8061580" y="169865"/>
              <a:ext cx="624990" cy="623724"/>
            </a:xfrm>
            <a:prstGeom prst="rect">
              <a:avLst/>
            </a:prstGeom>
            <a:noFill/>
            <a:ln>
              <a:noFill/>
            </a:ln>
          </p:spPr>
        </p:pic>
      </p:gr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eaching - Title only">
  <p:cSld name="TITLE_ONLY_4">
    <p:spTree>
      <p:nvGrpSpPr>
        <p:cNvPr id="1" name="Shape 1045"/>
        <p:cNvGrpSpPr/>
        <p:nvPr/>
      </p:nvGrpSpPr>
      <p:grpSpPr>
        <a:xfrm>
          <a:off x="0" y="0"/>
          <a:ext cx="0" cy="0"/>
          <a:chOff x="0" y="0"/>
          <a:chExt cx="0" cy="0"/>
        </a:xfrm>
      </p:grpSpPr>
      <p:sp>
        <p:nvSpPr>
          <p:cNvPr id="1046" name="Google Shape;1046;p81"/>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47" name="Google Shape;1047;p81"/>
          <p:cNvSpPr txBox="1">
            <a:spLocks noGrp="1"/>
          </p:cNvSpPr>
          <p:nvPr>
            <p:ph type="title"/>
          </p:nvPr>
        </p:nvSpPr>
        <p:spPr>
          <a:xfrm>
            <a:off x="134725" y="91183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048" name="Google Shape;1048;p81"/>
          <p:cNvGrpSpPr/>
          <p:nvPr/>
        </p:nvGrpSpPr>
        <p:grpSpPr>
          <a:xfrm>
            <a:off x="6275700" y="85070"/>
            <a:ext cx="2770526" cy="1642838"/>
            <a:chOff x="6275700" y="85070"/>
            <a:chExt cx="2770526" cy="1642838"/>
          </a:xfrm>
        </p:grpSpPr>
        <p:grpSp>
          <p:nvGrpSpPr>
            <p:cNvPr id="1049" name="Google Shape;1049;p81"/>
            <p:cNvGrpSpPr/>
            <p:nvPr/>
          </p:nvGrpSpPr>
          <p:grpSpPr>
            <a:xfrm>
              <a:off x="7701998" y="93103"/>
              <a:ext cx="1344154" cy="777249"/>
              <a:chOff x="8262775" y="111725"/>
              <a:chExt cx="768000" cy="698400"/>
            </a:xfrm>
          </p:grpSpPr>
          <p:sp>
            <p:nvSpPr>
              <p:cNvPr id="1050" name="Google Shape;1050;p81"/>
              <p:cNvSpPr/>
              <p:nvPr/>
            </p:nvSpPr>
            <p:spPr>
              <a:xfrm>
                <a:off x="8262775" y="111725"/>
                <a:ext cx="768000" cy="6984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81"/>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2" name="Google Shape;1052;p81"/>
            <p:cNvSpPr/>
            <p:nvPr/>
          </p:nvSpPr>
          <p:spPr>
            <a:xfrm>
              <a:off x="7701926" y="950608"/>
              <a:ext cx="1344300" cy="7773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3" name="Google Shape;1053;p81"/>
            <p:cNvPicPr preferRelativeResize="0"/>
            <p:nvPr/>
          </p:nvPicPr>
          <p:blipFill>
            <a:blip r:embed="rId2">
              <a:alphaModFix/>
            </a:blip>
            <a:stretch>
              <a:fillRect/>
            </a:stretch>
          </p:blipFill>
          <p:spPr>
            <a:xfrm>
              <a:off x="8061580" y="169865"/>
              <a:ext cx="624990" cy="623724"/>
            </a:xfrm>
            <a:prstGeom prst="rect">
              <a:avLst/>
            </a:prstGeom>
            <a:noFill/>
            <a:ln>
              <a:noFill/>
            </a:ln>
          </p:spPr>
        </p:pic>
        <p:sp>
          <p:nvSpPr>
            <p:cNvPr id="1054" name="Google Shape;1054;p81"/>
            <p:cNvSpPr/>
            <p:nvPr/>
          </p:nvSpPr>
          <p:spPr>
            <a:xfrm>
              <a:off x="6275700" y="85070"/>
              <a:ext cx="1344300" cy="7773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Programs - Title Only">
  <p:cSld name="TITLE_ONLY_4_1">
    <p:spTree>
      <p:nvGrpSpPr>
        <p:cNvPr id="1" name="Shape 1055"/>
        <p:cNvGrpSpPr/>
        <p:nvPr/>
      </p:nvGrpSpPr>
      <p:grpSpPr>
        <a:xfrm>
          <a:off x="0" y="0"/>
          <a:ext cx="0" cy="0"/>
          <a:chOff x="0" y="0"/>
          <a:chExt cx="0" cy="0"/>
        </a:xfrm>
      </p:grpSpPr>
      <p:sp>
        <p:nvSpPr>
          <p:cNvPr id="1056" name="Google Shape;1056;p82"/>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57" name="Google Shape;1057;p82"/>
          <p:cNvSpPr txBox="1">
            <a:spLocks noGrp="1"/>
          </p:cNvSpPr>
          <p:nvPr>
            <p:ph type="title"/>
          </p:nvPr>
        </p:nvSpPr>
        <p:spPr>
          <a:xfrm>
            <a:off x="134725" y="91183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058" name="Google Shape;1058;p82"/>
          <p:cNvGrpSpPr/>
          <p:nvPr/>
        </p:nvGrpSpPr>
        <p:grpSpPr>
          <a:xfrm>
            <a:off x="6275700" y="85070"/>
            <a:ext cx="2770526" cy="1652363"/>
            <a:chOff x="6275700" y="85070"/>
            <a:chExt cx="2770526" cy="1652363"/>
          </a:xfrm>
        </p:grpSpPr>
        <p:sp>
          <p:nvSpPr>
            <p:cNvPr id="1059" name="Google Shape;1059;p82"/>
            <p:cNvSpPr/>
            <p:nvPr/>
          </p:nvSpPr>
          <p:spPr>
            <a:xfrm>
              <a:off x="6275700" y="85070"/>
              <a:ext cx="1344300" cy="7773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82"/>
            <p:cNvGrpSpPr/>
            <p:nvPr/>
          </p:nvGrpSpPr>
          <p:grpSpPr>
            <a:xfrm>
              <a:off x="7701998" y="93103"/>
              <a:ext cx="1344154" cy="777249"/>
              <a:chOff x="8262775" y="111725"/>
              <a:chExt cx="768000" cy="698400"/>
            </a:xfrm>
          </p:grpSpPr>
          <p:sp>
            <p:nvSpPr>
              <p:cNvPr id="1061" name="Google Shape;1061;p82"/>
              <p:cNvSpPr/>
              <p:nvPr/>
            </p:nvSpPr>
            <p:spPr>
              <a:xfrm>
                <a:off x="8262775" y="111725"/>
                <a:ext cx="768000" cy="6984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82"/>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82"/>
            <p:cNvSpPr/>
            <p:nvPr/>
          </p:nvSpPr>
          <p:spPr>
            <a:xfrm>
              <a:off x="7701926" y="960133"/>
              <a:ext cx="1344300" cy="7773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4" name="Google Shape;1064;p82"/>
            <p:cNvPicPr preferRelativeResize="0"/>
            <p:nvPr/>
          </p:nvPicPr>
          <p:blipFill>
            <a:blip r:embed="rId2">
              <a:alphaModFix/>
            </a:blip>
            <a:stretch>
              <a:fillRect/>
            </a:stretch>
          </p:blipFill>
          <p:spPr>
            <a:xfrm>
              <a:off x="8061580" y="169865"/>
              <a:ext cx="624990" cy="623724"/>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rograms - Title and body">
  <p:cSld name="TITLE_AND_BODY_2">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134725" y="84149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4" name="Google Shape;84;p9"/>
          <p:cNvSpPr txBox="1">
            <a:spLocks noGrp="1"/>
          </p:cNvSpPr>
          <p:nvPr>
            <p:ph type="body" idx="1"/>
          </p:nvPr>
        </p:nvSpPr>
        <p:spPr>
          <a:xfrm>
            <a:off x="311700" y="1477800"/>
            <a:ext cx="8520600" cy="35985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
        <p:nvSpPr>
          <p:cNvPr id="85" name="Google Shape;85;p9"/>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86" name="Google Shape;86;p9"/>
          <p:cNvGrpSpPr/>
          <p:nvPr/>
        </p:nvGrpSpPr>
        <p:grpSpPr>
          <a:xfrm>
            <a:off x="6275700" y="85070"/>
            <a:ext cx="2770526" cy="1652363"/>
            <a:chOff x="6275700" y="85070"/>
            <a:chExt cx="2770526" cy="1652363"/>
          </a:xfrm>
        </p:grpSpPr>
        <p:sp>
          <p:nvSpPr>
            <p:cNvPr id="87" name="Google Shape;87;p9"/>
            <p:cNvSpPr/>
            <p:nvPr/>
          </p:nvSpPr>
          <p:spPr>
            <a:xfrm>
              <a:off x="6275700" y="85070"/>
              <a:ext cx="1344300" cy="7773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9"/>
            <p:cNvGrpSpPr/>
            <p:nvPr/>
          </p:nvGrpSpPr>
          <p:grpSpPr>
            <a:xfrm>
              <a:off x="7701998" y="93103"/>
              <a:ext cx="1344154" cy="777249"/>
              <a:chOff x="8262775" y="111725"/>
              <a:chExt cx="768000" cy="698400"/>
            </a:xfrm>
          </p:grpSpPr>
          <p:sp>
            <p:nvSpPr>
              <p:cNvPr id="89" name="Google Shape;89;p9"/>
              <p:cNvSpPr/>
              <p:nvPr/>
            </p:nvSpPr>
            <p:spPr>
              <a:xfrm>
                <a:off x="8262775" y="111725"/>
                <a:ext cx="768000" cy="6984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9"/>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9"/>
            <p:cNvSpPr/>
            <p:nvPr/>
          </p:nvSpPr>
          <p:spPr>
            <a:xfrm>
              <a:off x="7701926" y="960133"/>
              <a:ext cx="1344300" cy="7773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9"/>
            <p:cNvPicPr preferRelativeResize="0"/>
            <p:nvPr/>
          </p:nvPicPr>
          <p:blipFill>
            <a:blip r:embed="rId2">
              <a:alphaModFix/>
            </a:blip>
            <a:stretch>
              <a:fillRect/>
            </a:stretch>
          </p:blipFill>
          <p:spPr>
            <a:xfrm>
              <a:off x="8061580" y="169865"/>
              <a:ext cx="624990" cy="623724"/>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Funding - Title Only">
  <p:cSld name="TITLE_ONLY_4_2">
    <p:spTree>
      <p:nvGrpSpPr>
        <p:cNvPr id="1" name="Shape 1065"/>
        <p:cNvGrpSpPr/>
        <p:nvPr/>
      </p:nvGrpSpPr>
      <p:grpSpPr>
        <a:xfrm>
          <a:off x="0" y="0"/>
          <a:ext cx="0" cy="0"/>
          <a:chOff x="0" y="0"/>
          <a:chExt cx="0" cy="0"/>
        </a:xfrm>
      </p:grpSpPr>
      <p:sp>
        <p:nvSpPr>
          <p:cNvPr id="1066" name="Google Shape;1066;p83"/>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7" name="Google Shape;1067;p83"/>
          <p:cNvSpPr txBox="1">
            <a:spLocks noGrp="1"/>
          </p:cNvSpPr>
          <p:nvPr>
            <p:ph type="title"/>
          </p:nvPr>
        </p:nvSpPr>
        <p:spPr>
          <a:xfrm>
            <a:off x="134725" y="91183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068" name="Google Shape;1068;p83"/>
          <p:cNvGrpSpPr/>
          <p:nvPr/>
        </p:nvGrpSpPr>
        <p:grpSpPr>
          <a:xfrm>
            <a:off x="6275700" y="85070"/>
            <a:ext cx="2770526" cy="1652363"/>
            <a:chOff x="6275700" y="85070"/>
            <a:chExt cx="2770526" cy="1652363"/>
          </a:xfrm>
        </p:grpSpPr>
        <p:sp>
          <p:nvSpPr>
            <p:cNvPr id="1069" name="Google Shape;1069;p83"/>
            <p:cNvSpPr/>
            <p:nvPr/>
          </p:nvSpPr>
          <p:spPr>
            <a:xfrm>
              <a:off x="6275700" y="85070"/>
              <a:ext cx="1344300" cy="7773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0" name="Google Shape;1070;p83"/>
            <p:cNvGrpSpPr/>
            <p:nvPr/>
          </p:nvGrpSpPr>
          <p:grpSpPr>
            <a:xfrm>
              <a:off x="7701998" y="93103"/>
              <a:ext cx="1344154" cy="777249"/>
              <a:chOff x="8262775" y="111725"/>
              <a:chExt cx="768000" cy="698400"/>
            </a:xfrm>
          </p:grpSpPr>
          <p:sp>
            <p:nvSpPr>
              <p:cNvPr id="1071" name="Google Shape;1071;p83"/>
              <p:cNvSpPr/>
              <p:nvPr/>
            </p:nvSpPr>
            <p:spPr>
              <a:xfrm>
                <a:off x="8262775" y="111725"/>
                <a:ext cx="768000" cy="6984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83"/>
              <p:cNvSpPr/>
              <p:nvPr/>
            </p:nvSpPr>
            <p:spPr>
              <a:xfrm>
                <a:off x="8288871" y="152825"/>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3" name="Google Shape;1073;p83"/>
            <p:cNvSpPr/>
            <p:nvPr/>
          </p:nvSpPr>
          <p:spPr>
            <a:xfrm>
              <a:off x="7701926" y="960133"/>
              <a:ext cx="1344300" cy="7773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4" name="Google Shape;1074;p83"/>
            <p:cNvPicPr preferRelativeResize="0"/>
            <p:nvPr/>
          </p:nvPicPr>
          <p:blipFill>
            <a:blip r:embed="rId2">
              <a:alphaModFix/>
            </a:blip>
            <a:stretch>
              <a:fillRect/>
            </a:stretch>
          </p:blipFill>
          <p:spPr>
            <a:xfrm>
              <a:off x="8061580" y="169865"/>
              <a:ext cx="624990" cy="623724"/>
            </a:xfrm>
            <a:prstGeom prst="rect">
              <a:avLst/>
            </a:prstGeom>
            <a:noFill/>
            <a:ln>
              <a:noFill/>
            </a:ln>
          </p:spPr>
        </p:pic>
      </p:gr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075"/>
        <p:cNvGrpSpPr/>
        <p:nvPr/>
      </p:nvGrpSpPr>
      <p:grpSpPr>
        <a:xfrm>
          <a:off x="0" y="0"/>
          <a:ext cx="0" cy="0"/>
          <a:chOff x="0" y="0"/>
          <a:chExt cx="0" cy="0"/>
        </a:xfrm>
      </p:grpSpPr>
      <p:sp>
        <p:nvSpPr>
          <p:cNvPr id="1076" name="Google Shape;1076;p84"/>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77" name="Google Shape;1077;p84"/>
          <p:cNvSpPr txBox="1">
            <a:spLocks noGrp="1"/>
          </p:cNvSpPr>
          <p:nvPr>
            <p:ph type="title"/>
          </p:nvPr>
        </p:nvSpPr>
        <p:spPr>
          <a:xfrm>
            <a:off x="134725" y="60854"/>
            <a:ext cx="80610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8" name="Google Shape;1078;p84"/>
          <p:cNvSpPr/>
          <p:nvPr/>
        </p:nvSpPr>
        <p:spPr>
          <a:xfrm>
            <a:off x="8322900" y="128854"/>
            <a:ext cx="658500" cy="510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9" name="Google Shape;1079;p84"/>
          <p:cNvPicPr preferRelativeResize="0"/>
          <p:nvPr/>
        </p:nvPicPr>
        <p:blipFill>
          <a:blip r:embed="rId2">
            <a:alphaModFix/>
          </a:blip>
          <a:stretch>
            <a:fillRect/>
          </a:stretch>
        </p:blipFill>
        <p:spPr>
          <a:xfrm>
            <a:off x="8371058" y="151694"/>
            <a:ext cx="464820" cy="464820"/>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80"/>
        <p:cNvGrpSpPr/>
        <p:nvPr/>
      </p:nvGrpSpPr>
      <p:grpSpPr>
        <a:xfrm>
          <a:off x="0" y="0"/>
          <a:ext cx="0" cy="0"/>
          <a:chOff x="0" y="0"/>
          <a:chExt cx="0" cy="0"/>
        </a:xfrm>
      </p:grpSpPr>
      <p:sp>
        <p:nvSpPr>
          <p:cNvPr id="1081" name="Google Shape;1081;p85"/>
          <p:cNvSpPr txBox="1">
            <a:spLocks noGrp="1"/>
          </p:cNvSpPr>
          <p:nvPr>
            <p:ph type="title"/>
          </p:nvPr>
        </p:nvSpPr>
        <p:spPr>
          <a:xfrm>
            <a:off x="311700" y="617333"/>
            <a:ext cx="2808000" cy="839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82" name="Google Shape;1082;p85"/>
          <p:cNvSpPr txBox="1">
            <a:spLocks noGrp="1"/>
          </p:cNvSpPr>
          <p:nvPr>
            <p:ph type="body" idx="1"/>
          </p:nvPr>
        </p:nvSpPr>
        <p:spPr>
          <a:xfrm>
            <a:off x="311700" y="1544000"/>
            <a:ext cx="2808000" cy="3532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83" name="Google Shape;1083;p85"/>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84"/>
        <p:cNvGrpSpPr/>
        <p:nvPr/>
      </p:nvGrpSpPr>
      <p:grpSpPr>
        <a:xfrm>
          <a:off x="0" y="0"/>
          <a:ext cx="0" cy="0"/>
          <a:chOff x="0" y="0"/>
          <a:chExt cx="0" cy="0"/>
        </a:xfrm>
      </p:grpSpPr>
      <p:sp>
        <p:nvSpPr>
          <p:cNvPr id="1085" name="Google Shape;1085;p86"/>
          <p:cNvSpPr txBox="1">
            <a:spLocks noGrp="1"/>
          </p:cNvSpPr>
          <p:nvPr>
            <p:ph type="title"/>
          </p:nvPr>
        </p:nvSpPr>
        <p:spPr>
          <a:xfrm>
            <a:off x="490250" y="500167"/>
            <a:ext cx="6367800" cy="4545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086" name="Google Shape;1086;p86"/>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87"/>
        <p:cNvGrpSpPr/>
        <p:nvPr/>
      </p:nvGrpSpPr>
      <p:grpSpPr>
        <a:xfrm>
          <a:off x="0" y="0"/>
          <a:ext cx="0" cy="0"/>
          <a:chOff x="0" y="0"/>
          <a:chExt cx="0" cy="0"/>
        </a:xfrm>
      </p:grpSpPr>
      <p:sp>
        <p:nvSpPr>
          <p:cNvPr id="1088" name="Google Shape;1088;p87"/>
          <p:cNvSpPr/>
          <p:nvPr/>
        </p:nvSpPr>
        <p:spPr>
          <a:xfrm>
            <a:off x="4572000" y="-139"/>
            <a:ext cx="4572000" cy="5715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87"/>
          <p:cNvSpPr txBox="1">
            <a:spLocks noGrp="1"/>
          </p:cNvSpPr>
          <p:nvPr>
            <p:ph type="title"/>
          </p:nvPr>
        </p:nvSpPr>
        <p:spPr>
          <a:xfrm>
            <a:off x="265500" y="1370194"/>
            <a:ext cx="4045200" cy="164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90" name="Google Shape;1090;p87"/>
          <p:cNvSpPr txBox="1">
            <a:spLocks noGrp="1"/>
          </p:cNvSpPr>
          <p:nvPr>
            <p:ph type="subTitle" idx="1"/>
          </p:nvPr>
        </p:nvSpPr>
        <p:spPr>
          <a:xfrm>
            <a:off x="265500" y="3114528"/>
            <a:ext cx="4045200" cy="13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91" name="Google Shape;1091;p87"/>
          <p:cNvSpPr txBox="1">
            <a:spLocks noGrp="1"/>
          </p:cNvSpPr>
          <p:nvPr>
            <p:ph type="body" idx="2"/>
          </p:nvPr>
        </p:nvSpPr>
        <p:spPr>
          <a:xfrm>
            <a:off x="4939500" y="804528"/>
            <a:ext cx="3837000" cy="4105800"/>
          </a:xfrm>
          <a:prstGeom prst="rect">
            <a:avLst/>
          </a:prstGeom>
        </p:spPr>
        <p:txBody>
          <a:bodyPr spcFirstLastPara="1" wrap="square" lIns="91425" tIns="91425" rIns="91425" bIns="91425" anchor="ctr" anchorCtr="0">
            <a:noAutofit/>
          </a:bodyPr>
          <a:lstStyle>
            <a:lvl1pPr marL="457200" lvl="0" indent="-381000" rtl="0">
              <a:spcBef>
                <a:spcPts val="0"/>
              </a:spcBef>
              <a:spcAft>
                <a:spcPts val="0"/>
              </a:spcAft>
              <a:buSzPts val="2400"/>
              <a:buChar char="●"/>
              <a:defRPr/>
            </a:lvl1pPr>
            <a:lvl2pPr marL="914400" lvl="1" indent="-342900" rtl="0">
              <a:spcBef>
                <a:spcPts val="1600"/>
              </a:spcBef>
              <a:spcAft>
                <a:spcPts val="0"/>
              </a:spcAft>
              <a:buSzPts val="18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092" name="Google Shape;1092;p87"/>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93"/>
        <p:cNvGrpSpPr/>
        <p:nvPr/>
      </p:nvGrpSpPr>
      <p:grpSpPr>
        <a:xfrm>
          <a:off x="0" y="0"/>
          <a:ext cx="0" cy="0"/>
          <a:chOff x="0" y="0"/>
          <a:chExt cx="0" cy="0"/>
        </a:xfrm>
      </p:grpSpPr>
      <p:sp>
        <p:nvSpPr>
          <p:cNvPr id="1094" name="Google Shape;1094;p88"/>
          <p:cNvSpPr txBox="1">
            <a:spLocks noGrp="1"/>
          </p:cNvSpPr>
          <p:nvPr>
            <p:ph type="body" idx="1"/>
          </p:nvPr>
        </p:nvSpPr>
        <p:spPr>
          <a:xfrm>
            <a:off x="311700" y="4700639"/>
            <a:ext cx="5998800" cy="6723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400"/>
              <a:buNone/>
              <a:defRPr/>
            </a:lvl1pPr>
          </a:lstStyle>
          <a:p>
            <a:endParaRPr/>
          </a:p>
        </p:txBody>
      </p:sp>
      <p:sp>
        <p:nvSpPr>
          <p:cNvPr id="1095" name="Google Shape;1095;p88"/>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96"/>
        <p:cNvGrpSpPr/>
        <p:nvPr/>
      </p:nvGrpSpPr>
      <p:grpSpPr>
        <a:xfrm>
          <a:off x="0" y="0"/>
          <a:ext cx="0" cy="0"/>
          <a:chOff x="0" y="0"/>
          <a:chExt cx="0" cy="0"/>
        </a:xfrm>
      </p:grpSpPr>
      <p:sp>
        <p:nvSpPr>
          <p:cNvPr id="1097" name="Google Shape;1097;p89"/>
          <p:cNvSpPr txBox="1">
            <a:spLocks noGrp="1"/>
          </p:cNvSpPr>
          <p:nvPr>
            <p:ph type="title" hasCustomPrompt="1"/>
          </p:nvPr>
        </p:nvSpPr>
        <p:spPr>
          <a:xfrm>
            <a:off x="311700" y="1229028"/>
            <a:ext cx="8520600" cy="218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8" name="Google Shape;1098;p89"/>
          <p:cNvSpPr txBox="1">
            <a:spLocks noGrp="1"/>
          </p:cNvSpPr>
          <p:nvPr>
            <p:ph type="body" idx="1"/>
          </p:nvPr>
        </p:nvSpPr>
        <p:spPr>
          <a:xfrm>
            <a:off x="311700" y="3502472"/>
            <a:ext cx="8520600" cy="14451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SzPts val="2400"/>
              <a:buChar char="●"/>
              <a:defRPr/>
            </a:lvl1pPr>
            <a:lvl2pPr marL="914400" lvl="1" indent="-342900" algn="ctr" rtl="0">
              <a:spcBef>
                <a:spcPts val="1600"/>
              </a:spcBef>
              <a:spcAft>
                <a:spcPts val="0"/>
              </a:spcAft>
              <a:buSzPts val="18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99" name="Google Shape;1099;p89"/>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0"/>
        <p:cNvGrpSpPr/>
        <p:nvPr/>
      </p:nvGrpSpPr>
      <p:grpSpPr>
        <a:xfrm>
          <a:off x="0" y="0"/>
          <a:ext cx="0" cy="0"/>
          <a:chOff x="0" y="0"/>
          <a:chExt cx="0" cy="0"/>
        </a:xfrm>
      </p:grpSpPr>
      <p:sp>
        <p:nvSpPr>
          <p:cNvPr id="1101" name="Google Shape;1101;p90"/>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02"/>
        <p:cNvGrpSpPr/>
        <p:nvPr/>
      </p:nvGrpSpPr>
      <p:grpSpPr>
        <a:xfrm>
          <a:off x="0" y="0"/>
          <a:ext cx="0" cy="0"/>
          <a:chOff x="0" y="0"/>
          <a:chExt cx="0" cy="0"/>
        </a:xfrm>
      </p:grpSpPr>
      <p:grpSp>
        <p:nvGrpSpPr>
          <p:cNvPr id="1103" name="Google Shape;1103;p91"/>
          <p:cNvGrpSpPr/>
          <p:nvPr/>
        </p:nvGrpSpPr>
        <p:grpSpPr>
          <a:xfrm>
            <a:off x="0" y="5143294"/>
            <a:ext cx="9144000" cy="584727"/>
            <a:chOff x="0" y="6172200"/>
            <a:chExt cx="9144000" cy="701700"/>
          </a:xfrm>
        </p:grpSpPr>
        <p:pic>
          <p:nvPicPr>
            <p:cNvPr id="1104" name="Google Shape;1104;p91" descr="header.jpg"/>
            <p:cNvPicPr preferRelativeResize="0"/>
            <p:nvPr/>
          </p:nvPicPr>
          <p:blipFill rotWithShape="1">
            <a:blip r:embed="rId2">
              <a:alphaModFix/>
            </a:blip>
            <a:srcRect t="13729" b="14047"/>
            <a:stretch/>
          </p:blipFill>
          <p:spPr>
            <a:xfrm>
              <a:off x="0" y="6172200"/>
              <a:ext cx="9144000" cy="701700"/>
            </a:xfrm>
            <a:prstGeom prst="rect">
              <a:avLst/>
            </a:prstGeom>
            <a:noFill/>
            <a:ln>
              <a:noFill/>
            </a:ln>
          </p:spPr>
        </p:pic>
        <p:sp>
          <p:nvSpPr>
            <p:cNvPr id="1105" name="Google Shape;1105;p91"/>
            <p:cNvSpPr txBox="1"/>
            <p:nvPr/>
          </p:nvSpPr>
          <p:spPr>
            <a:xfrm>
              <a:off x="419100" y="6284267"/>
              <a:ext cx="48294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a:p>
              <a:pPr marL="0" marR="0" lvl="0" indent="0" algn="l" rtl="0">
                <a:spcBef>
                  <a:spcPts val="0"/>
                </a:spcBef>
                <a:spcAft>
                  <a:spcPts val="0"/>
                </a:spcAft>
                <a:buNone/>
              </a:pPr>
              <a:r>
                <a:rPr lang="en" sz="1200">
                  <a:solidFill>
                    <a:schemeClr val="lt1"/>
                  </a:solidFill>
                  <a:latin typeface="Times New Roman"/>
                  <a:ea typeface="Times New Roman"/>
                  <a:cs typeface="Times New Roman"/>
                  <a:sym typeface="Times New Roman"/>
                </a:rPr>
                <a:t>UNIVERSITY of HAWAI‘I at MĀNOA • COLLEGE of EDUCATION</a:t>
              </a:r>
              <a:endParaRPr/>
            </a:p>
          </p:txBody>
        </p:sp>
      </p:grpSp>
      <p:sp>
        <p:nvSpPr>
          <p:cNvPr id="1106" name="Google Shape;1106;p91"/>
          <p:cNvSpPr txBox="1">
            <a:spLocks noGrp="1"/>
          </p:cNvSpPr>
          <p:nvPr>
            <p:ph type="sldNum" idx="12"/>
          </p:nvPr>
        </p:nvSpPr>
        <p:spPr>
          <a:xfrm>
            <a:off x="6553200" y="5430574"/>
            <a:ext cx="2133600" cy="159300"/>
          </a:xfrm>
          <a:prstGeom prst="rect">
            <a:avLst/>
          </a:prstGeom>
          <a:noFill/>
          <a:ln>
            <a:noFill/>
          </a:ln>
        </p:spPr>
        <p:txBody>
          <a:bodyPr spcFirstLastPara="1" wrap="square" lIns="91425" tIns="45700" rIns="91425" bIns="45700" anchor="t" anchorCtr="0">
            <a:noAutofit/>
          </a:bodyPr>
          <a:lstStyle>
            <a:lvl1pPr marL="0" marR="0" lvl="0" indent="0" rtl="0">
              <a:spcBef>
                <a:spcPts val="0"/>
              </a:spcBef>
              <a:buNone/>
              <a:defRPr sz="1400">
                <a:latin typeface="Proxima Nova"/>
                <a:ea typeface="Proxima Nova"/>
                <a:cs typeface="Proxima Nova"/>
                <a:sym typeface="Proxima Nova"/>
              </a:defRPr>
            </a:lvl1pPr>
            <a:lvl2pPr marL="0" marR="0" lvl="1" indent="0" rtl="0">
              <a:spcBef>
                <a:spcPts val="0"/>
              </a:spcBef>
              <a:buNone/>
              <a:defRPr sz="1400">
                <a:latin typeface="Proxima Nova"/>
                <a:ea typeface="Proxima Nova"/>
                <a:cs typeface="Proxima Nova"/>
                <a:sym typeface="Proxima Nova"/>
              </a:defRPr>
            </a:lvl2pPr>
            <a:lvl3pPr marL="0" marR="0" lvl="2" indent="0" rtl="0">
              <a:spcBef>
                <a:spcPts val="0"/>
              </a:spcBef>
              <a:buNone/>
              <a:defRPr sz="1400">
                <a:latin typeface="Proxima Nova"/>
                <a:ea typeface="Proxima Nova"/>
                <a:cs typeface="Proxima Nova"/>
                <a:sym typeface="Proxima Nova"/>
              </a:defRPr>
            </a:lvl3pPr>
            <a:lvl4pPr marL="0" marR="0" lvl="3" indent="0" rtl="0">
              <a:spcBef>
                <a:spcPts val="0"/>
              </a:spcBef>
              <a:buNone/>
              <a:defRPr sz="1400">
                <a:latin typeface="Proxima Nova"/>
                <a:ea typeface="Proxima Nova"/>
                <a:cs typeface="Proxima Nova"/>
                <a:sym typeface="Proxima Nova"/>
              </a:defRPr>
            </a:lvl4pPr>
            <a:lvl5pPr marL="0" marR="0" lvl="4" indent="0" rtl="0">
              <a:spcBef>
                <a:spcPts val="0"/>
              </a:spcBef>
              <a:buNone/>
              <a:defRPr sz="1400">
                <a:latin typeface="Proxima Nova"/>
                <a:ea typeface="Proxima Nova"/>
                <a:cs typeface="Proxima Nova"/>
                <a:sym typeface="Proxima Nova"/>
              </a:defRPr>
            </a:lvl5pPr>
            <a:lvl6pPr marL="0" marR="0" lvl="5" indent="0" rtl="0">
              <a:spcBef>
                <a:spcPts val="0"/>
              </a:spcBef>
              <a:buNone/>
              <a:defRPr sz="1400">
                <a:latin typeface="Proxima Nova"/>
                <a:ea typeface="Proxima Nova"/>
                <a:cs typeface="Proxima Nova"/>
                <a:sym typeface="Proxima Nova"/>
              </a:defRPr>
            </a:lvl6pPr>
            <a:lvl7pPr marL="0" marR="0" lvl="6" indent="0" rtl="0">
              <a:spcBef>
                <a:spcPts val="0"/>
              </a:spcBef>
              <a:buNone/>
              <a:defRPr sz="1400">
                <a:latin typeface="Proxima Nova"/>
                <a:ea typeface="Proxima Nova"/>
                <a:cs typeface="Proxima Nova"/>
                <a:sym typeface="Proxima Nova"/>
              </a:defRPr>
            </a:lvl7pPr>
            <a:lvl8pPr marL="0" marR="0" lvl="7" indent="0" rtl="0">
              <a:spcBef>
                <a:spcPts val="0"/>
              </a:spcBef>
              <a:buNone/>
              <a:defRPr sz="1400">
                <a:latin typeface="Proxima Nova"/>
                <a:ea typeface="Proxima Nova"/>
                <a:cs typeface="Proxima Nova"/>
                <a:sym typeface="Proxima Nova"/>
              </a:defRPr>
            </a:lvl8pPr>
            <a:lvl9pPr marL="0" marR="0" lvl="8" indent="0" rtl="0">
              <a:spcBef>
                <a:spcPts val="0"/>
              </a:spcBef>
              <a:buNone/>
              <a:defRPr sz="1400">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
        <p:nvSpPr>
          <p:cNvPr id="1107" name="Google Shape;1107;p91"/>
          <p:cNvSpPr txBox="1">
            <a:spLocks noGrp="1"/>
          </p:cNvSpPr>
          <p:nvPr>
            <p:ph type="title"/>
          </p:nvPr>
        </p:nvSpPr>
        <p:spPr>
          <a:xfrm>
            <a:off x="457200" y="228865"/>
            <a:ext cx="8229600" cy="9525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3000"/>
              <a:buNone/>
              <a:defRPr sz="3000" b="1" i="0" u="none" strike="noStrike" cap="none">
                <a:solidFill>
                  <a:schemeClr val="dk1"/>
                </a:solidFill>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1108" name="Google Shape;1108;p91"/>
          <p:cNvSpPr txBox="1">
            <a:spLocks noGrp="1"/>
          </p:cNvSpPr>
          <p:nvPr>
            <p:ph type="body" idx="1"/>
          </p:nvPr>
        </p:nvSpPr>
        <p:spPr>
          <a:xfrm>
            <a:off x="457200" y="1333500"/>
            <a:ext cx="4038600" cy="37716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Char char="•"/>
              <a:defRPr sz="2800" i="0" u="none" strike="noStrike" cap="none">
                <a:solidFill>
                  <a:schemeClr val="dk1"/>
                </a:solidFill>
              </a:defRPr>
            </a:lvl1pPr>
            <a:lvl2pPr marL="914400" marR="0" lvl="1" indent="-381000" algn="l" rtl="0">
              <a:spcBef>
                <a:spcPts val="1600"/>
              </a:spcBef>
              <a:spcAft>
                <a:spcPts val="0"/>
              </a:spcAft>
              <a:buClr>
                <a:schemeClr val="dk1"/>
              </a:buClr>
              <a:buSzPts val="2400"/>
              <a:buChar char="–"/>
              <a:defRPr sz="2400" i="0" u="none" strike="noStrike" cap="none">
                <a:solidFill>
                  <a:schemeClr val="dk1"/>
                </a:solidFill>
              </a:defRPr>
            </a:lvl2pPr>
            <a:lvl3pPr marL="1371600" marR="0" lvl="2" indent="-355600" algn="l" rtl="0">
              <a:spcBef>
                <a:spcPts val="1600"/>
              </a:spcBef>
              <a:spcAft>
                <a:spcPts val="0"/>
              </a:spcAft>
              <a:buClr>
                <a:schemeClr val="dk1"/>
              </a:buClr>
              <a:buSzPts val="2000"/>
              <a:buChar char="•"/>
              <a:defRPr sz="2000" i="0" u="none" strike="noStrike" cap="none">
                <a:solidFill>
                  <a:schemeClr val="dk1"/>
                </a:solidFill>
              </a:defRPr>
            </a:lvl3pPr>
            <a:lvl4pPr marL="1828800" marR="0" lvl="3" indent="-342900" algn="l" rtl="0">
              <a:spcBef>
                <a:spcPts val="1600"/>
              </a:spcBef>
              <a:spcAft>
                <a:spcPts val="0"/>
              </a:spcAft>
              <a:buClr>
                <a:schemeClr val="dk1"/>
              </a:buClr>
              <a:buSzPts val="1800"/>
              <a:buChar char="–"/>
              <a:defRPr sz="1800" i="0" u="none" strike="noStrike" cap="none">
                <a:solidFill>
                  <a:schemeClr val="dk1"/>
                </a:solidFill>
              </a:defRPr>
            </a:lvl4pPr>
            <a:lvl5pPr marL="2286000" marR="0" lvl="4" indent="-342900" algn="l" rtl="0">
              <a:spcBef>
                <a:spcPts val="1600"/>
              </a:spcBef>
              <a:spcAft>
                <a:spcPts val="0"/>
              </a:spcAft>
              <a:buClr>
                <a:schemeClr val="dk1"/>
              </a:buClr>
              <a:buSzPts val="1800"/>
              <a:buChar char="»"/>
              <a:defRPr sz="1800" i="0" u="none" strike="noStrike" cap="none">
                <a:solidFill>
                  <a:schemeClr val="dk1"/>
                </a:solidFill>
              </a:defRPr>
            </a:lvl5pPr>
            <a:lvl6pPr marL="2743200" marR="0" lvl="5" indent="-342900" algn="l" rtl="0">
              <a:spcBef>
                <a:spcPts val="16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16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16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1600"/>
              </a:spcBef>
              <a:spcAft>
                <a:spcPts val="1600"/>
              </a:spcAft>
              <a:buClr>
                <a:schemeClr val="dk1"/>
              </a:buClr>
              <a:buSzPts val="1800"/>
              <a:buChar char="•"/>
              <a:defRPr sz="1800" i="0" u="none" strike="noStrike" cap="none">
                <a:solidFill>
                  <a:schemeClr val="dk1"/>
                </a:solidFill>
              </a:defRPr>
            </a:lvl9pPr>
          </a:lstStyle>
          <a:p>
            <a:endParaRPr/>
          </a:p>
        </p:txBody>
      </p:sp>
      <p:sp>
        <p:nvSpPr>
          <p:cNvPr id="1109" name="Google Shape;1109;p91"/>
          <p:cNvSpPr txBox="1">
            <a:spLocks noGrp="1"/>
          </p:cNvSpPr>
          <p:nvPr>
            <p:ph type="body" idx="2"/>
          </p:nvPr>
        </p:nvSpPr>
        <p:spPr>
          <a:xfrm>
            <a:off x="4608650" y="1333500"/>
            <a:ext cx="4038600" cy="37716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Char char="•"/>
              <a:defRPr sz="2800" i="0" u="none" strike="noStrike" cap="none">
                <a:solidFill>
                  <a:schemeClr val="dk1"/>
                </a:solidFill>
              </a:defRPr>
            </a:lvl1pPr>
            <a:lvl2pPr marL="914400" marR="0" lvl="1" indent="-381000" algn="l" rtl="0">
              <a:spcBef>
                <a:spcPts val="1600"/>
              </a:spcBef>
              <a:spcAft>
                <a:spcPts val="0"/>
              </a:spcAft>
              <a:buClr>
                <a:schemeClr val="dk1"/>
              </a:buClr>
              <a:buSzPts val="2400"/>
              <a:buChar char="–"/>
              <a:defRPr sz="2400" i="0" u="none" strike="noStrike" cap="none">
                <a:solidFill>
                  <a:schemeClr val="dk1"/>
                </a:solidFill>
              </a:defRPr>
            </a:lvl2pPr>
            <a:lvl3pPr marL="1371600" marR="0" lvl="2" indent="-355600" algn="l" rtl="0">
              <a:spcBef>
                <a:spcPts val="1600"/>
              </a:spcBef>
              <a:spcAft>
                <a:spcPts val="0"/>
              </a:spcAft>
              <a:buClr>
                <a:schemeClr val="dk1"/>
              </a:buClr>
              <a:buSzPts val="2000"/>
              <a:buChar char="•"/>
              <a:defRPr sz="2000" i="0" u="none" strike="noStrike" cap="none">
                <a:solidFill>
                  <a:schemeClr val="dk1"/>
                </a:solidFill>
              </a:defRPr>
            </a:lvl3pPr>
            <a:lvl4pPr marL="1828800" marR="0" lvl="3" indent="-342900" algn="l" rtl="0">
              <a:spcBef>
                <a:spcPts val="1600"/>
              </a:spcBef>
              <a:spcAft>
                <a:spcPts val="0"/>
              </a:spcAft>
              <a:buClr>
                <a:schemeClr val="dk1"/>
              </a:buClr>
              <a:buSzPts val="1800"/>
              <a:buChar char="–"/>
              <a:defRPr sz="1800" i="0" u="none" strike="noStrike" cap="none">
                <a:solidFill>
                  <a:schemeClr val="dk1"/>
                </a:solidFill>
              </a:defRPr>
            </a:lvl4pPr>
            <a:lvl5pPr marL="2286000" marR="0" lvl="4" indent="-342900" algn="l" rtl="0">
              <a:spcBef>
                <a:spcPts val="1600"/>
              </a:spcBef>
              <a:spcAft>
                <a:spcPts val="0"/>
              </a:spcAft>
              <a:buClr>
                <a:schemeClr val="dk1"/>
              </a:buClr>
              <a:buSzPts val="1800"/>
              <a:buChar char="»"/>
              <a:defRPr sz="1800" i="0" u="none" strike="noStrike" cap="none">
                <a:solidFill>
                  <a:schemeClr val="dk1"/>
                </a:solidFill>
              </a:defRPr>
            </a:lvl5pPr>
            <a:lvl6pPr marL="2743200" marR="0" lvl="5" indent="-342900" algn="l" rtl="0">
              <a:spcBef>
                <a:spcPts val="16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16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16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1600"/>
              </a:spcBef>
              <a:spcAft>
                <a:spcPts val="1600"/>
              </a:spcAft>
              <a:buClr>
                <a:schemeClr val="dk1"/>
              </a:buClr>
              <a:buSzPts val="1800"/>
              <a:buChar char="•"/>
              <a:defRPr sz="1800" i="0" u="none" strike="noStrike" cap="none">
                <a:solidFill>
                  <a:schemeClr val="dk1"/>
                </a:solidFill>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eaching - Title and two columns 1">
  <p:cSld name="TITLE_AND_TWO_COLUMNS_1">
    <p:spTree>
      <p:nvGrpSpPr>
        <p:cNvPr id="1" name="Shape 1110"/>
        <p:cNvGrpSpPr/>
        <p:nvPr/>
      </p:nvGrpSpPr>
      <p:grpSpPr>
        <a:xfrm>
          <a:off x="0" y="0"/>
          <a:ext cx="0" cy="0"/>
          <a:chOff x="0" y="0"/>
          <a:chExt cx="0" cy="0"/>
        </a:xfrm>
      </p:grpSpPr>
      <p:sp>
        <p:nvSpPr>
          <p:cNvPr id="1111" name="Google Shape;1111;p92"/>
          <p:cNvSpPr/>
          <p:nvPr/>
        </p:nvSpPr>
        <p:spPr>
          <a:xfrm>
            <a:off x="294800" y="-9167"/>
            <a:ext cx="580500" cy="57150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92"/>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113" name="Google Shape;1113;p92"/>
          <p:cNvSpPr txBox="1">
            <a:spLocks noGrp="1"/>
          </p:cNvSpPr>
          <p:nvPr>
            <p:ph type="body" idx="1"/>
          </p:nvPr>
        </p:nvSpPr>
        <p:spPr>
          <a:xfrm>
            <a:off x="2049650" y="2781333"/>
            <a:ext cx="2887500" cy="2464200"/>
          </a:xfrm>
          <a:prstGeom prst="rect">
            <a:avLst/>
          </a:prstGeom>
        </p:spPr>
        <p:txBody>
          <a:bodyPr spcFirstLastPara="1" wrap="square" lIns="91425" tIns="91425" rIns="91425" bIns="91425" anchor="t" anchorCtr="0">
            <a:noAutofit/>
          </a:bodyPr>
          <a:lstStyle>
            <a:lvl1pPr marL="457200" lvl="0" indent="-304800" rtl="0">
              <a:lnSpc>
                <a:spcPct val="150000"/>
              </a:lnSpc>
              <a:spcBef>
                <a:spcPts val="0"/>
              </a:spcBef>
              <a:spcAft>
                <a:spcPts val="0"/>
              </a:spcAft>
              <a:buSzPts val="1200"/>
              <a:buChar char="●"/>
              <a:defRPr sz="1200"/>
            </a:lvl1pPr>
            <a:lvl2pPr marL="914400" lvl="1" indent="-304800" rtl="0">
              <a:lnSpc>
                <a:spcPct val="150000"/>
              </a:lnSpc>
              <a:spcBef>
                <a:spcPts val="1600"/>
              </a:spcBef>
              <a:spcAft>
                <a:spcPts val="0"/>
              </a:spcAft>
              <a:buSzPts val="1200"/>
              <a:buChar char="○"/>
              <a:defRPr sz="1200"/>
            </a:lvl2pPr>
            <a:lvl3pPr marL="1371600" lvl="2" indent="-304800" rtl="0">
              <a:lnSpc>
                <a:spcPct val="150000"/>
              </a:lnSpc>
              <a:spcBef>
                <a:spcPts val="1600"/>
              </a:spcBef>
              <a:spcAft>
                <a:spcPts val="0"/>
              </a:spcAft>
              <a:buSzPts val="1200"/>
              <a:buChar char="■"/>
              <a:defRPr sz="1200"/>
            </a:lvl3pPr>
            <a:lvl4pPr marL="1828800" lvl="3" indent="-304800" rtl="0">
              <a:lnSpc>
                <a:spcPct val="150000"/>
              </a:lnSpc>
              <a:spcBef>
                <a:spcPts val="1600"/>
              </a:spcBef>
              <a:spcAft>
                <a:spcPts val="0"/>
              </a:spcAft>
              <a:buSzPts val="1200"/>
              <a:buChar char="●"/>
              <a:defRPr sz="1200"/>
            </a:lvl4pPr>
            <a:lvl5pPr marL="2286000" lvl="4" indent="-304800" rtl="0">
              <a:lnSpc>
                <a:spcPct val="150000"/>
              </a:lnSpc>
              <a:spcBef>
                <a:spcPts val="1600"/>
              </a:spcBef>
              <a:spcAft>
                <a:spcPts val="0"/>
              </a:spcAft>
              <a:buSzPts val="1200"/>
              <a:buChar char="○"/>
              <a:defRPr sz="1200"/>
            </a:lvl5pPr>
            <a:lvl6pPr marL="2743200" lvl="5" indent="-304800" rtl="0">
              <a:lnSpc>
                <a:spcPct val="150000"/>
              </a:lnSpc>
              <a:spcBef>
                <a:spcPts val="1600"/>
              </a:spcBef>
              <a:spcAft>
                <a:spcPts val="0"/>
              </a:spcAft>
              <a:buSzPts val="1200"/>
              <a:buChar char="■"/>
              <a:defRPr sz="1200"/>
            </a:lvl6pPr>
            <a:lvl7pPr marL="3200400" lvl="6" indent="-304800" rtl="0">
              <a:lnSpc>
                <a:spcPct val="150000"/>
              </a:lnSpc>
              <a:spcBef>
                <a:spcPts val="1600"/>
              </a:spcBef>
              <a:spcAft>
                <a:spcPts val="0"/>
              </a:spcAft>
              <a:buSzPts val="1200"/>
              <a:buChar char="●"/>
              <a:defRPr sz="1200"/>
            </a:lvl7pPr>
            <a:lvl8pPr marL="3657600" lvl="7" indent="-304800" rtl="0">
              <a:lnSpc>
                <a:spcPct val="150000"/>
              </a:lnSpc>
              <a:spcBef>
                <a:spcPts val="1600"/>
              </a:spcBef>
              <a:spcAft>
                <a:spcPts val="0"/>
              </a:spcAft>
              <a:buSzPts val="1200"/>
              <a:buChar char="○"/>
              <a:defRPr sz="1200"/>
            </a:lvl8pPr>
            <a:lvl9pPr marL="4114800" lvl="8" indent="-304800" rtl="0">
              <a:lnSpc>
                <a:spcPct val="150000"/>
              </a:lnSpc>
              <a:spcBef>
                <a:spcPts val="1600"/>
              </a:spcBef>
              <a:spcAft>
                <a:spcPts val="1600"/>
              </a:spcAft>
              <a:buSzPts val="1200"/>
              <a:buChar char="■"/>
              <a:defRPr sz="1200"/>
            </a:lvl9pPr>
          </a:lstStyle>
          <a:p>
            <a:endParaRPr/>
          </a:p>
        </p:txBody>
      </p:sp>
      <p:sp>
        <p:nvSpPr>
          <p:cNvPr id="1114" name="Google Shape;1114;p92"/>
          <p:cNvSpPr txBox="1">
            <a:spLocks noGrp="1"/>
          </p:cNvSpPr>
          <p:nvPr>
            <p:ph type="body" idx="2"/>
          </p:nvPr>
        </p:nvSpPr>
        <p:spPr>
          <a:xfrm>
            <a:off x="5267750" y="2781333"/>
            <a:ext cx="2887500" cy="2464200"/>
          </a:xfrm>
          <a:prstGeom prst="rect">
            <a:avLst/>
          </a:prstGeom>
        </p:spPr>
        <p:txBody>
          <a:bodyPr spcFirstLastPara="1" wrap="square" lIns="91425" tIns="91425" rIns="91425" bIns="91425" anchor="t" anchorCtr="0">
            <a:noAutofit/>
          </a:bodyPr>
          <a:lstStyle>
            <a:lvl1pPr marL="457200" lvl="0" indent="-304800" rtl="0">
              <a:lnSpc>
                <a:spcPct val="150000"/>
              </a:lnSpc>
              <a:spcBef>
                <a:spcPts val="0"/>
              </a:spcBef>
              <a:spcAft>
                <a:spcPts val="0"/>
              </a:spcAft>
              <a:buSzPts val="1200"/>
              <a:buChar char="●"/>
              <a:defRPr sz="1200"/>
            </a:lvl1pPr>
            <a:lvl2pPr marL="914400" lvl="1" indent="-304800" rtl="0">
              <a:lnSpc>
                <a:spcPct val="150000"/>
              </a:lnSpc>
              <a:spcBef>
                <a:spcPts val="1600"/>
              </a:spcBef>
              <a:spcAft>
                <a:spcPts val="0"/>
              </a:spcAft>
              <a:buSzPts val="1200"/>
              <a:buChar char="○"/>
              <a:defRPr sz="1200"/>
            </a:lvl2pPr>
            <a:lvl3pPr marL="1371600" lvl="2" indent="-304800" rtl="0">
              <a:lnSpc>
                <a:spcPct val="150000"/>
              </a:lnSpc>
              <a:spcBef>
                <a:spcPts val="1600"/>
              </a:spcBef>
              <a:spcAft>
                <a:spcPts val="0"/>
              </a:spcAft>
              <a:buSzPts val="1200"/>
              <a:buChar char="■"/>
              <a:defRPr sz="1200"/>
            </a:lvl3pPr>
            <a:lvl4pPr marL="1828800" lvl="3" indent="-304800" rtl="0">
              <a:lnSpc>
                <a:spcPct val="150000"/>
              </a:lnSpc>
              <a:spcBef>
                <a:spcPts val="1600"/>
              </a:spcBef>
              <a:spcAft>
                <a:spcPts val="0"/>
              </a:spcAft>
              <a:buSzPts val="1200"/>
              <a:buChar char="●"/>
              <a:defRPr sz="1200"/>
            </a:lvl4pPr>
            <a:lvl5pPr marL="2286000" lvl="4" indent="-304800" rtl="0">
              <a:lnSpc>
                <a:spcPct val="150000"/>
              </a:lnSpc>
              <a:spcBef>
                <a:spcPts val="1600"/>
              </a:spcBef>
              <a:spcAft>
                <a:spcPts val="0"/>
              </a:spcAft>
              <a:buSzPts val="1200"/>
              <a:buChar char="○"/>
              <a:defRPr sz="1200"/>
            </a:lvl5pPr>
            <a:lvl6pPr marL="2743200" lvl="5" indent="-304800" rtl="0">
              <a:lnSpc>
                <a:spcPct val="150000"/>
              </a:lnSpc>
              <a:spcBef>
                <a:spcPts val="1600"/>
              </a:spcBef>
              <a:spcAft>
                <a:spcPts val="0"/>
              </a:spcAft>
              <a:buSzPts val="1200"/>
              <a:buChar char="■"/>
              <a:defRPr sz="1200"/>
            </a:lvl6pPr>
            <a:lvl7pPr marL="3200400" lvl="6" indent="-304800" rtl="0">
              <a:lnSpc>
                <a:spcPct val="150000"/>
              </a:lnSpc>
              <a:spcBef>
                <a:spcPts val="1600"/>
              </a:spcBef>
              <a:spcAft>
                <a:spcPts val="0"/>
              </a:spcAft>
              <a:buSzPts val="1200"/>
              <a:buChar char="●"/>
              <a:defRPr sz="1200"/>
            </a:lvl7pPr>
            <a:lvl8pPr marL="3657600" lvl="7" indent="-304800" rtl="0">
              <a:lnSpc>
                <a:spcPct val="150000"/>
              </a:lnSpc>
              <a:spcBef>
                <a:spcPts val="1600"/>
              </a:spcBef>
              <a:spcAft>
                <a:spcPts val="0"/>
              </a:spcAft>
              <a:buSzPts val="1200"/>
              <a:buChar char="○"/>
              <a:defRPr sz="1200"/>
            </a:lvl8pPr>
            <a:lvl9pPr marL="4114800" lvl="8" indent="-304800" rtl="0">
              <a:lnSpc>
                <a:spcPct val="150000"/>
              </a:lnSpc>
              <a:spcBef>
                <a:spcPts val="1600"/>
              </a:spcBef>
              <a:spcAft>
                <a:spcPts val="1600"/>
              </a:spcAft>
              <a:buSzPts val="1200"/>
              <a:buChar char="■"/>
              <a:defRPr sz="1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unding - Title and body">
  <p:cSld name="TITLE_AND_BODY_3">
    <p:spTree>
      <p:nvGrpSpPr>
        <p:cNvPr id="1" name="Shape 93"/>
        <p:cNvGrpSpPr/>
        <p:nvPr/>
      </p:nvGrpSpPr>
      <p:grpSpPr>
        <a:xfrm>
          <a:off x="0" y="0"/>
          <a:ext cx="0" cy="0"/>
          <a:chOff x="0" y="0"/>
          <a:chExt cx="0" cy="0"/>
        </a:xfrm>
      </p:grpSpPr>
      <p:sp>
        <p:nvSpPr>
          <p:cNvPr id="94" name="Google Shape;94;p10"/>
          <p:cNvSpPr txBox="1">
            <a:spLocks noGrp="1"/>
          </p:cNvSpPr>
          <p:nvPr>
            <p:ph type="title"/>
          </p:nvPr>
        </p:nvSpPr>
        <p:spPr>
          <a:xfrm>
            <a:off x="134725" y="841493"/>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5" name="Google Shape;95;p10"/>
          <p:cNvSpPr txBox="1">
            <a:spLocks noGrp="1"/>
          </p:cNvSpPr>
          <p:nvPr>
            <p:ph type="body" idx="1"/>
          </p:nvPr>
        </p:nvSpPr>
        <p:spPr>
          <a:xfrm>
            <a:off x="311700" y="1477800"/>
            <a:ext cx="8520600" cy="35985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
        <p:nvSpPr>
          <p:cNvPr id="96" name="Google Shape;96;p10"/>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97" name="Google Shape;97;p10"/>
          <p:cNvGrpSpPr/>
          <p:nvPr/>
        </p:nvGrpSpPr>
        <p:grpSpPr>
          <a:xfrm>
            <a:off x="6275700" y="85070"/>
            <a:ext cx="2770526" cy="1652363"/>
            <a:chOff x="6275700" y="85070"/>
            <a:chExt cx="2770526" cy="1652363"/>
          </a:xfrm>
        </p:grpSpPr>
        <p:sp>
          <p:nvSpPr>
            <p:cNvPr id="98" name="Google Shape;98;p10"/>
            <p:cNvSpPr/>
            <p:nvPr/>
          </p:nvSpPr>
          <p:spPr>
            <a:xfrm>
              <a:off x="6275700" y="85070"/>
              <a:ext cx="1344300" cy="7773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10"/>
            <p:cNvGrpSpPr/>
            <p:nvPr/>
          </p:nvGrpSpPr>
          <p:grpSpPr>
            <a:xfrm>
              <a:off x="7701998" y="93103"/>
              <a:ext cx="1344154" cy="777249"/>
              <a:chOff x="8262775" y="111725"/>
              <a:chExt cx="768000" cy="698400"/>
            </a:xfrm>
          </p:grpSpPr>
          <p:sp>
            <p:nvSpPr>
              <p:cNvPr id="100" name="Google Shape;100;p10"/>
              <p:cNvSpPr/>
              <p:nvPr/>
            </p:nvSpPr>
            <p:spPr>
              <a:xfrm>
                <a:off x="8262775" y="111725"/>
                <a:ext cx="768000" cy="6984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0"/>
              <p:cNvSpPr/>
              <p:nvPr/>
            </p:nvSpPr>
            <p:spPr>
              <a:xfrm>
                <a:off x="8288871" y="147310"/>
                <a:ext cx="715800" cy="616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10"/>
            <p:cNvSpPr/>
            <p:nvPr/>
          </p:nvSpPr>
          <p:spPr>
            <a:xfrm>
              <a:off x="7701926" y="960133"/>
              <a:ext cx="1344300" cy="777300"/>
            </a:xfrm>
            <a:prstGeom prst="rect">
              <a:avLst/>
            </a:prstGeom>
            <a:solidFill>
              <a:srgbClr val="48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 name="Google Shape;103;p10"/>
            <p:cNvPicPr preferRelativeResize="0"/>
            <p:nvPr/>
          </p:nvPicPr>
          <p:blipFill>
            <a:blip r:embed="rId2">
              <a:alphaModFix/>
            </a:blip>
            <a:stretch>
              <a:fillRect/>
            </a:stretch>
          </p:blipFill>
          <p:spPr>
            <a:xfrm>
              <a:off x="8061580" y="169865"/>
              <a:ext cx="624990" cy="623724"/>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able of contents">
  <p:cSld name="BIG_NUMBER_1">
    <p:spTree>
      <p:nvGrpSpPr>
        <p:cNvPr id="1" name="Shape 1115"/>
        <p:cNvGrpSpPr/>
        <p:nvPr/>
      </p:nvGrpSpPr>
      <p:grpSpPr>
        <a:xfrm>
          <a:off x="0" y="0"/>
          <a:ext cx="0" cy="0"/>
          <a:chOff x="0" y="0"/>
          <a:chExt cx="0" cy="0"/>
        </a:xfrm>
      </p:grpSpPr>
      <p:sp>
        <p:nvSpPr>
          <p:cNvPr id="1116" name="Google Shape;1116;p93"/>
          <p:cNvSpPr/>
          <p:nvPr/>
        </p:nvSpPr>
        <p:spPr>
          <a:xfrm>
            <a:off x="294800" y="-9167"/>
            <a:ext cx="580500" cy="57150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93"/>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118" name="Google Shape;1118;p93"/>
          <p:cNvSpPr txBox="1">
            <a:spLocks noGrp="1"/>
          </p:cNvSpPr>
          <p:nvPr>
            <p:ph type="title" idx="2" hasCustomPrompt="1"/>
          </p:nvPr>
        </p:nvSpPr>
        <p:spPr>
          <a:xfrm>
            <a:off x="2548300" y="509457"/>
            <a:ext cx="1295700" cy="59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t>xx%</a:t>
            </a:r>
          </a:p>
        </p:txBody>
      </p:sp>
      <p:sp>
        <p:nvSpPr>
          <p:cNvPr id="1119" name="Google Shape;1119;p93"/>
          <p:cNvSpPr txBox="1">
            <a:spLocks noGrp="1"/>
          </p:cNvSpPr>
          <p:nvPr>
            <p:ph type="title" idx="3"/>
          </p:nvPr>
        </p:nvSpPr>
        <p:spPr>
          <a:xfrm>
            <a:off x="2548300" y="1308457"/>
            <a:ext cx="3153300" cy="704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Muli"/>
                <a:ea typeface="Muli"/>
                <a:cs typeface="Muli"/>
                <a:sym typeface="Muli"/>
              </a:defRPr>
            </a:lvl2pPr>
            <a:lvl3pPr lvl="2" rtl="0">
              <a:spcBef>
                <a:spcPts val="0"/>
              </a:spcBef>
              <a:spcAft>
                <a:spcPts val="0"/>
              </a:spcAft>
              <a:buNone/>
              <a:defRPr>
                <a:latin typeface="Muli"/>
                <a:ea typeface="Muli"/>
                <a:cs typeface="Muli"/>
                <a:sym typeface="Muli"/>
              </a:defRPr>
            </a:lvl3pPr>
            <a:lvl4pPr lvl="3" rtl="0">
              <a:spcBef>
                <a:spcPts val="0"/>
              </a:spcBef>
              <a:spcAft>
                <a:spcPts val="0"/>
              </a:spcAft>
              <a:buNone/>
              <a:defRPr>
                <a:latin typeface="Muli"/>
                <a:ea typeface="Muli"/>
                <a:cs typeface="Muli"/>
                <a:sym typeface="Muli"/>
              </a:defRPr>
            </a:lvl4pPr>
            <a:lvl5pPr lvl="4" rtl="0">
              <a:spcBef>
                <a:spcPts val="0"/>
              </a:spcBef>
              <a:spcAft>
                <a:spcPts val="0"/>
              </a:spcAft>
              <a:buNone/>
              <a:defRPr>
                <a:latin typeface="Muli"/>
                <a:ea typeface="Muli"/>
                <a:cs typeface="Muli"/>
                <a:sym typeface="Muli"/>
              </a:defRPr>
            </a:lvl5pPr>
            <a:lvl6pPr lvl="5" rtl="0">
              <a:spcBef>
                <a:spcPts val="0"/>
              </a:spcBef>
              <a:spcAft>
                <a:spcPts val="0"/>
              </a:spcAft>
              <a:buNone/>
              <a:defRPr>
                <a:latin typeface="Muli"/>
                <a:ea typeface="Muli"/>
                <a:cs typeface="Muli"/>
                <a:sym typeface="Muli"/>
              </a:defRPr>
            </a:lvl6pPr>
            <a:lvl7pPr lvl="6" rtl="0">
              <a:spcBef>
                <a:spcPts val="0"/>
              </a:spcBef>
              <a:spcAft>
                <a:spcPts val="0"/>
              </a:spcAft>
              <a:buNone/>
              <a:defRPr>
                <a:latin typeface="Muli"/>
                <a:ea typeface="Muli"/>
                <a:cs typeface="Muli"/>
                <a:sym typeface="Muli"/>
              </a:defRPr>
            </a:lvl7pPr>
            <a:lvl8pPr lvl="7" rtl="0">
              <a:spcBef>
                <a:spcPts val="0"/>
              </a:spcBef>
              <a:spcAft>
                <a:spcPts val="0"/>
              </a:spcAft>
              <a:buNone/>
              <a:defRPr>
                <a:latin typeface="Muli"/>
                <a:ea typeface="Muli"/>
                <a:cs typeface="Muli"/>
                <a:sym typeface="Muli"/>
              </a:defRPr>
            </a:lvl8pPr>
            <a:lvl9pPr lvl="8" rtl="0">
              <a:spcBef>
                <a:spcPts val="0"/>
              </a:spcBef>
              <a:spcAft>
                <a:spcPts val="0"/>
              </a:spcAft>
              <a:buNone/>
              <a:defRPr>
                <a:latin typeface="Muli"/>
                <a:ea typeface="Muli"/>
                <a:cs typeface="Muli"/>
                <a:sym typeface="Muli"/>
              </a:defRPr>
            </a:lvl9pPr>
          </a:lstStyle>
          <a:p>
            <a:endParaRPr/>
          </a:p>
        </p:txBody>
      </p:sp>
      <p:sp>
        <p:nvSpPr>
          <p:cNvPr id="1120" name="Google Shape;1120;p93"/>
          <p:cNvSpPr txBox="1">
            <a:spLocks noGrp="1"/>
          </p:cNvSpPr>
          <p:nvPr>
            <p:ph type="subTitle" idx="1"/>
          </p:nvPr>
        </p:nvSpPr>
        <p:spPr>
          <a:xfrm>
            <a:off x="2548300" y="1899528"/>
            <a:ext cx="2015700" cy="48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121" name="Google Shape;1121;p93"/>
          <p:cNvSpPr txBox="1">
            <a:spLocks noGrp="1"/>
          </p:cNvSpPr>
          <p:nvPr>
            <p:ph type="title" idx="4" hasCustomPrompt="1"/>
          </p:nvPr>
        </p:nvSpPr>
        <p:spPr>
          <a:xfrm>
            <a:off x="2548300" y="3108333"/>
            <a:ext cx="1295700" cy="59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t>xx%</a:t>
            </a:r>
          </a:p>
        </p:txBody>
      </p:sp>
      <p:sp>
        <p:nvSpPr>
          <p:cNvPr id="1122" name="Google Shape;1122;p93"/>
          <p:cNvSpPr txBox="1">
            <a:spLocks noGrp="1"/>
          </p:cNvSpPr>
          <p:nvPr>
            <p:ph type="title" idx="5"/>
          </p:nvPr>
        </p:nvSpPr>
        <p:spPr>
          <a:xfrm>
            <a:off x="2548300" y="3907333"/>
            <a:ext cx="3153300" cy="704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Muli"/>
                <a:ea typeface="Muli"/>
                <a:cs typeface="Muli"/>
                <a:sym typeface="Muli"/>
              </a:defRPr>
            </a:lvl2pPr>
            <a:lvl3pPr lvl="2" rtl="0">
              <a:spcBef>
                <a:spcPts val="0"/>
              </a:spcBef>
              <a:spcAft>
                <a:spcPts val="0"/>
              </a:spcAft>
              <a:buNone/>
              <a:defRPr>
                <a:latin typeface="Muli"/>
                <a:ea typeface="Muli"/>
                <a:cs typeface="Muli"/>
                <a:sym typeface="Muli"/>
              </a:defRPr>
            </a:lvl3pPr>
            <a:lvl4pPr lvl="3" rtl="0">
              <a:spcBef>
                <a:spcPts val="0"/>
              </a:spcBef>
              <a:spcAft>
                <a:spcPts val="0"/>
              </a:spcAft>
              <a:buNone/>
              <a:defRPr>
                <a:latin typeface="Muli"/>
                <a:ea typeface="Muli"/>
                <a:cs typeface="Muli"/>
                <a:sym typeface="Muli"/>
              </a:defRPr>
            </a:lvl4pPr>
            <a:lvl5pPr lvl="4" rtl="0">
              <a:spcBef>
                <a:spcPts val="0"/>
              </a:spcBef>
              <a:spcAft>
                <a:spcPts val="0"/>
              </a:spcAft>
              <a:buNone/>
              <a:defRPr>
                <a:latin typeface="Muli"/>
                <a:ea typeface="Muli"/>
                <a:cs typeface="Muli"/>
                <a:sym typeface="Muli"/>
              </a:defRPr>
            </a:lvl5pPr>
            <a:lvl6pPr lvl="5" rtl="0">
              <a:spcBef>
                <a:spcPts val="0"/>
              </a:spcBef>
              <a:spcAft>
                <a:spcPts val="0"/>
              </a:spcAft>
              <a:buNone/>
              <a:defRPr>
                <a:latin typeface="Muli"/>
                <a:ea typeface="Muli"/>
                <a:cs typeface="Muli"/>
                <a:sym typeface="Muli"/>
              </a:defRPr>
            </a:lvl6pPr>
            <a:lvl7pPr lvl="6" rtl="0">
              <a:spcBef>
                <a:spcPts val="0"/>
              </a:spcBef>
              <a:spcAft>
                <a:spcPts val="0"/>
              </a:spcAft>
              <a:buNone/>
              <a:defRPr>
                <a:latin typeface="Muli"/>
                <a:ea typeface="Muli"/>
                <a:cs typeface="Muli"/>
                <a:sym typeface="Muli"/>
              </a:defRPr>
            </a:lvl7pPr>
            <a:lvl8pPr lvl="7" rtl="0">
              <a:spcBef>
                <a:spcPts val="0"/>
              </a:spcBef>
              <a:spcAft>
                <a:spcPts val="0"/>
              </a:spcAft>
              <a:buNone/>
              <a:defRPr>
                <a:latin typeface="Muli"/>
                <a:ea typeface="Muli"/>
                <a:cs typeface="Muli"/>
                <a:sym typeface="Muli"/>
              </a:defRPr>
            </a:lvl8pPr>
            <a:lvl9pPr lvl="8" rtl="0">
              <a:spcBef>
                <a:spcPts val="0"/>
              </a:spcBef>
              <a:spcAft>
                <a:spcPts val="0"/>
              </a:spcAft>
              <a:buNone/>
              <a:defRPr>
                <a:latin typeface="Muli"/>
                <a:ea typeface="Muli"/>
                <a:cs typeface="Muli"/>
                <a:sym typeface="Muli"/>
              </a:defRPr>
            </a:lvl9pPr>
          </a:lstStyle>
          <a:p>
            <a:endParaRPr/>
          </a:p>
        </p:txBody>
      </p:sp>
      <p:sp>
        <p:nvSpPr>
          <p:cNvPr id="1123" name="Google Shape;1123;p93"/>
          <p:cNvSpPr txBox="1">
            <a:spLocks noGrp="1"/>
          </p:cNvSpPr>
          <p:nvPr>
            <p:ph type="subTitle" idx="6"/>
          </p:nvPr>
        </p:nvSpPr>
        <p:spPr>
          <a:xfrm>
            <a:off x="2548300" y="4498417"/>
            <a:ext cx="2015700" cy="48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124" name="Google Shape;1124;p93"/>
          <p:cNvSpPr txBox="1">
            <a:spLocks noGrp="1"/>
          </p:cNvSpPr>
          <p:nvPr>
            <p:ph type="title" idx="7" hasCustomPrompt="1"/>
          </p:nvPr>
        </p:nvSpPr>
        <p:spPr>
          <a:xfrm>
            <a:off x="6376149" y="509457"/>
            <a:ext cx="1295700" cy="59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t>xx%</a:t>
            </a:r>
          </a:p>
        </p:txBody>
      </p:sp>
      <p:sp>
        <p:nvSpPr>
          <p:cNvPr id="1125" name="Google Shape;1125;p93"/>
          <p:cNvSpPr txBox="1">
            <a:spLocks noGrp="1"/>
          </p:cNvSpPr>
          <p:nvPr>
            <p:ph type="title" idx="8"/>
          </p:nvPr>
        </p:nvSpPr>
        <p:spPr>
          <a:xfrm>
            <a:off x="6376149" y="1308457"/>
            <a:ext cx="3153300" cy="704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Muli"/>
                <a:ea typeface="Muli"/>
                <a:cs typeface="Muli"/>
                <a:sym typeface="Muli"/>
              </a:defRPr>
            </a:lvl2pPr>
            <a:lvl3pPr lvl="2" rtl="0">
              <a:spcBef>
                <a:spcPts val="0"/>
              </a:spcBef>
              <a:spcAft>
                <a:spcPts val="0"/>
              </a:spcAft>
              <a:buNone/>
              <a:defRPr>
                <a:latin typeface="Muli"/>
                <a:ea typeface="Muli"/>
                <a:cs typeface="Muli"/>
                <a:sym typeface="Muli"/>
              </a:defRPr>
            </a:lvl3pPr>
            <a:lvl4pPr lvl="3" rtl="0">
              <a:spcBef>
                <a:spcPts val="0"/>
              </a:spcBef>
              <a:spcAft>
                <a:spcPts val="0"/>
              </a:spcAft>
              <a:buNone/>
              <a:defRPr>
                <a:latin typeface="Muli"/>
                <a:ea typeface="Muli"/>
                <a:cs typeface="Muli"/>
                <a:sym typeface="Muli"/>
              </a:defRPr>
            </a:lvl4pPr>
            <a:lvl5pPr lvl="4" rtl="0">
              <a:spcBef>
                <a:spcPts val="0"/>
              </a:spcBef>
              <a:spcAft>
                <a:spcPts val="0"/>
              </a:spcAft>
              <a:buNone/>
              <a:defRPr>
                <a:latin typeface="Muli"/>
                <a:ea typeface="Muli"/>
                <a:cs typeface="Muli"/>
                <a:sym typeface="Muli"/>
              </a:defRPr>
            </a:lvl5pPr>
            <a:lvl6pPr lvl="5" rtl="0">
              <a:spcBef>
                <a:spcPts val="0"/>
              </a:spcBef>
              <a:spcAft>
                <a:spcPts val="0"/>
              </a:spcAft>
              <a:buNone/>
              <a:defRPr>
                <a:latin typeface="Muli"/>
                <a:ea typeface="Muli"/>
                <a:cs typeface="Muli"/>
                <a:sym typeface="Muli"/>
              </a:defRPr>
            </a:lvl6pPr>
            <a:lvl7pPr lvl="6" rtl="0">
              <a:spcBef>
                <a:spcPts val="0"/>
              </a:spcBef>
              <a:spcAft>
                <a:spcPts val="0"/>
              </a:spcAft>
              <a:buNone/>
              <a:defRPr>
                <a:latin typeface="Muli"/>
                <a:ea typeface="Muli"/>
                <a:cs typeface="Muli"/>
                <a:sym typeface="Muli"/>
              </a:defRPr>
            </a:lvl7pPr>
            <a:lvl8pPr lvl="7" rtl="0">
              <a:spcBef>
                <a:spcPts val="0"/>
              </a:spcBef>
              <a:spcAft>
                <a:spcPts val="0"/>
              </a:spcAft>
              <a:buNone/>
              <a:defRPr>
                <a:latin typeface="Muli"/>
                <a:ea typeface="Muli"/>
                <a:cs typeface="Muli"/>
                <a:sym typeface="Muli"/>
              </a:defRPr>
            </a:lvl8pPr>
            <a:lvl9pPr lvl="8" rtl="0">
              <a:spcBef>
                <a:spcPts val="0"/>
              </a:spcBef>
              <a:spcAft>
                <a:spcPts val="0"/>
              </a:spcAft>
              <a:buNone/>
              <a:defRPr>
                <a:latin typeface="Muli"/>
                <a:ea typeface="Muli"/>
                <a:cs typeface="Muli"/>
                <a:sym typeface="Muli"/>
              </a:defRPr>
            </a:lvl9pPr>
          </a:lstStyle>
          <a:p>
            <a:endParaRPr/>
          </a:p>
        </p:txBody>
      </p:sp>
      <p:sp>
        <p:nvSpPr>
          <p:cNvPr id="1126" name="Google Shape;1126;p93"/>
          <p:cNvSpPr txBox="1">
            <a:spLocks noGrp="1"/>
          </p:cNvSpPr>
          <p:nvPr>
            <p:ph type="subTitle" idx="9"/>
          </p:nvPr>
        </p:nvSpPr>
        <p:spPr>
          <a:xfrm>
            <a:off x="6376149" y="1899528"/>
            <a:ext cx="2015700" cy="48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127" name="Google Shape;1127;p93"/>
          <p:cNvSpPr txBox="1">
            <a:spLocks noGrp="1"/>
          </p:cNvSpPr>
          <p:nvPr>
            <p:ph type="title" idx="13" hasCustomPrompt="1"/>
          </p:nvPr>
        </p:nvSpPr>
        <p:spPr>
          <a:xfrm>
            <a:off x="6376149" y="3108333"/>
            <a:ext cx="1295700" cy="59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t>xx%</a:t>
            </a:r>
          </a:p>
        </p:txBody>
      </p:sp>
      <p:sp>
        <p:nvSpPr>
          <p:cNvPr id="1128" name="Google Shape;1128;p93"/>
          <p:cNvSpPr txBox="1">
            <a:spLocks noGrp="1"/>
          </p:cNvSpPr>
          <p:nvPr>
            <p:ph type="title" idx="14"/>
          </p:nvPr>
        </p:nvSpPr>
        <p:spPr>
          <a:xfrm>
            <a:off x="6376149" y="3907333"/>
            <a:ext cx="3153300" cy="704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Muli"/>
                <a:ea typeface="Muli"/>
                <a:cs typeface="Muli"/>
                <a:sym typeface="Muli"/>
              </a:defRPr>
            </a:lvl2pPr>
            <a:lvl3pPr lvl="2" rtl="0">
              <a:spcBef>
                <a:spcPts val="0"/>
              </a:spcBef>
              <a:spcAft>
                <a:spcPts val="0"/>
              </a:spcAft>
              <a:buNone/>
              <a:defRPr>
                <a:latin typeface="Muli"/>
                <a:ea typeface="Muli"/>
                <a:cs typeface="Muli"/>
                <a:sym typeface="Muli"/>
              </a:defRPr>
            </a:lvl3pPr>
            <a:lvl4pPr lvl="3" rtl="0">
              <a:spcBef>
                <a:spcPts val="0"/>
              </a:spcBef>
              <a:spcAft>
                <a:spcPts val="0"/>
              </a:spcAft>
              <a:buNone/>
              <a:defRPr>
                <a:latin typeface="Muli"/>
                <a:ea typeface="Muli"/>
                <a:cs typeface="Muli"/>
                <a:sym typeface="Muli"/>
              </a:defRPr>
            </a:lvl4pPr>
            <a:lvl5pPr lvl="4" rtl="0">
              <a:spcBef>
                <a:spcPts val="0"/>
              </a:spcBef>
              <a:spcAft>
                <a:spcPts val="0"/>
              </a:spcAft>
              <a:buNone/>
              <a:defRPr>
                <a:latin typeface="Muli"/>
                <a:ea typeface="Muli"/>
                <a:cs typeface="Muli"/>
                <a:sym typeface="Muli"/>
              </a:defRPr>
            </a:lvl5pPr>
            <a:lvl6pPr lvl="5" rtl="0">
              <a:spcBef>
                <a:spcPts val="0"/>
              </a:spcBef>
              <a:spcAft>
                <a:spcPts val="0"/>
              </a:spcAft>
              <a:buNone/>
              <a:defRPr>
                <a:latin typeface="Muli"/>
                <a:ea typeface="Muli"/>
                <a:cs typeface="Muli"/>
                <a:sym typeface="Muli"/>
              </a:defRPr>
            </a:lvl6pPr>
            <a:lvl7pPr lvl="6" rtl="0">
              <a:spcBef>
                <a:spcPts val="0"/>
              </a:spcBef>
              <a:spcAft>
                <a:spcPts val="0"/>
              </a:spcAft>
              <a:buNone/>
              <a:defRPr>
                <a:latin typeface="Muli"/>
                <a:ea typeface="Muli"/>
                <a:cs typeface="Muli"/>
                <a:sym typeface="Muli"/>
              </a:defRPr>
            </a:lvl7pPr>
            <a:lvl8pPr lvl="7" rtl="0">
              <a:spcBef>
                <a:spcPts val="0"/>
              </a:spcBef>
              <a:spcAft>
                <a:spcPts val="0"/>
              </a:spcAft>
              <a:buNone/>
              <a:defRPr>
                <a:latin typeface="Muli"/>
                <a:ea typeface="Muli"/>
                <a:cs typeface="Muli"/>
                <a:sym typeface="Muli"/>
              </a:defRPr>
            </a:lvl8pPr>
            <a:lvl9pPr lvl="8" rtl="0">
              <a:spcBef>
                <a:spcPts val="0"/>
              </a:spcBef>
              <a:spcAft>
                <a:spcPts val="0"/>
              </a:spcAft>
              <a:buNone/>
              <a:defRPr>
                <a:latin typeface="Muli"/>
                <a:ea typeface="Muli"/>
                <a:cs typeface="Muli"/>
                <a:sym typeface="Muli"/>
              </a:defRPr>
            </a:lvl9pPr>
          </a:lstStyle>
          <a:p>
            <a:endParaRPr/>
          </a:p>
        </p:txBody>
      </p:sp>
      <p:sp>
        <p:nvSpPr>
          <p:cNvPr id="1129" name="Google Shape;1129;p93"/>
          <p:cNvSpPr txBox="1">
            <a:spLocks noGrp="1"/>
          </p:cNvSpPr>
          <p:nvPr>
            <p:ph type="subTitle" idx="15"/>
          </p:nvPr>
        </p:nvSpPr>
        <p:spPr>
          <a:xfrm>
            <a:off x="6376149" y="4498415"/>
            <a:ext cx="2015700" cy="48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 Six Columns ">
  <p:cSld name="BIG_NUMBER_1_1_1_1">
    <p:spTree>
      <p:nvGrpSpPr>
        <p:cNvPr id="1" name="Shape 1130"/>
        <p:cNvGrpSpPr/>
        <p:nvPr/>
      </p:nvGrpSpPr>
      <p:grpSpPr>
        <a:xfrm>
          <a:off x="0" y="0"/>
          <a:ext cx="0" cy="0"/>
          <a:chOff x="0" y="0"/>
          <a:chExt cx="0" cy="0"/>
        </a:xfrm>
      </p:grpSpPr>
      <p:sp>
        <p:nvSpPr>
          <p:cNvPr id="1131" name="Google Shape;1131;p94"/>
          <p:cNvSpPr/>
          <p:nvPr/>
        </p:nvSpPr>
        <p:spPr>
          <a:xfrm>
            <a:off x="294800" y="-9167"/>
            <a:ext cx="580500" cy="57150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94"/>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133" name="Google Shape;1133;p94"/>
          <p:cNvSpPr txBox="1">
            <a:spLocks noGrp="1"/>
          </p:cNvSpPr>
          <p:nvPr>
            <p:ph type="title" idx="2"/>
          </p:nvPr>
        </p:nvSpPr>
        <p:spPr>
          <a:xfrm>
            <a:off x="2045591" y="3678694"/>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1134" name="Google Shape;1134;p94"/>
          <p:cNvSpPr txBox="1">
            <a:spLocks noGrp="1"/>
          </p:cNvSpPr>
          <p:nvPr>
            <p:ph type="subTitle" idx="1"/>
          </p:nvPr>
        </p:nvSpPr>
        <p:spPr>
          <a:xfrm>
            <a:off x="2099891" y="4269777"/>
            <a:ext cx="1480500" cy="4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135" name="Google Shape;1135;p94"/>
          <p:cNvSpPr txBox="1">
            <a:spLocks noGrp="1"/>
          </p:cNvSpPr>
          <p:nvPr>
            <p:ph type="title" idx="3"/>
          </p:nvPr>
        </p:nvSpPr>
        <p:spPr>
          <a:xfrm>
            <a:off x="2045591" y="1522083"/>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1136" name="Google Shape;1136;p94"/>
          <p:cNvSpPr txBox="1">
            <a:spLocks noGrp="1"/>
          </p:cNvSpPr>
          <p:nvPr>
            <p:ph type="subTitle" idx="4"/>
          </p:nvPr>
        </p:nvSpPr>
        <p:spPr>
          <a:xfrm>
            <a:off x="2099891" y="2113166"/>
            <a:ext cx="1480500" cy="4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137" name="Google Shape;1137;p94"/>
          <p:cNvSpPr txBox="1">
            <a:spLocks noGrp="1"/>
          </p:cNvSpPr>
          <p:nvPr>
            <p:ph type="title" idx="5"/>
          </p:nvPr>
        </p:nvSpPr>
        <p:spPr>
          <a:xfrm>
            <a:off x="4193041" y="3678694"/>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1138" name="Google Shape;1138;p94"/>
          <p:cNvSpPr txBox="1">
            <a:spLocks noGrp="1"/>
          </p:cNvSpPr>
          <p:nvPr>
            <p:ph type="subTitle" idx="6"/>
          </p:nvPr>
        </p:nvSpPr>
        <p:spPr>
          <a:xfrm>
            <a:off x="4247341" y="4269777"/>
            <a:ext cx="1480500" cy="4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139" name="Google Shape;1139;p94"/>
          <p:cNvSpPr txBox="1">
            <a:spLocks noGrp="1"/>
          </p:cNvSpPr>
          <p:nvPr>
            <p:ph type="title" idx="7"/>
          </p:nvPr>
        </p:nvSpPr>
        <p:spPr>
          <a:xfrm>
            <a:off x="4193041" y="1522083"/>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1140" name="Google Shape;1140;p94"/>
          <p:cNvSpPr txBox="1">
            <a:spLocks noGrp="1"/>
          </p:cNvSpPr>
          <p:nvPr>
            <p:ph type="subTitle" idx="8"/>
          </p:nvPr>
        </p:nvSpPr>
        <p:spPr>
          <a:xfrm>
            <a:off x="4247341" y="2113166"/>
            <a:ext cx="1480500" cy="4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141" name="Google Shape;1141;p94"/>
          <p:cNvSpPr txBox="1">
            <a:spLocks noGrp="1"/>
          </p:cNvSpPr>
          <p:nvPr>
            <p:ph type="title" idx="9"/>
          </p:nvPr>
        </p:nvSpPr>
        <p:spPr>
          <a:xfrm>
            <a:off x="6394791" y="3678694"/>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1142" name="Google Shape;1142;p94"/>
          <p:cNvSpPr txBox="1">
            <a:spLocks noGrp="1"/>
          </p:cNvSpPr>
          <p:nvPr>
            <p:ph type="subTitle" idx="13"/>
          </p:nvPr>
        </p:nvSpPr>
        <p:spPr>
          <a:xfrm>
            <a:off x="6449091" y="4269777"/>
            <a:ext cx="1480500" cy="4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143" name="Google Shape;1143;p94"/>
          <p:cNvSpPr txBox="1">
            <a:spLocks noGrp="1"/>
          </p:cNvSpPr>
          <p:nvPr>
            <p:ph type="title" idx="14"/>
          </p:nvPr>
        </p:nvSpPr>
        <p:spPr>
          <a:xfrm>
            <a:off x="6394791" y="1522083"/>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1144" name="Google Shape;1144;p94"/>
          <p:cNvSpPr txBox="1">
            <a:spLocks noGrp="1"/>
          </p:cNvSpPr>
          <p:nvPr>
            <p:ph type="subTitle" idx="15"/>
          </p:nvPr>
        </p:nvSpPr>
        <p:spPr>
          <a:xfrm>
            <a:off x="6449091" y="2113166"/>
            <a:ext cx="1480500" cy="4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2">
    <p:spTree>
      <p:nvGrpSpPr>
        <p:cNvPr id="1" name="Shape 1145"/>
        <p:cNvGrpSpPr/>
        <p:nvPr/>
      </p:nvGrpSpPr>
      <p:grpSpPr>
        <a:xfrm>
          <a:off x="0" y="0"/>
          <a:ext cx="0" cy="0"/>
          <a:chOff x="0" y="0"/>
          <a:chExt cx="0" cy="0"/>
        </a:xfrm>
      </p:grpSpPr>
      <p:sp>
        <p:nvSpPr>
          <p:cNvPr id="1146" name="Google Shape;1146;p95"/>
          <p:cNvSpPr txBox="1">
            <a:spLocks noGrp="1"/>
          </p:cNvSpPr>
          <p:nvPr>
            <p:ph type="body" idx="1"/>
          </p:nvPr>
        </p:nvSpPr>
        <p:spPr>
          <a:xfrm>
            <a:off x="2049650" y="2781333"/>
            <a:ext cx="2887500" cy="2464200"/>
          </a:xfrm>
          <a:prstGeom prst="rect">
            <a:avLst/>
          </a:prstGeom>
        </p:spPr>
        <p:txBody>
          <a:bodyPr spcFirstLastPara="1" wrap="square" lIns="91425" tIns="91425" rIns="91425" bIns="91425" anchor="t" anchorCtr="0">
            <a:noAutofit/>
          </a:bodyPr>
          <a:lstStyle>
            <a:lvl1pPr marL="457200" lvl="0" indent="-304800" rtl="0">
              <a:lnSpc>
                <a:spcPct val="150000"/>
              </a:lnSpc>
              <a:spcBef>
                <a:spcPts val="0"/>
              </a:spcBef>
              <a:spcAft>
                <a:spcPts val="0"/>
              </a:spcAft>
              <a:buSzPts val="1200"/>
              <a:buChar char="●"/>
              <a:defRPr sz="1200"/>
            </a:lvl1pPr>
            <a:lvl2pPr marL="914400" lvl="1" indent="-304800" rtl="0">
              <a:lnSpc>
                <a:spcPct val="150000"/>
              </a:lnSpc>
              <a:spcBef>
                <a:spcPts val="1600"/>
              </a:spcBef>
              <a:spcAft>
                <a:spcPts val="0"/>
              </a:spcAft>
              <a:buSzPts val="1200"/>
              <a:buChar char="○"/>
              <a:defRPr sz="1200"/>
            </a:lvl2pPr>
            <a:lvl3pPr marL="1371600" lvl="2" indent="-304800" rtl="0">
              <a:lnSpc>
                <a:spcPct val="150000"/>
              </a:lnSpc>
              <a:spcBef>
                <a:spcPts val="1600"/>
              </a:spcBef>
              <a:spcAft>
                <a:spcPts val="0"/>
              </a:spcAft>
              <a:buSzPts val="1200"/>
              <a:buChar char="■"/>
              <a:defRPr sz="1200"/>
            </a:lvl3pPr>
            <a:lvl4pPr marL="1828800" lvl="3" indent="-304800" rtl="0">
              <a:lnSpc>
                <a:spcPct val="150000"/>
              </a:lnSpc>
              <a:spcBef>
                <a:spcPts val="1600"/>
              </a:spcBef>
              <a:spcAft>
                <a:spcPts val="0"/>
              </a:spcAft>
              <a:buSzPts val="1200"/>
              <a:buChar char="●"/>
              <a:defRPr sz="1200"/>
            </a:lvl4pPr>
            <a:lvl5pPr marL="2286000" lvl="4" indent="-304800" rtl="0">
              <a:lnSpc>
                <a:spcPct val="150000"/>
              </a:lnSpc>
              <a:spcBef>
                <a:spcPts val="1600"/>
              </a:spcBef>
              <a:spcAft>
                <a:spcPts val="0"/>
              </a:spcAft>
              <a:buSzPts val="1200"/>
              <a:buChar char="○"/>
              <a:defRPr sz="1200"/>
            </a:lvl5pPr>
            <a:lvl6pPr marL="2743200" lvl="5" indent="-304800" rtl="0">
              <a:lnSpc>
                <a:spcPct val="150000"/>
              </a:lnSpc>
              <a:spcBef>
                <a:spcPts val="1600"/>
              </a:spcBef>
              <a:spcAft>
                <a:spcPts val="0"/>
              </a:spcAft>
              <a:buSzPts val="1200"/>
              <a:buChar char="■"/>
              <a:defRPr sz="1200"/>
            </a:lvl6pPr>
            <a:lvl7pPr marL="3200400" lvl="6" indent="-304800" rtl="0">
              <a:lnSpc>
                <a:spcPct val="150000"/>
              </a:lnSpc>
              <a:spcBef>
                <a:spcPts val="1600"/>
              </a:spcBef>
              <a:spcAft>
                <a:spcPts val="0"/>
              </a:spcAft>
              <a:buSzPts val="1200"/>
              <a:buChar char="●"/>
              <a:defRPr sz="1200"/>
            </a:lvl7pPr>
            <a:lvl8pPr marL="3657600" lvl="7" indent="-304800" rtl="0">
              <a:lnSpc>
                <a:spcPct val="150000"/>
              </a:lnSpc>
              <a:spcBef>
                <a:spcPts val="1600"/>
              </a:spcBef>
              <a:spcAft>
                <a:spcPts val="0"/>
              </a:spcAft>
              <a:buSzPts val="1200"/>
              <a:buChar char="○"/>
              <a:defRPr sz="1200"/>
            </a:lvl8pPr>
            <a:lvl9pPr marL="4114800" lvl="8" indent="-304800" rtl="0">
              <a:lnSpc>
                <a:spcPct val="150000"/>
              </a:lnSpc>
              <a:spcBef>
                <a:spcPts val="1600"/>
              </a:spcBef>
              <a:spcAft>
                <a:spcPts val="1600"/>
              </a:spcAft>
              <a:buSzPts val="1200"/>
              <a:buChar char="■"/>
              <a:defRPr sz="1200"/>
            </a:lvl9pPr>
          </a:lstStyle>
          <a:p>
            <a:endParaRPr/>
          </a:p>
        </p:txBody>
      </p:sp>
      <p:sp>
        <p:nvSpPr>
          <p:cNvPr id="1147" name="Google Shape;1147;p95"/>
          <p:cNvSpPr txBox="1">
            <a:spLocks noGrp="1"/>
          </p:cNvSpPr>
          <p:nvPr>
            <p:ph type="body" idx="2"/>
          </p:nvPr>
        </p:nvSpPr>
        <p:spPr>
          <a:xfrm>
            <a:off x="5267750" y="2781333"/>
            <a:ext cx="2887500" cy="2464200"/>
          </a:xfrm>
          <a:prstGeom prst="rect">
            <a:avLst/>
          </a:prstGeom>
        </p:spPr>
        <p:txBody>
          <a:bodyPr spcFirstLastPara="1" wrap="square" lIns="91425" tIns="91425" rIns="91425" bIns="91425" anchor="t" anchorCtr="0">
            <a:noAutofit/>
          </a:bodyPr>
          <a:lstStyle>
            <a:lvl1pPr marL="457200" lvl="0" indent="-304800" rtl="0">
              <a:lnSpc>
                <a:spcPct val="150000"/>
              </a:lnSpc>
              <a:spcBef>
                <a:spcPts val="0"/>
              </a:spcBef>
              <a:spcAft>
                <a:spcPts val="0"/>
              </a:spcAft>
              <a:buSzPts val="1200"/>
              <a:buChar char="●"/>
              <a:defRPr sz="1200"/>
            </a:lvl1pPr>
            <a:lvl2pPr marL="914400" lvl="1" indent="-304800" rtl="0">
              <a:lnSpc>
                <a:spcPct val="150000"/>
              </a:lnSpc>
              <a:spcBef>
                <a:spcPts val="1600"/>
              </a:spcBef>
              <a:spcAft>
                <a:spcPts val="0"/>
              </a:spcAft>
              <a:buSzPts val="1200"/>
              <a:buChar char="○"/>
              <a:defRPr sz="1200"/>
            </a:lvl2pPr>
            <a:lvl3pPr marL="1371600" lvl="2" indent="-304800" rtl="0">
              <a:lnSpc>
                <a:spcPct val="150000"/>
              </a:lnSpc>
              <a:spcBef>
                <a:spcPts val="1600"/>
              </a:spcBef>
              <a:spcAft>
                <a:spcPts val="0"/>
              </a:spcAft>
              <a:buSzPts val="1200"/>
              <a:buChar char="■"/>
              <a:defRPr sz="1200"/>
            </a:lvl3pPr>
            <a:lvl4pPr marL="1828800" lvl="3" indent="-304800" rtl="0">
              <a:lnSpc>
                <a:spcPct val="150000"/>
              </a:lnSpc>
              <a:spcBef>
                <a:spcPts val="1600"/>
              </a:spcBef>
              <a:spcAft>
                <a:spcPts val="0"/>
              </a:spcAft>
              <a:buSzPts val="1200"/>
              <a:buChar char="●"/>
              <a:defRPr sz="1200"/>
            </a:lvl4pPr>
            <a:lvl5pPr marL="2286000" lvl="4" indent="-304800" rtl="0">
              <a:lnSpc>
                <a:spcPct val="150000"/>
              </a:lnSpc>
              <a:spcBef>
                <a:spcPts val="1600"/>
              </a:spcBef>
              <a:spcAft>
                <a:spcPts val="0"/>
              </a:spcAft>
              <a:buSzPts val="1200"/>
              <a:buChar char="○"/>
              <a:defRPr sz="1200"/>
            </a:lvl5pPr>
            <a:lvl6pPr marL="2743200" lvl="5" indent="-304800" rtl="0">
              <a:lnSpc>
                <a:spcPct val="150000"/>
              </a:lnSpc>
              <a:spcBef>
                <a:spcPts val="1600"/>
              </a:spcBef>
              <a:spcAft>
                <a:spcPts val="0"/>
              </a:spcAft>
              <a:buSzPts val="1200"/>
              <a:buChar char="■"/>
              <a:defRPr sz="1200"/>
            </a:lvl6pPr>
            <a:lvl7pPr marL="3200400" lvl="6" indent="-304800" rtl="0">
              <a:lnSpc>
                <a:spcPct val="150000"/>
              </a:lnSpc>
              <a:spcBef>
                <a:spcPts val="1600"/>
              </a:spcBef>
              <a:spcAft>
                <a:spcPts val="0"/>
              </a:spcAft>
              <a:buSzPts val="1200"/>
              <a:buChar char="●"/>
              <a:defRPr sz="1200"/>
            </a:lvl7pPr>
            <a:lvl8pPr marL="3657600" lvl="7" indent="-304800" rtl="0">
              <a:lnSpc>
                <a:spcPct val="150000"/>
              </a:lnSpc>
              <a:spcBef>
                <a:spcPts val="1600"/>
              </a:spcBef>
              <a:spcAft>
                <a:spcPts val="0"/>
              </a:spcAft>
              <a:buSzPts val="1200"/>
              <a:buChar char="○"/>
              <a:defRPr sz="1200"/>
            </a:lvl8pPr>
            <a:lvl9pPr marL="4114800" lvl="8" indent="-304800" rtl="0">
              <a:lnSpc>
                <a:spcPct val="150000"/>
              </a:lnSpc>
              <a:spcBef>
                <a:spcPts val="1600"/>
              </a:spcBef>
              <a:spcAft>
                <a:spcPts val="1600"/>
              </a:spcAft>
              <a:buSzPts val="1200"/>
              <a:buChar char="■"/>
              <a:defRPr sz="1200"/>
            </a:lvl9pPr>
          </a:lstStyle>
          <a:p>
            <a:endParaRPr/>
          </a:p>
        </p:txBody>
      </p:sp>
      <p:sp>
        <p:nvSpPr>
          <p:cNvPr id="1148" name="Google Shape;1148;p95"/>
          <p:cNvSpPr/>
          <p:nvPr/>
        </p:nvSpPr>
        <p:spPr>
          <a:xfrm>
            <a:off x="294800" y="-9167"/>
            <a:ext cx="580500" cy="571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95"/>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 Three Columns">
  <p:cSld name="BIG_NUMBER_1_1_1_2">
    <p:spTree>
      <p:nvGrpSpPr>
        <p:cNvPr id="1" name="Shape 1150"/>
        <p:cNvGrpSpPr/>
        <p:nvPr/>
      </p:nvGrpSpPr>
      <p:grpSpPr>
        <a:xfrm>
          <a:off x="0" y="0"/>
          <a:ext cx="0" cy="0"/>
          <a:chOff x="0" y="0"/>
          <a:chExt cx="0" cy="0"/>
        </a:xfrm>
      </p:grpSpPr>
      <p:sp>
        <p:nvSpPr>
          <p:cNvPr id="1151" name="Google Shape;1151;p96"/>
          <p:cNvSpPr/>
          <p:nvPr/>
        </p:nvSpPr>
        <p:spPr>
          <a:xfrm>
            <a:off x="294800" y="-9167"/>
            <a:ext cx="580500" cy="571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96"/>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153" name="Google Shape;1153;p96"/>
          <p:cNvSpPr txBox="1">
            <a:spLocks noGrp="1"/>
          </p:cNvSpPr>
          <p:nvPr>
            <p:ph type="title" idx="2"/>
          </p:nvPr>
        </p:nvSpPr>
        <p:spPr>
          <a:xfrm>
            <a:off x="2113166" y="3347861"/>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1154" name="Google Shape;1154;p96"/>
          <p:cNvSpPr txBox="1">
            <a:spLocks noGrp="1"/>
          </p:cNvSpPr>
          <p:nvPr>
            <p:ph type="subTitle" idx="1"/>
          </p:nvPr>
        </p:nvSpPr>
        <p:spPr>
          <a:xfrm>
            <a:off x="2167475" y="3938946"/>
            <a:ext cx="1480500" cy="96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155" name="Google Shape;1155;p96"/>
          <p:cNvSpPr txBox="1">
            <a:spLocks noGrp="1"/>
          </p:cNvSpPr>
          <p:nvPr>
            <p:ph type="title" idx="3"/>
          </p:nvPr>
        </p:nvSpPr>
        <p:spPr>
          <a:xfrm>
            <a:off x="4247329" y="3347861"/>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1156" name="Google Shape;1156;p96"/>
          <p:cNvSpPr txBox="1">
            <a:spLocks noGrp="1"/>
          </p:cNvSpPr>
          <p:nvPr>
            <p:ph type="subTitle" idx="4"/>
          </p:nvPr>
        </p:nvSpPr>
        <p:spPr>
          <a:xfrm>
            <a:off x="4274488" y="3938946"/>
            <a:ext cx="1480500" cy="96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157" name="Google Shape;1157;p96"/>
          <p:cNvSpPr txBox="1">
            <a:spLocks noGrp="1"/>
          </p:cNvSpPr>
          <p:nvPr>
            <p:ph type="title" idx="5"/>
          </p:nvPr>
        </p:nvSpPr>
        <p:spPr>
          <a:xfrm>
            <a:off x="6327216" y="3347861"/>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1158" name="Google Shape;1158;p96"/>
          <p:cNvSpPr txBox="1">
            <a:spLocks noGrp="1"/>
          </p:cNvSpPr>
          <p:nvPr>
            <p:ph type="subTitle" idx="6"/>
          </p:nvPr>
        </p:nvSpPr>
        <p:spPr>
          <a:xfrm>
            <a:off x="6381502" y="3938946"/>
            <a:ext cx="1480500" cy="96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159"/>
        <p:cNvGrpSpPr/>
        <p:nvPr/>
      </p:nvGrpSpPr>
      <p:grpSpPr>
        <a:xfrm>
          <a:off x="0" y="0"/>
          <a:ext cx="0" cy="0"/>
          <a:chOff x="0" y="0"/>
          <a:chExt cx="0" cy="0"/>
        </a:xfrm>
      </p:grpSpPr>
      <p:sp>
        <p:nvSpPr>
          <p:cNvPr id="1160" name="Google Shape;1160;p97"/>
          <p:cNvSpPr/>
          <p:nvPr/>
        </p:nvSpPr>
        <p:spPr>
          <a:xfrm>
            <a:off x="294800" y="-9167"/>
            <a:ext cx="580500" cy="571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97"/>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hanks and credits">
  <p:cSld name="SECTION_TITLE_AND_DESCRIPTION_1">
    <p:spTree>
      <p:nvGrpSpPr>
        <p:cNvPr id="1" name="Shape 1162"/>
        <p:cNvGrpSpPr/>
        <p:nvPr/>
      </p:nvGrpSpPr>
      <p:grpSpPr>
        <a:xfrm>
          <a:off x="0" y="0"/>
          <a:ext cx="0" cy="0"/>
          <a:chOff x="0" y="0"/>
          <a:chExt cx="0" cy="0"/>
        </a:xfrm>
      </p:grpSpPr>
      <p:sp>
        <p:nvSpPr>
          <p:cNvPr id="1163" name="Google Shape;1163;p98"/>
          <p:cNvSpPr txBox="1">
            <a:spLocks noGrp="1"/>
          </p:cNvSpPr>
          <p:nvPr>
            <p:ph type="title"/>
          </p:nvPr>
        </p:nvSpPr>
        <p:spPr>
          <a:xfrm>
            <a:off x="1977625" y="522861"/>
            <a:ext cx="2890500" cy="1647000"/>
          </a:xfrm>
          <a:prstGeom prst="rect">
            <a:avLst/>
          </a:prstGeom>
        </p:spPr>
        <p:txBody>
          <a:bodyPr spcFirstLastPara="1" wrap="square" lIns="91425" tIns="91425" rIns="91425" bIns="91425" anchor="b" anchorCtr="0">
            <a:noAutofit/>
          </a:bodyPr>
          <a:lstStyle>
            <a:lvl1pPr lvl="0" rtl="0">
              <a:lnSpc>
                <a:spcPct val="70000"/>
              </a:lnSpc>
              <a:spcBef>
                <a:spcPts val="0"/>
              </a:spcBef>
              <a:spcAft>
                <a:spcPts val="0"/>
              </a:spcAft>
              <a:buClr>
                <a:schemeClr val="accent1"/>
              </a:buClr>
              <a:buSzPts val="4200"/>
              <a:buNone/>
              <a:defRPr sz="4200">
                <a:solidFill>
                  <a:schemeClr val="accent1"/>
                </a:solidFill>
              </a:defRPr>
            </a:lvl1pPr>
            <a:lvl2pPr lvl="1" rtl="0">
              <a:lnSpc>
                <a:spcPct val="70000"/>
              </a:lnSpc>
              <a:spcBef>
                <a:spcPts val="0"/>
              </a:spcBef>
              <a:spcAft>
                <a:spcPts val="0"/>
              </a:spcAft>
              <a:buClr>
                <a:schemeClr val="accent1"/>
              </a:buClr>
              <a:buSzPts val="4200"/>
              <a:buNone/>
              <a:defRPr sz="4200">
                <a:solidFill>
                  <a:schemeClr val="accent1"/>
                </a:solidFill>
              </a:defRPr>
            </a:lvl2pPr>
            <a:lvl3pPr lvl="2" rtl="0">
              <a:lnSpc>
                <a:spcPct val="70000"/>
              </a:lnSpc>
              <a:spcBef>
                <a:spcPts val="0"/>
              </a:spcBef>
              <a:spcAft>
                <a:spcPts val="0"/>
              </a:spcAft>
              <a:buClr>
                <a:schemeClr val="accent1"/>
              </a:buClr>
              <a:buSzPts val="4200"/>
              <a:buNone/>
              <a:defRPr sz="4200">
                <a:solidFill>
                  <a:schemeClr val="accent1"/>
                </a:solidFill>
              </a:defRPr>
            </a:lvl3pPr>
            <a:lvl4pPr lvl="3" rtl="0">
              <a:lnSpc>
                <a:spcPct val="70000"/>
              </a:lnSpc>
              <a:spcBef>
                <a:spcPts val="0"/>
              </a:spcBef>
              <a:spcAft>
                <a:spcPts val="0"/>
              </a:spcAft>
              <a:buClr>
                <a:schemeClr val="accent1"/>
              </a:buClr>
              <a:buSzPts val="4200"/>
              <a:buNone/>
              <a:defRPr sz="4200">
                <a:solidFill>
                  <a:schemeClr val="accent1"/>
                </a:solidFill>
              </a:defRPr>
            </a:lvl4pPr>
            <a:lvl5pPr lvl="4" rtl="0">
              <a:lnSpc>
                <a:spcPct val="70000"/>
              </a:lnSpc>
              <a:spcBef>
                <a:spcPts val="0"/>
              </a:spcBef>
              <a:spcAft>
                <a:spcPts val="0"/>
              </a:spcAft>
              <a:buClr>
                <a:schemeClr val="accent1"/>
              </a:buClr>
              <a:buSzPts val="4200"/>
              <a:buNone/>
              <a:defRPr sz="4200">
                <a:solidFill>
                  <a:schemeClr val="accent1"/>
                </a:solidFill>
              </a:defRPr>
            </a:lvl5pPr>
            <a:lvl6pPr lvl="5" rtl="0">
              <a:lnSpc>
                <a:spcPct val="70000"/>
              </a:lnSpc>
              <a:spcBef>
                <a:spcPts val="0"/>
              </a:spcBef>
              <a:spcAft>
                <a:spcPts val="0"/>
              </a:spcAft>
              <a:buClr>
                <a:schemeClr val="accent1"/>
              </a:buClr>
              <a:buSzPts val="4200"/>
              <a:buNone/>
              <a:defRPr sz="4200">
                <a:solidFill>
                  <a:schemeClr val="accent1"/>
                </a:solidFill>
              </a:defRPr>
            </a:lvl6pPr>
            <a:lvl7pPr lvl="6" rtl="0">
              <a:lnSpc>
                <a:spcPct val="70000"/>
              </a:lnSpc>
              <a:spcBef>
                <a:spcPts val="0"/>
              </a:spcBef>
              <a:spcAft>
                <a:spcPts val="0"/>
              </a:spcAft>
              <a:buClr>
                <a:schemeClr val="accent1"/>
              </a:buClr>
              <a:buSzPts val="4200"/>
              <a:buNone/>
              <a:defRPr sz="4200">
                <a:solidFill>
                  <a:schemeClr val="accent1"/>
                </a:solidFill>
              </a:defRPr>
            </a:lvl7pPr>
            <a:lvl8pPr lvl="7" rtl="0">
              <a:lnSpc>
                <a:spcPct val="70000"/>
              </a:lnSpc>
              <a:spcBef>
                <a:spcPts val="0"/>
              </a:spcBef>
              <a:spcAft>
                <a:spcPts val="0"/>
              </a:spcAft>
              <a:buClr>
                <a:schemeClr val="accent1"/>
              </a:buClr>
              <a:buSzPts val="4200"/>
              <a:buNone/>
              <a:defRPr sz="4200">
                <a:solidFill>
                  <a:schemeClr val="accent1"/>
                </a:solidFill>
              </a:defRPr>
            </a:lvl8pPr>
            <a:lvl9pPr lvl="8" rtl="0">
              <a:lnSpc>
                <a:spcPct val="70000"/>
              </a:lnSpc>
              <a:spcBef>
                <a:spcPts val="0"/>
              </a:spcBef>
              <a:spcAft>
                <a:spcPts val="0"/>
              </a:spcAft>
              <a:buClr>
                <a:schemeClr val="accent1"/>
              </a:buClr>
              <a:buSzPts val="4200"/>
              <a:buNone/>
              <a:defRPr sz="4200">
                <a:solidFill>
                  <a:schemeClr val="accent1"/>
                </a:solidFill>
              </a:defRPr>
            </a:lvl9pPr>
          </a:lstStyle>
          <a:p>
            <a:endParaRPr/>
          </a:p>
        </p:txBody>
      </p:sp>
      <p:sp>
        <p:nvSpPr>
          <p:cNvPr id="1164" name="Google Shape;1164;p98"/>
          <p:cNvSpPr txBox="1">
            <a:spLocks noGrp="1"/>
          </p:cNvSpPr>
          <p:nvPr>
            <p:ph type="subTitle" idx="1"/>
          </p:nvPr>
        </p:nvSpPr>
        <p:spPr>
          <a:xfrm>
            <a:off x="1977625" y="2267194"/>
            <a:ext cx="2890500" cy="150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165" name="Google Shape;1165;p98"/>
          <p:cNvSpPr/>
          <p:nvPr/>
        </p:nvSpPr>
        <p:spPr>
          <a:xfrm>
            <a:off x="294800" y="-9167"/>
            <a:ext cx="580500" cy="571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98"/>
          <p:cNvSpPr txBox="1">
            <a:spLocks noGrp="1"/>
          </p:cNvSpPr>
          <p:nvPr>
            <p:ph type="title" idx="2"/>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3">
    <p:spTree>
      <p:nvGrpSpPr>
        <p:cNvPr id="1" name="Shape 1167"/>
        <p:cNvGrpSpPr/>
        <p:nvPr/>
      </p:nvGrpSpPr>
      <p:grpSpPr>
        <a:xfrm>
          <a:off x="0" y="0"/>
          <a:ext cx="0" cy="0"/>
          <a:chOff x="0" y="0"/>
          <a:chExt cx="0" cy="0"/>
        </a:xfrm>
      </p:grpSpPr>
      <p:sp>
        <p:nvSpPr>
          <p:cNvPr id="1168" name="Google Shape;1168;p99"/>
          <p:cNvSpPr txBox="1">
            <a:spLocks noGrp="1"/>
          </p:cNvSpPr>
          <p:nvPr>
            <p:ph type="body" idx="1"/>
          </p:nvPr>
        </p:nvSpPr>
        <p:spPr>
          <a:xfrm>
            <a:off x="2049650" y="2781333"/>
            <a:ext cx="2887500" cy="2464200"/>
          </a:xfrm>
          <a:prstGeom prst="rect">
            <a:avLst/>
          </a:prstGeom>
        </p:spPr>
        <p:txBody>
          <a:bodyPr spcFirstLastPara="1" wrap="square" lIns="91425" tIns="91425" rIns="91425" bIns="91425" anchor="t" anchorCtr="0">
            <a:noAutofit/>
          </a:bodyPr>
          <a:lstStyle>
            <a:lvl1pPr marL="457200" lvl="0" indent="-304800" rtl="0">
              <a:lnSpc>
                <a:spcPct val="150000"/>
              </a:lnSpc>
              <a:spcBef>
                <a:spcPts val="0"/>
              </a:spcBef>
              <a:spcAft>
                <a:spcPts val="0"/>
              </a:spcAft>
              <a:buSzPts val="1200"/>
              <a:buChar char="●"/>
              <a:defRPr sz="1200"/>
            </a:lvl1pPr>
            <a:lvl2pPr marL="914400" lvl="1" indent="-304800" rtl="0">
              <a:lnSpc>
                <a:spcPct val="150000"/>
              </a:lnSpc>
              <a:spcBef>
                <a:spcPts val="1600"/>
              </a:spcBef>
              <a:spcAft>
                <a:spcPts val="0"/>
              </a:spcAft>
              <a:buSzPts val="1200"/>
              <a:buChar char="○"/>
              <a:defRPr sz="1200"/>
            </a:lvl2pPr>
            <a:lvl3pPr marL="1371600" lvl="2" indent="-304800" rtl="0">
              <a:lnSpc>
                <a:spcPct val="150000"/>
              </a:lnSpc>
              <a:spcBef>
                <a:spcPts val="1600"/>
              </a:spcBef>
              <a:spcAft>
                <a:spcPts val="0"/>
              </a:spcAft>
              <a:buSzPts val="1200"/>
              <a:buChar char="■"/>
              <a:defRPr sz="1200"/>
            </a:lvl3pPr>
            <a:lvl4pPr marL="1828800" lvl="3" indent="-304800" rtl="0">
              <a:lnSpc>
                <a:spcPct val="150000"/>
              </a:lnSpc>
              <a:spcBef>
                <a:spcPts val="1600"/>
              </a:spcBef>
              <a:spcAft>
                <a:spcPts val="0"/>
              </a:spcAft>
              <a:buSzPts val="1200"/>
              <a:buChar char="●"/>
              <a:defRPr sz="1200"/>
            </a:lvl4pPr>
            <a:lvl5pPr marL="2286000" lvl="4" indent="-304800" rtl="0">
              <a:lnSpc>
                <a:spcPct val="150000"/>
              </a:lnSpc>
              <a:spcBef>
                <a:spcPts val="1600"/>
              </a:spcBef>
              <a:spcAft>
                <a:spcPts val="0"/>
              </a:spcAft>
              <a:buSzPts val="1200"/>
              <a:buChar char="○"/>
              <a:defRPr sz="1200"/>
            </a:lvl5pPr>
            <a:lvl6pPr marL="2743200" lvl="5" indent="-304800" rtl="0">
              <a:lnSpc>
                <a:spcPct val="150000"/>
              </a:lnSpc>
              <a:spcBef>
                <a:spcPts val="1600"/>
              </a:spcBef>
              <a:spcAft>
                <a:spcPts val="0"/>
              </a:spcAft>
              <a:buSzPts val="1200"/>
              <a:buChar char="■"/>
              <a:defRPr sz="1200"/>
            </a:lvl6pPr>
            <a:lvl7pPr marL="3200400" lvl="6" indent="-304800" rtl="0">
              <a:lnSpc>
                <a:spcPct val="150000"/>
              </a:lnSpc>
              <a:spcBef>
                <a:spcPts val="1600"/>
              </a:spcBef>
              <a:spcAft>
                <a:spcPts val="0"/>
              </a:spcAft>
              <a:buSzPts val="1200"/>
              <a:buChar char="●"/>
              <a:defRPr sz="1200"/>
            </a:lvl7pPr>
            <a:lvl8pPr marL="3657600" lvl="7" indent="-304800" rtl="0">
              <a:lnSpc>
                <a:spcPct val="150000"/>
              </a:lnSpc>
              <a:spcBef>
                <a:spcPts val="1600"/>
              </a:spcBef>
              <a:spcAft>
                <a:spcPts val="0"/>
              </a:spcAft>
              <a:buSzPts val="1200"/>
              <a:buChar char="○"/>
              <a:defRPr sz="1200"/>
            </a:lvl8pPr>
            <a:lvl9pPr marL="4114800" lvl="8" indent="-304800" rtl="0">
              <a:lnSpc>
                <a:spcPct val="150000"/>
              </a:lnSpc>
              <a:spcBef>
                <a:spcPts val="1600"/>
              </a:spcBef>
              <a:spcAft>
                <a:spcPts val="1600"/>
              </a:spcAft>
              <a:buSzPts val="1200"/>
              <a:buChar char="■"/>
              <a:defRPr sz="1200"/>
            </a:lvl9pPr>
          </a:lstStyle>
          <a:p>
            <a:endParaRPr/>
          </a:p>
        </p:txBody>
      </p:sp>
      <p:sp>
        <p:nvSpPr>
          <p:cNvPr id="1169" name="Google Shape;1169;p99"/>
          <p:cNvSpPr txBox="1">
            <a:spLocks noGrp="1"/>
          </p:cNvSpPr>
          <p:nvPr>
            <p:ph type="body" idx="2"/>
          </p:nvPr>
        </p:nvSpPr>
        <p:spPr>
          <a:xfrm>
            <a:off x="5267750" y="2781333"/>
            <a:ext cx="2887500" cy="2464200"/>
          </a:xfrm>
          <a:prstGeom prst="rect">
            <a:avLst/>
          </a:prstGeom>
        </p:spPr>
        <p:txBody>
          <a:bodyPr spcFirstLastPara="1" wrap="square" lIns="91425" tIns="91425" rIns="91425" bIns="91425" anchor="t" anchorCtr="0">
            <a:noAutofit/>
          </a:bodyPr>
          <a:lstStyle>
            <a:lvl1pPr marL="457200" lvl="0" indent="-304800" rtl="0">
              <a:lnSpc>
                <a:spcPct val="150000"/>
              </a:lnSpc>
              <a:spcBef>
                <a:spcPts val="0"/>
              </a:spcBef>
              <a:spcAft>
                <a:spcPts val="0"/>
              </a:spcAft>
              <a:buSzPts val="1200"/>
              <a:buChar char="●"/>
              <a:defRPr sz="1200"/>
            </a:lvl1pPr>
            <a:lvl2pPr marL="914400" lvl="1" indent="-304800" rtl="0">
              <a:lnSpc>
                <a:spcPct val="150000"/>
              </a:lnSpc>
              <a:spcBef>
                <a:spcPts val="1600"/>
              </a:spcBef>
              <a:spcAft>
                <a:spcPts val="0"/>
              </a:spcAft>
              <a:buSzPts val="1200"/>
              <a:buChar char="○"/>
              <a:defRPr sz="1200"/>
            </a:lvl2pPr>
            <a:lvl3pPr marL="1371600" lvl="2" indent="-304800" rtl="0">
              <a:lnSpc>
                <a:spcPct val="150000"/>
              </a:lnSpc>
              <a:spcBef>
                <a:spcPts val="1600"/>
              </a:spcBef>
              <a:spcAft>
                <a:spcPts val="0"/>
              </a:spcAft>
              <a:buSzPts val="1200"/>
              <a:buChar char="■"/>
              <a:defRPr sz="1200"/>
            </a:lvl3pPr>
            <a:lvl4pPr marL="1828800" lvl="3" indent="-304800" rtl="0">
              <a:lnSpc>
                <a:spcPct val="150000"/>
              </a:lnSpc>
              <a:spcBef>
                <a:spcPts val="1600"/>
              </a:spcBef>
              <a:spcAft>
                <a:spcPts val="0"/>
              </a:spcAft>
              <a:buSzPts val="1200"/>
              <a:buChar char="●"/>
              <a:defRPr sz="1200"/>
            </a:lvl4pPr>
            <a:lvl5pPr marL="2286000" lvl="4" indent="-304800" rtl="0">
              <a:lnSpc>
                <a:spcPct val="150000"/>
              </a:lnSpc>
              <a:spcBef>
                <a:spcPts val="1600"/>
              </a:spcBef>
              <a:spcAft>
                <a:spcPts val="0"/>
              </a:spcAft>
              <a:buSzPts val="1200"/>
              <a:buChar char="○"/>
              <a:defRPr sz="1200"/>
            </a:lvl5pPr>
            <a:lvl6pPr marL="2743200" lvl="5" indent="-304800" rtl="0">
              <a:lnSpc>
                <a:spcPct val="150000"/>
              </a:lnSpc>
              <a:spcBef>
                <a:spcPts val="1600"/>
              </a:spcBef>
              <a:spcAft>
                <a:spcPts val="0"/>
              </a:spcAft>
              <a:buSzPts val="1200"/>
              <a:buChar char="■"/>
              <a:defRPr sz="1200"/>
            </a:lvl6pPr>
            <a:lvl7pPr marL="3200400" lvl="6" indent="-304800" rtl="0">
              <a:lnSpc>
                <a:spcPct val="150000"/>
              </a:lnSpc>
              <a:spcBef>
                <a:spcPts val="1600"/>
              </a:spcBef>
              <a:spcAft>
                <a:spcPts val="0"/>
              </a:spcAft>
              <a:buSzPts val="1200"/>
              <a:buChar char="●"/>
              <a:defRPr sz="1200"/>
            </a:lvl7pPr>
            <a:lvl8pPr marL="3657600" lvl="7" indent="-304800" rtl="0">
              <a:lnSpc>
                <a:spcPct val="150000"/>
              </a:lnSpc>
              <a:spcBef>
                <a:spcPts val="1600"/>
              </a:spcBef>
              <a:spcAft>
                <a:spcPts val="0"/>
              </a:spcAft>
              <a:buSzPts val="1200"/>
              <a:buChar char="○"/>
              <a:defRPr sz="1200"/>
            </a:lvl8pPr>
            <a:lvl9pPr marL="4114800" lvl="8" indent="-304800" rtl="0">
              <a:lnSpc>
                <a:spcPct val="150000"/>
              </a:lnSpc>
              <a:spcBef>
                <a:spcPts val="1600"/>
              </a:spcBef>
              <a:spcAft>
                <a:spcPts val="1600"/>
              </a:spcAft>
              <a:buSzPts val="1200"/>
              <a:buChar char="■"/>
              <a:defRPr sz="1200"/>
            </a:lvl9pPr>
          </a:lstStyle>
          <a:p>
            <a:endParaRPr/>
          </a:p>
        </p:txBody>
      </p:sp>
      <p:sp>
        <p:nvSpPr>
          <p:cNvPr id="1170" name="Google Shape;1170;p99"/>
          <p:cNvSpPr/>
          <p:nvPr/>
        </p:nvSpPr>
        <p:spPr>
          <a:xfrm>
            <a:off x="294800" y="-9167"/>
            <a:ext cx="580500" cy="571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99"/>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 Three Columns 1">
  <p:cSld name="BIG_NUMBER_1_1_1_3">
    <p:spTree>
      <p:nvGrpSpPr>
        <p:cNvPr id="1" name="Shape 1172"/>
        <p:cNvGrpSpPr/>
        <p:nvPr/>
      </p:nvGrpSpPr>
      <p:grpSpPr>
        <a:xfrm>
          <a:off x="0" y="0"/>
          <a:ext cx="0" cy="0"/>
          <a:chOff x="0" y="0"/>
          <a:chExt cx="0" cy="0"/>
        </a:xfrm>
      </p:grpSpPr>
      <p:sp>
        <p:nvSpPr>
          <p:cNvPr id="1173" name="Google Shape;1173;p100"/>
          <p:cNvSpPr/>
          <p:nvPr/>
        </p:nvSpPr>
        <p:spPr>
          <a:xfrm>
            <a:off x="294800" y="-9167"/>
            <a:ext cx="580500" cy="571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00"/>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175" name="Google Shape;1175;p100"/>
          <p:cNvSpPr txBox="1">
            <a:spLocks noGrp="1"/>
          </p:cNvSpPr>
          <p:nvPr>
            <p:ph type="title" idx="2"/>
          </p:nvPr>
        </p:nvSpPr>
        <p:spPr>
          <a:xfrm>
            <a:off x="2113166" y="3347861"/>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1176" name="Google Shape;1176;p100"/>
          <p:cNvSpPr txBox="1">
            <a:spLocks noGrp="1"/>
          </p:cNvSpPr>
          <p:nvPr>
            <p:ph type="subTitle" idx="1"/>
          </p:nvPr>
        </p:nvSpPr>
        <p:spPr>
          <a:xfrm>
            <a:off x="2167475" y="3938946"/>
            <a:ext cx="1480500" cy="96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177" name="Google Shape;1177;p100"/>
          <p:cNvSpPr txBox="1">
            <a:spLocks noGrp="1"/>
          </p:cNvSpPr>
          <p:nvPr>
            <p:ph type="title" idx="3"/>
          </p:nvPr>
        </p:nvSpPr>
        <p:spPr>
          <a:xfrm>
            <a:off x="4247329" y="3347861"/>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1178" name="Google Shape;1178;p100"/>
          <p:cNvSpPr txBox="1">
            <a:spLocks noGrp="1"/>
          </p:cNvSpPr>
          <p:nvPr>
            <p:ph type="subTitle" idx="4"/>
          </p:nvPr>
        </p:nvSpPr>
        <p:spPr>
          <a:xfrm>
            <a:off x="4274488" y="3938946"/>
            <a:ext cx="1480500" cy="96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179" name="Google Shape;1179;p100"/>
          <p:cNvSpPr txBox="1">
            <a:spLocks noGrp="1"/>
          </p:cNvSpPr>
          <p:nvPr>
            <p:ph type="title" idx="5"/>
          </p:nvPr>
        </p:nvSpPr>
        <p:spPr>
          <a:xfrm>
            <a:off x="6327216" y="3347861"/>
            <a:ext cx="1589100" cy="7044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600"/>
            </a:lvl1pPr>
            <a:lvl2pPr lvl="1" algn="ctr" rtl="0">
              <a:spcBef>
                <a:spcPts val="0"/>
              </a:spcBef>
              <a:spcAft>
                <a:spcPts val="0"/>
              </a:spcAft>
              <a:buNone/>
              <a:defRPr sz="1600">
                <a:latin typeface="Muli"/>
                <a:ea typeface="Muli"/>
                <a:cs typeface="Muli"/>
                <a:sym typeface="Muli"/>
              </a:defRPr>
            </a:lvl2pPr>
            <a:lvl3pPr lvl="2" algn="ctr" rtl="0">
              <a:spcBef>
                <a:spcPts val="0"/>
              </a:spcBef>
              <a:spcAft>
                <a:spcPts val="0"/>
              </a:spcAft>
              <a:buNone/>
              <a:defRPr sz="1600">
                <a:latin typeface="Muli"/>
                <a:ea typeface="Muli"/>
                <a:cs typeface="Muli"/>
                <a:sym typeface="Muli"/>
              </a:defRPr>
            </a:lvl3pPr>
            <a:lvl4pPr lvl="3" algn="ctr" rtl="0">
              <a:spcBef>
                <a:spcPts val="0"/>
              </a:spcBef>
              <a:spcAft>
                <a:spcPts val="0"/>
              </a:spcAft>
              <a:buNone/>
              <a:defRPr sz="1600">
                <a:latin typeface="Muli"/>
                <a:ea typeface="Muli"/>
                <a:cs typeface="Muli"/>
                <a:sym typeface="Muli"/>
              </a:defRPr>
            </a:lvl4pPr>
            <a:lvl5pPr lvl="4" algn="ctr" rtl="0">
              <a:spcBef>
                <a:spcPts val="0"/>
              </a:spcBef>
              <a:spcAft>
                <a:spcPts val="0"/>
              </a:spcAft>
              <a:buNone/>
              <a:defRPr sz="1600">
                <a:latin typeface="Muli"/>
                <a:ea typeface="Muli"/>
                <a:cs typeface="Muli"/>
                <a:sym typeface="Muli"/>
              </a:defRPr>
            </a:lvl5pPr>
            <a:lvl6pPr lvl="5" algn="ctr" rtl="0">
              <a:spcBef>
                <a:spcPts val="0"/>
              </a:spcBef>
              <a:spcAft>
                <a:spcPts val="0"/>
              </a:spcAft>
              <a:buNone/>
              <a:defRPr sz="1600">
                <a:latin typeface="Muli"/>
                <a:ea typeface="Muli"/>
                <a:cs typeface="Muli"/>
                <a:sym typeface="Muli"/>
              </a:defRPr>
            </a:lvl6pPr>
            <a:lvl7pPr lvl="6" algn="ctr" rtl="0">
              <a:spcBef>
                <a:spcPts val="0"/>
              </a:spcBef>
              <a:spcAft>
                <a:spcPts val="0"/>
              </a:spcAft>
              <a:buNone/>
              <a:defRPr sz="1600">
                <a:latin typeface="Muli"/>
                <a:ea typeface="Muli"/>
                <a:cs typeface="Muli"/>
                <a:sym typeface="Muli"/>
              </a:defRPr>
            </a:lvl7pPr>
            <a:lvl8pPr lvl="7" algn="ctr" rtl="0">
              <a:spcBef>
                <a:spcPts val="0"/>
              </a:spcBef>
              <a:spcAft>
                <a:spcPts val="0"/>
              </a:spcAft>
              <a:buNone/>
              <a:defRPr sz="1600">
                <a:latin typeface="Muli"/>
                <a:ea typeface="Muli"/>
                <a:cs typeface="Muli"/>
                <a:sym typeface="Muli"/>
              </a:defRPr>
            </a:lvl8pPr>
            <a:lvl9pPr lvl="8" algn="ctr" rtl="0">
              <a:spcBef>
                <a:spcPts val="0"/>
              </a:spcBef>
              <a:spcAft>
                <a:spcPts val="0"/>
              </a:spcAft>
              <a:buNone/>
              <a:defRPr sz="1600">
                <a:latin typeface="Muli"/>
                <a:ea typeface="Muli"/>
                <a:cs typeface="Muli"/>
                <a:sym typeface="Muli"/>
              </a:defRPr>
            </a:lvl9pPr>
          </a:lstStyle>
          <a:p>
            <a:endParaRPr/>
          </a:p>
        </p:txBody>
      </p:sp>
      <p:sp>
        <p:nvSpPr>
          <p:cNvPr id="1180" name="Google Shape;1180;p100"/>
          <p:cNvSpPr txBox="1">
            <a:spLocks noGrp="1"/>
          </p:cNvSpPr>
          <p:nvPr>
            <p:ph type="subTitle" idx="6"/>
          </p:nvPr>
        </p:nvSpPr>
        <p:spPr>
          <a:xfrm>
            <a:off x="6381502" y="3938946"/>
            <a:ext cx="1480500" cy="96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only 3">
  <p:cSld name="TITLE_ONLY_3">
    <p:spTree>
      <p:nvGrpSpPr>
        <p:cNvPr id="1" name="Shape 1181"/>
        <p:cNvGrpSpPr/>
        <p:nvPr/>
      </p:nvGrpSpPr>
      <p:grpSpPr>
        <a:xfrm>
          <a:off x="0" y="0"/>
          <a:ext cx="0" cy="0"/>
          <a:chOff x="0" y="0"/>
          <a:chExt cx="0" cy="0"/>
        </a:xfrm>
      </p:grpSpPr>
      <p:sp>
        <p:nvSpPr>
          <p:cNvPr id="1182" name="Google Shape;1182;p101"/>
          <p:cNvSpPr/>
          <p:nvPr/>
        </p:nvSpPr>
        <p:spPr>
          <a:xfrm>
            <a:off x="294800" y="-9167"/>
            <a:ext cx="580500" cy="571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01"/>
          <p:cNvSpPr txBox="1">
            <a:spLocks noGrp="1"/>
          </p:cNvSpPr>
          <p:nvPr>
            <p:ph type="title"/>
          </p:nvPr>
        </p:nvSpPr>
        <p:spPr>
          <a:xfrm rot="-5400000">
            <a:off x="-2352350" y="2436667"/>
            <a:ext cx="5869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1400"/>
              <a:buNone/>
              <a:defRPr sz="1400">
                <a:solidFill>
                  <a:srgbClr val="F3F3F3"/>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Grid">
  <p:cSld name="CUSTOM">
    <p:spTree>
      <p:nvGrpSpPr>
        <p:cNvPr id="1" name="Shape 1184"/>
        <p:cNvGrpSpPr/>
        <p:nvPr/>
      </p:nvGrpSpPr>
      <p:grpSpPr>
        <a:xfrm>
          <a:off x="0" y="0"/>
          <a:ext cx="0" cy="0"/>
          <a:chOff x="0" y="0"/>
          <a:chExt cx="0" cy="0"/>
        </a:xfrm>
      </p:grpSpPr>
      <p:sp>
        <p:nvSpPr>
          <p:cNvPr id="1185" name="Google Shape;1185;p102"/>
          <p:cNvSpPr/>
          <p:nvPr/>
        </p:nvSpPr>
        <p:spPr>
          <a:xfrm>
            <a:off x="1410454" y="0"/>
            <a:ext cx="223200" cy="5715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02"/>
          <p:cNvSpPr/>
          <p:nvPr/>
        </p:nvSpPr>
        <p:spPr>
          <a:xfrm>
            <a:off x="9034200" y="0"/>
            <a:ext cx="109800" cy="571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02"/>
          <p:cNvSpPr/>
          <p:nvPr/>
        </p:nvSpPr>
        <p:spPr>
          <a:xfrm>
            <a:off x="0" y="7000"/>
            <a:ext cx="109800" cy="571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02"/>
          <p:cNvSpPr/>
          <p:nvPr/>
        </p:nvSpPr>
        <p:spPr>
          <a:xfrm>
            <a:off x="2934308" y="0"/>
            <a:ext cx="223200" cy="571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02"/>
          <p:cNvSpPr/>
          <p:nvPr/>
        </p:nvSpPr>
        <p:spPr>
          <a:xfrm>
            <a:off x="4458163" y="0"/>
            <a:ext cx="223200" cy="571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02"/>
          <p:cNvSpPr/>
          <p:nvPr/>
        </p:nvSpPr>
        <p:spPr>
          <a:xfrm>
            <a:off x="5982017" y="0"/>
            <a:ext cx="223200" cy="571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02"/>
          <p:cNvSpPr/>
          <p:nvPr/>
        </p:nvSpPr>
        <p:spPr>
          <a:xfrm>
            <a:off x="7505871" y="0"/>
            <a:ext cx="223200" cy="571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02"/>
          <p:cNvSpPr/>
          <p:nvPr/>
        </p:nvSpPr>
        <p:spPr>
          <a:xfrm rot="5400000">
            <a:off x="4524025" y="-4526250"/>
            <a:ext cx="91500" cy="914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02"/>
          <p:cNvSpPr/>
          <p:nvPr/>
        </p:nvSpPr>
        <p:spPr>
          <a:xfrm rot="5400000">
            <a:off x="4524025" y="1097250"/>
            <a:ext cx="91500" cy="914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02"/>
          <p:cNvSpPr/>
          <p:nvPr/>
        </p:nvSpPr>
        <p:spPr>
          <a:xfrm rot="5400000">
            <a:off x="4479004" y="-3620500"/>
            <a:ext cx="186000" cy="9144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02"/>
          <p:cNvSpPr/>
          <p:nvPr/>
        </p:nvSpPr>
        <p:spPr>
          <a:xfrm rot="5400000">
            <a:off x="4479004" y="-2667500"/>
            <a:ext cx="186000" cy="9144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02"/>
          <p:cNvSpPr/>
          <p:nvPr/>
        </p:nvSpPr>
        <p:spPr>
          <a:xfrm rot="5400000">
            <a:off x="4479004" y="-1714500"/>
            <a:ext cx="186000" cy="9144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02"/>
          <p:cNvSpPr/>
          <p:nvPr/>
        </p:nvSpPr>
        <p:spPr>
          <a:xfrm rot="5400000">
            <a:off x="4479004" y="-761500"/>
            <a:ext cx="186000" cy="9144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02"/>
          <p:cNvSpPr/>
          <p:nvPr/>
        </p:nvSpPr>
        <p:spPr>
          <a:xfrm rot="5400000">
            <a:off x="4479004" y="191500"/>
            <a:ext cx="186000" cy="9144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guide id="3" pos="4869">
          <p15:clr>
            <a:srgbClr val="FA7B17"/>
          </p15:clr>
        </p15:guide>
        <p15:guide id="4" pos="5691">
          <p15:clr>
            <a:srgbClr val="FA7B17"/>
          </p15:clr>
        </p15:guide>
        <p15:guide id="5" pos="2949">
          <p15:clr>
            <a:srgbClr val="FA7B17"/>
          </p15:clr>
        </p15:guide>
        <p15:guide id="6" pos="69">
          <p15:clr>
            <a:srgbClr val="FA7B17"/>
          </p15:clr>
        </p15:guide>
        <p15:guide id="7" pos="959">
          <p15:clr>
            <a:srgbClr val="FA7B17"/>
          </p15:clr>
        </p15:guide>
        <p15:guide id="8" pos="888">
          <p15:clr>
            <a:srgbClr val="FA7B17"/>
          </p15:clr>
        </p15:guide>
        <p15:guide id="9" pos="2808">
          <p15:clr>
            <a:srgbClr val="FA7B17"/>
          </p15:clr>
        </p15:guide>
        <p15:guide id="10" pos="3768">
          <p15:clr>
            <a:srgbClr val="FA7B17"/>
          </p15:clr>
        </p15:guide>
        <p15:guide id="11" pos="3839">
          <p15:clr>
            <a:srgbClr val="FA7B17"/>
          </p15:clr>
        </p15:guide>
        <p15:guide id="12" pos="3909">
          <p15:clr>
            <a:srgbClr val="FA7B17"/>
          </p15:clr>
        </p15:guide>
        <p15:guide id="13" pos="4798">
          <p15:clr>
            <a:srgbClr val="FA7B17"/>
          </p15:clr>
        </p15:guide>
        <p15:guide id="14" pos="4728">
          <p15:clr>
            <a:srgbClr val="FA7B17"/>
          </p15:clr>
        </p15:guide>
        <p15:guide id="15" pos="1989">
          <p15:clr>
            <a:srgbClr val="FA7B17"/>
          </p15:clr>
        </p15:guide>
        <p15:guide id="16" pos="1919">
          <p15:clr>
            <a:srgbClr val="FA7B17"/>
          </p15:clr>
        </p15:guide>
        <p15:guide id="17" pos="1848">
          <p15:clr>
            <a:srgbClr val="FA7B17"/>
          </p15:clr>
        </p15:guide>
        <p15:guide id="18" pos="1029">
          <p15:clr>
            <a:srgbClr val="FA7B17"/>
          </p15:clr>
        </p15:guide>
        <p15:guide id="19" orient="horz" pos="2342">
          <p15:clr>
            <a:srgbClr val="FA7B17"/>
          </p15:clr>
        </p15:guide>
        <p15:guide id="20" orient="horz" pos="2459">
          <p15:clr>
            <a:srgbClr val="FA7B17"/>
          </p15:clr>
        </p15:guide>
        <p15:guide id="21" orient="horz" pos="3001">
          <p15:clr>
            <a:srgbClr val="FA7B17"/>
          </p15:clr>
        </p15:guide>
        <p15:guide id="22" orient="horz" pos="2942">
          <p15:clr>
            <a:srgbClr val="FA7B17"/>
          </p15:clr>
        </p15:guide>
        <p15:guide id="23" orient="horz" pos="3059">
          <p15:clr>
            <a:srgbClr val="FA7B17"/>
          </p15:clr>
        </p15:guide>
        <p15:guide id="24" orient="horz" pos="3542">
          <p15:clr>
            <a:srgbClr val="FA7B17"/>
          </p15:clr>
        </p15:guide>
        <p15:guide id="25" orient="horz" pos="1141">
          <p15:clr>
            <a:srgbClr val="FA7B17"/>
          </p15:clr>
        </p15:guide>
        <p15:guide id="26" orient="horz" pos="658">
          <p15:clr>
            <a:srgbClr val="FA7B17"/>
          </p15:clr>
        </p15:guide>
        <p15:guide id="27" orient="horz" pos="599">
          <p15:clr>
            <a:srgbClr val="FA7B17"/>
          </p15:clr>
        </p15:guide>
        <p15:guide id="28" orient="horz" pos="541">
          <p15:clr>
            <a:srgbClr val="FA7B17"/>
          </p15:clr>
        </p15:guide>
        <p15:guide id="29" orient="horz" pos="2400">
          <p15:clr>
            <a:srgbClr val="FA7B17"/>
          </p15:clr>
        </p15:guide>
        <p15:guide id="30" orient="horz" pos="58">
          <p15:clr>
            <a:srgbClr val="FA7B17"/>
          </p15:clr>
        </p15:guide>
        <p15:guide id="31" orient="horz" pos="1859">
          <p15:clr>
            <a:srgbClr val="FA7B17"/>
          </p15:clr>
        </p15:guide>
        <p15:guide id="32" orient="horz" pos="1741">
          <p15:clr>
            <a:srgbClr val="FA7B17"/>
          </p15:clr>
        </p15:guide>
        <p15:guide id="33" orient="horz" pos="1258">
          <p15:clr>
            <a:srgbClr val="FA7B17"/>
          </p15:clr>
        </p15:guide>
        <p15:guide id="34" orient="horz" pos="1200">
          <p15:clr>
            <a:srgbClr val="FA7B17"/>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theme" Target="../theme/theme2.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8"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34" Type="http://schemas.openxmlformats.org/officeDocument/2006/relationships/theme" Target="../theme/theme3.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slideLayout" Target="../slideLayouts/slideLayout99.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slideLayout" Target="../slideLayouts/slideLayout9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slideLayout" Target="../slideLayouts/slideLayout98.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slideLayout" Target="../slideLayouts/slideLayout97.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 Id="rId8" Type="http://schemas.openxmlformats.org/officeDocument/2006/relationships/slideLayout" Target="../slideLayouts/slideLayout7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slideLayout" Target="../slideLayouts/slideLayout125.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34" Type="http://schemas.openxmlformats.org/officeDocument/2006/relationships/theme" Target="../theme/theme4.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33" Type="http://schemas.openxmlformats.org/officeDocument/2006/relationships/slideLayout" Target="../slideLayouts/slideLayout132.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29" Type="http://schemas.openxmlformats.org/officeDocument/2006/relationships/slideLayout" Target="../slideLayouts/slideLayout128.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32" Type="http://schemas.openxmlformats.org/officeDocument/2006/relationships/slideLayout" Target="../slideLayouts/slideLayout131.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slideLayout" Target="../slideLayouts/slideLayout127.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31" Type="http://schemas.openxmlformats.org/officeDocument/2006/relationships/slideLayout" Target="../slideLayouts/slideLayout130.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slideLayout" Target="../slideLayouts/slideLayout126.xml"/><Relationship Id="rId30" Type="http://schemas.openxmlformats.org/officeDocument/2006/relationships/slideLayout" Target="../slideLayouts/slideLayout129.xml"/><Relationship Id="rId8"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noAutofit/>
          </a:bodyPr>
          <a:lstStyle>
            <a:lvl1pPr marL="457200" lvl="0" indent="-381000">
              <a:lnSpc>
                <a:spcPct val="115000"/>
              </a:lnSpc>
              <a:spcBef>
                <a:spcPts val="0"/>
              </a:spcBef>
              <a:spcAft>
                <a:spcPts val="0"/>
              </a:spcAft>
              <a:buClr>
                <a:schemeClr val="dk2"/>
              </a:buClr>
              <a:buSzPts val="2400"/>
              <a:buFont typeface="Proxima Nova"/>
              <a:buChar char="●"/>
              <a:defRPr sz="2400">
                <a:solidFill>
                  <a:schemeClr val="dk2"/>
                </a:solidFill>
                <a:latin typeface="Proxima Nova"/>
                <a:ea typeface="Proxima Nova"/>
                <a:cs typeface="Proxima Nova"/>
                <a:sym typeface="Proxima Nova"/>
              </a:defRPr>
            </a:lvl1pPr>
            <a:lvl2pPr marL="914400" lvl="1" indent="-342900">
              <a:lnSpc>
                <a:spcPct val="115000"/>
              </a:lnSpc>
              <a:spcBef>
                <a:spcPts val="160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74"/>
        <p:cNvGrpSpPr/>
        <p:nvPr/>
      </p:nvGrpSpPr>
      <p:grpSpPr>
        <a:xfrm>
          <a:off x="0" y="0"/>
          <a:ext cx="0" cy="0"/>
          <a:chOff x="0" y="0"/>
          <a:chExt cx="0" cy="0"/>
        </a:xfrm>
      </p:grpSpPr>
      <p:sp>
        <p:nvSpPr>
          <p:cNvPr id="275" name="Google Shape;275;p35"/>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276" name="Google Shape;276;p35"/>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chemeClr val="dk2"/>
              </a:buClr>
              <a:buSzPts val="2400"/>
              <a:buFont typeface="Proxima Nova"/>
              <a:buChar char="●"/>
              <a:defRPr sz="2400">
                <a:solidFill>
                  <a:schemeClr val="dk2"/>
                </a:solidFill>
                <a:latin typeface="Proxima Nova"/>
                <a:ea typeface="Proxima Nova"/>
                <a:cs typeface="Proxima Nova"/>
                <a:sym typeface="Proxima Nova"/>
              </a:defRPr>
            </a:lvl1pPr>
            <a:lvl2pPr marL="914400" lvl="1" indent="-342900" rtl="0">
              <a:lnSpc>
                <a:spcPct val="115000"/>
              </a:lnSpc>
              <a:spcBef>
                <a:spcPts val="160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2pPr>
            <a:lvl3pPr marL="1371600" lvl="2"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rtl="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277" name="Google Shape;277;p35"/>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53"/>
        <p:cNvGrpSpPr/>
        <p:nvPr/>
      </p:nvGrpSpPr>
      <p:grpSpPr>
        <a:xfrm>
          <a:off x="0" y="0"/>
          <a:ext cx="0" cy="0"/>
          <a:chOff x="0" y="0"/>
          <a:chExt cx="0" cy="0"/>
        </a:xfrm>
      </p:grpSpPr>
      <p:sp>
        <p:nvSpPr>
          <p:cNvPr id="854" name="Google Shape;854;p69"/>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855" name="Google Shape;855;p69"/>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chemeClr val="dk2"/>
              </a:buClr>
              <a:buSzPts val="2400"/>
              <a:buFont typeface="Proxima Nova"/>
              <a:buChar char="●"/>
              <a:defRPr sz="2400">
                <a:solidFill>
                  <a:schemeClr val="dk2"/>
                </a:solidFill>
                <a:latin typeface="Proxima Nova"/>
                <a:ea typeface="Proxima Nova"/>
                <a:cs typeface="Proxima Nova"/>
                <a:sym typeface="Proxima Nova"/>
              </a:defRPr>
            </a:lvl1pPr>
            <a:lvl2pPr marL="914400" lvl="1" indent="-342900" rtl="0">
              <a:lnSpc>
                <a:spcPct val="115000"/>
              </a:lnSpc>
              <a:spcBef>
                <a:spcPts val="160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2pPr>
            <a:lvl3pPr marL="1371600" lvl="2"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rtl="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56" name="Google Shape;856;p69"/>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199"/>
        <p:cNvGrpSpPr/>
        <p:nvPr/>
      </p:nvGrpSpPr>
      <p:grpSpPr>
        <a:xfrm>
          <a:off x="0" y="0"/>
          <a:ext cx="0" cy="0"/>
          <a:chOff x="0" y="0"/>
          <a:chExt cx="0" cy="0"/>
        </a:xfrm>
      </p:grpSpPr>
      <p:sp>
        <p:nvSpPr>
          <p:cNvPr id="1200" name="Google Shape;1200;p103"/>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1201" name="Google Shape;1201;p103"/>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chemeClr val="dk2"/>
              </a:buClr>
              <a:buSzPts val="2400"/>
              <a:buFont typeface="Proxima Nova"/>
              <a:buChar char="●"/>
              <a:defRPr sz="2400">
                <a:solidFill>
                  <a:schemeClr val="dk2"/>
                </a:solidFill>
                <a:latin typeface="Proxima Nova"/>
                <a:ea typeface="Proxima Nova"/>
                <a:cs typeface="Proxima Nova"/>
                <a:sym typeface="Proxima Nova"/>
              </a:defRPr>
            </a:lvl1pPr>
            <a:lvl2pPr marL="914400" lvl="1" indent="-342900" rtl="0">
              <a:lnSpc>
                <a:spcPct val="115000"/>
              </a:lnSpc>
              <a:spcBef>
                <a:spcPts val="160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2pPr>
            <a:lvl3pPr marL="1371600" lvl="2"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rtl="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1202" name="Google Shape;1202;p103"/>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 id="2147483774" r:id="rId28"/>
    <p:sldLayoutId id="2147483775" r:id="rId29"/>
    <p:sldLayoutId id="2147483776" r:id="rId30"/>
    <p:sldLayoutId id="2147483777" r:id="rId31"/>
    <p:sldLayoutId id="2147483778" r:id="rId32"/>
    <p:sldLayoutId id="2147483779"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someonespecialforstudents.com/"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hyperlink" Target="https://uhcc.hawaii.edu/kaieie/" TargetMode="External"/><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1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21.jpg"/><Relationship Id="rId5" Type="http://schemas.openxmlformats.org/officeDocument/2006/relationships/slide" Target="slide6.xml"/><Relationship Id="rId4" Type="http://schemas.openxmlformats.org/officeDocument/2006/relationships/slide" Target="slide1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7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slide" Target="slide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hawaiipublicschools.org/Reports/EmploymentReport2020-21.pdf" TargetMode="External"/><Relationship Id="rId2" Type="http://schemas.openxmlformats.org/officeDocument/2006/relationships/notesSlide" Target="../notesSlides/notesSlide2.xml"/><Relationship Id="rId1" Type="http://schemas.openxmlformats.org/officeDocument/2006/relationships/slideLayout" Target="../slideLayouts/slideLayout11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www.hawaiipublicschools.org/DOE%20Forms/OTM/TeachersSalarySchedule20-21.pdf"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hyperlink" Target="https://drive.google.com/file/d/0B0JQ2SWs8fGfZGh5X1BiMkF5Z1U/view"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bit.ly/spedinfo"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slide" Target="slide22.xml"/><Relationship Id="rId4" Type="http://schemas.openxmlformats.org/officeDocument/2006/relationships/slide" Target="slide1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1.xml"/></Relationships>
</file>

<file path=ppt/slides/_rels/slide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coeosas.appointy.com/"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hyperlink" Target="http://tinyurl.com/educationkrsadvis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tinyurl.com/educationkrsadvise"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81"/>
        <p:cNvGrpSpPr/>
        <p:nvPr/>
      </p:nvGrpSpPr>
      <p:grpSpPr>
        <a:xfrm>
          <a:off x="0" y="0"/>
          <a:ext cx="0" cy="0"/>
          <a:chOff x="0" y="0"/>
          <a:chExt cx="0" cy="0"/>
        </a:xfrm>
      </p:grpSpPr>
      <p:pic>
        <p:nvPicPr>
          <p:cNvPr id="1782" name="Google Shape;1782;p137"/>
          <p:cNvPicPr preferRelativeResize="0"/>
          <p:nvPr/>
        </p:nvPicPr>
        <p:blipFill>
          <a:blip r:embed="rId3">
            <a:alphaModFix/>
          </a:blip>
          <a:stretch>
            <a:fillRect/>
          </a:stretch>
        </p:blipFill>
        <p:spPr>
          <a:xfrm>
            <a:off x="91500" y="10974"/>
            <a:ext cx="4066899" cy="1016725"/>
          </a:xfrm>
          <a:prstGeom prst="rect">
            <a:avLst/>
          </a:prstGeom>
          <a:noFill/>
          <a:ln>
            <a:noFill/>
          </a:ln>
        </p:spPr>
      </p:pic>
      <p:pic>
        <p:nvPicPr>
          <p:cNvPr id="1783" name="Google Shape;1783;p137"/>
          <p:cNvPicPr preferRelativeResize="0"/>
          <p:nvPr/>
        </p:nvPicPr>
        <p:blipFill>
          <a:blip r:embed="rId4">
            <a:alphaModFix/>
          </a:blip>
          <a:stretch>
            <a:fillRect/>
          </a:stretch>
        </p:blipFill>
        <p:spPr>
          <a:xfrm>
            <a:off x="295000" y="1919600"/>
            <a:ext cx="4163176" cy="1828199"/>
          </a:xfrm>
          <a:prstGeom prst="rect">
            <a:avLst/>
          </a:prstGeom>
          <a:noFill/>
          <a:ln>
            <a:noFill/>
          </a:ln>
        </p:spPr>
      </p:pic>
      <p:grpSp>
        <p:nvGrpSpPr>
          <p:cNvPr id="1784" name="Google Shape;1784;p137"/>
          <p:cNvGrpSpPr/>
          <p:nvPr/>
        </p:nvGrpSpPr>
        <p:grpSpPr>
          <a:xfrm>
            <a:off x="6273163" y="91501"/>
            <a:ext cx="1344300" cy="858300"/>
            <a:chOff x="1527763" y="91501"/>
            <a:chExt cx="1344300" cy="858300"/>
          </a:xfrm>
        </p:grpSpPr>
        <p:sp>
          <p:nvSpPr>
            <p:cNvPr id="1785" name="Google Shape;1785;p137"/>
            <p:cNvSpPr/>
            <p:nvPr/>
          </p:nvSpPr>
          <p:spPr>
            <a:xfrm>
              <a:off x="1527763" y="91501"/>
              <a:ext cx="1344300" cy="858300"/>
            </a:xfrm>
            <a:prstGeom prst="rect">
              <a:avLst/>
            </a:prstGeom>
            <a:solidFill>
              <a:srgbClr val="4C4E56">
                <a:alpha val="50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86" name="Google Shape;1786;p137"/>
            <p:cNvPicPr preferRelativeResize="0"/>
            <p:nvPr/>
          </p:nvPicPr>
          <p:blipFill rotWithShape="1">
            <a:blip r:embed="rId5">
              <a:alphaModFix/>
            </a:blip>
            <a:srcRect t="12622" b="36603"/>
            <a:stretch/>
          </p:blipFill>
          <p:spPr>
            <a:xfrm>
              <a:off x="1573575" y="137338"/>
              <a:ext cx="1252699" cy="766624"/>
            </a:xfrm>
            <a:prstGeom prst="rect">
              <a:avLst/>
            </a:prstGeom>
            <a:noFill/>
            <a:ln>
              <a:noFill/>
            </a:ln>
          </p:spPr>
        </p:pic>
      </p:grpSp>
      <p:grpSp>
        <p:nvGrpSpPr>
          <p:cNvPr id="1787" name="Google Shape;1787;p137"/>
          <p:cNvGrpSpPr/>
          <p:nvPr/>
        </p:nvGrpSpPr>
        <p:grpSpPr>
          <a:xfrm>
            <a:off x="7706456" y="1044506"/>
            <a:ext cx="1344300" cy="858300"/>
            <a:chOff x="88206" y="1046931"/>
            <a:chExt cx="1344300" cy="858300"/>
          </a:xfrm>
        </p:grpSpPr>
        <p:sp>
          <p:nvSpPr>
            <p:cNvPr id="1788" name="Google Shape;1788;p137"/>
            <p:cNvSpPr/>
            <p:nvPr/>
          </p:nvSpPr>
          <p:spPr>
            <a:xfrm>
              <a:off x="88206" y="1046931"/>
              <a:ext cx="1344300" cy="858300"/>
            </a:xfrm>
            <a:prstGeom prst="rect">
              <a:avLst/>
            </a:prstGeom>
            <a:solidFill>
              <a:srgbClr val="005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89" name="Google Shape;1789;p137"/>
            <p:cNvPicPr preferRelativeResize="0"/>
            <p:nvPr/>
          </p:nvPicPr>
          <p:blipFill rotWithShape="1">
            <a:blip r:embed="rId6">
              <a:alphaModFix/>
            </a:blip>
            <a:srcRect l="6398" r="20481" b="19639"/>
            <a:stretch/>
          </p:blipFill>
          <p:spPr>
            <a:xfrm flipH="1">
              <a:off x="134007" y="1092782"/>
              <a:ext cx="1252698" cy="766624"/>
            </a:xfrm>
            <a:prstGeom prst="rect">
              <a:avLst/>
            </a:prstGeom>
            <a:noFill/>
            <a:ln>
              <a:noFill/>
            </a:ln>
          </p:spPr>
        </p:pic>
      </p:grpSp>
      <p:grpSp>
        <p:nvGrpSpPr>
          <p:cNvPr id="1790" name="Google Shape;1790;p137"/>
          <p:cNvGrpSpPr/>
          <p:nvPr/>
        </p:nvGrpSpPr>
        <p:grpSpPr>
          <a:xfrm>
            <a:off x="7706456" y="91493"/>
            <a:ext cx="1344300" cy="858300"/>
            <a:chOff x="88206" y="93943"/>
            <a:chExt cx="1344300" cy="858300"/>
          </a:xfrm>
        </p:grpSpPr>
        <p:sp>
          <p:nvSpPr>
            <p:cNvPr id="1791" name="Google Shape;1791;p137"/>
            <p:cNvSpPr/>
            <p:nvPr/>
          </p:nvSpPr>
          <p:spPr>
            <a:xfrm>
              <a:off x="88206" y="93943"/>
              <a:ext cx="1344300" cy="858300"/>
            </a:xfrm>
            <a:prstGeom prst="rect">
              <a:avLst/>
            </a:prstGeom>
            <a:solidFill>
              <a:srgbClr val="009B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92" name="Google Shape;1792;p137"/>
            <p:cNvPicPr preferRelativeResize="0"/>
            <p:nvPr/>
          </p:nvPicPr>
          <p:blipFill rotWithShape="1">
            <a:blip r:embed="rId7">
              <a:alphaModFix/>
            </a:blip>
            <a:srcRect l="18528" r="19811" b="16261"/>
            <a:stretch/>
          </p:blipFill>
          <p:spPr>
            <a:xfrm>
              <a:off x="133994" y="139781"/>
              <a:ext cx="1252724" cy="766625"/>
            </a:xfrm>
            <a:prstGeom prst="rect">
              <a:avLst/>
            </a:prstGeom>
            <a:noFill/>
            <a:ln>
              <a:noFill/>
            </a:ln>
          </p:spPr>
        </p:pic>
      </p:grpSp>
      <p:sp>
        <p:nvSpPr>
          <p:cNvPr id="1793" name="Google Shape;1793;p137"/>
          <p:cNvSpPr txBox="1"/>
          <p:nvPr/>
        </p:nvSpPr>
        <p:spPr>
          <a:xfrm>
            <a:off x="1633650" y="1158800"/>
            <a:ext cx="5311200" cy="62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005A70"/>
                </a:solidFill>
                <a:latin typeface="Proxima Nova"/>
                <a:ea typeface="Proxima Nova"/>
                <a:cs typeface="Proxima Nova"/>
                <a:sym typeface="Proxima Nova"/>
              </a:rPr>
              <a:t>Teacher Licensure Programs</a:t>
            </a:r>
            <a:endParaRPr sz="3000" b="1">
              <a:solidFill>
                <a:srgbClr val="005A70"/>
              </a:solidFill>
              <a:latin typeface="Proxima Nova"/>
              <a:ea typeface="Proxima Nova"/>
              <a:cs typeface="Proxima Nova"/>
              <a:sym typeface="Proxima Nova"/>
            </a:endParaRPr>
          </a:p>
        </p:txBody>
      </p:sp>
      <p:pic>
        <p:nvPicPr>
          <p:cNvPr id="1794" name="Google Shape;1794;p137">
            <a:hlinkClick r:id="rId8"/>
          </p:cNvPr>
          <p:cNvPicPr preferRelativeResize="0"/>
          <p:nvPr/>
        </p:nvPicPr>
        <p:blipFill>
          <a:blip r:embed="rId9">
            <a:alphaModFix/>
          </a:blip>
          <a:stretch>
            <a:fillRect/>
          </a:stretch>
        </p:blipFill>
        <p:spPr>
          <a:xfrm>
            <a:off x="3663275" y="3978250"/>
            <a:ext cx="5387474" cy="1570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6"/>
        <p:cNvGrpSpPr/>
        <p:nvPr/>
      </p:nvGrpSpPr>
      <p:grpSpPr>
        <a:xfrm>
          <a:off x="0" y="0"/>
          <a:ext cx="0" cy="0"/>
          <a:chOff x="0" y="0"/>
          <a:chExt cx="0" cy="0"/>
        </a:xfrm>
      </p:grpSpPr>
      <p:sp>
        <p:nvSpPr>
          <p:cNvPr id="1907" name="Google Shape;1907;p146"/>
          <p:cNvSpPr txBox="1">
            <a:spLocks noGrp="1"/>
          </p:cNvSpPr>
          <p:nvPr>
            <p:ph type="title"/>
          </p:nvPr>
        </p:nvSpPr>
        <p:spPr>
          <a:xfrm>
            <a:off x="197875" y="222208"/>
            <a:ext cx="8520600" cy="63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Ka‘ie‘ie Transfer Program</a:t>
            </a:r>
            <a:endParaRPr/>
          </a:p>
        </p:txBody>
      </p:sp>
      <p:sp>
        <p:nvSpPr>
          <p:cNvPr id="1908" name="Google Shape;1908;p146" descr="Return to the main presentation navigation menu." title="Link to Home Menu">
            <a:hlinkClick r:id="" action="ppaction://noaction"/>
          </p:cNvPr>
          <p:cNvSpPr/>
          <p:nvPr/>
        </p:nvSpPr>
        <p:spPr>
          <a:xfrm>
            <a:off x="134725" y="-8450"/>
            <a:ext cx="13902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46" descr="Learn more about scholarships and financial aid." title="Link to Funding">
            <a:hlinkClick r:id="rId3" action="ppaction://hlinksldjump"/>
          </p:cNvPr>
          <p:cNvSpPr/>
          <p:nvPr/>
        </p:nvSpPr>
        <p:spPr>
          <a:xfrm>
            <a:off x="4706725" y="-8450"/>
            <a:ext cx="13902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46" descr="Learn more about the teaching profession." title="Link to Teaching">
            <a:hlinkClick r:id="" action="ppaction://noaction"/>
          </p:cNvPr>
          <p:cNvSpPr/>
          <p:nvPr/>
        </p:nvSpPr>
        <p:spPr>
          <a:xfrm>
            <a:off x="1658725" y="-8450"/>
            <a:ext cx="13902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46" descr="Learn more about the teacher licensure programs at the UH Mānoa College of Education." title="Link to Programs">
            <a:hlinkClick r:id="rId4" action="ppaction://hlinksldjump"/>
          </p:cNvPr>
          <p:cNvSpPr/>
          <p:nvPr/>
        </p:nvSpPr>
        <p:spPr>
          <a:xfrm>
            <a:off x="3165817" y="-8450"/>
            <a:ext cx="13902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46"/>
          <p:cNvSpPr txBox="1">
            <a:spLocks noGrp="1"/>
          </p:cNvSpPr>
          <p:nvPr>
            <p:ph type="body" idx="4294967295"/>
          </p:nvPr>
        </p:nvSpPr>
        <p:spPr>
          <a:xfrm>
            <a:off x="197875" y="858500"/>
            <a:ext cx="7557600" cy="2927100"/>
          </a:xfrm>
          <a:prstGeom prst="rect">
            <a:avLst/>
          </a:prstGeom>
        </p:spPr>
        <p:txBody>
          <a:bodyPr spcFirstLastPara="1" wrap="square" lIns="91425" tIns="91425" rIns="91425" bIns="91425" anchor="t" anchorCtr="0">
            <a:noAutofit/>
          </a:bodyPr>
          <a:lstStyle/>
          <a:p>
            <a:pPr marL="0" lvl="0" indent="0" algn="l" rtl="0">
              <a:spcBef>
                <a:spcPts val="900"/>
              </a:spcBef>
              <a:spcAft>
                <a:spcPts val="0"/>
              </a:spcAft>
              <a:buNone/>
            </a:pPr>
            <a:r>
              <a:rPr lang="en" sz="1300" u="sng">
                <a:solidFill>
                  <a:schemeClr val="hlink"/>
                </a:solidFill>
                <a:highlight>
                  <a:srgbClr val="FFFFFF"/>
                </a:highlight>
                <a:latin typeface="Arial"/>
                <a:ea typeface="Arial"/>
                <a:cs typeface="Arial"/>
                <a:sym typeface="Arial"/>
                <a:hlinkClick r:id="rId5"/>
              </a:rPr>
              <a:t>Ka'ie'ie</a:t>
            </a:r>
            <a:r>
              <a:rPr lang="en" sz="1300">
                <a:solidFill>
                  <a:srgbClr val="000000"/>
                </a:solidFill>
                <a:highlight>
                  <a:srgbClr val="FFFFFF"/>
                </a:highlight>
                <a:latin typeface="Arial"/>
                <a:ea typeface="Arial"/>
                <a:cs typeface="Arial"/>
                <a:sym typeface="Arial"/>
              </a:rPr>
              <a:t> is a transfer program with the University of Hawai'i at Manoa (UHM). It is a dual-admission, dual-enrollment program for students who are pursuing a four-year undergraduate degree, but choose to begin their degree at Hawai'i CC, Honolulu CC, Kapi'olani CC, Kaua'i CC, Leeward CC, University of Hawai'i - Maui College, and/or Windward CC. It is focused on students successfully transferring from these UH system campuses to UHM while completing their academic degrees.</a:t>
            </a:r>
            <a:endParaRPr sz="1300">
              <a:solidFill>
                <a:srgbClr val="000000"/>
              </a:solidFill>
              <a:highlight>
                <a:srgbClr val="FFFFFF"/>
              </a:highlight>
              <a:latin typeface="Arial"/>
              <a:ea typeface="Arial"/>
              <a:cs typeface="Arial"/>
              <a:sym typeface="Arial"/>
            </a:endParaRPr>
          </a:p>
          <a:p>
            <a:pPr marL="0" lvl="0" indent="0" algn="l" rtl="0">
              <a:spcBef>
                <a:spcPts val="900"/>
              </a:spcBef>
              <a:spcAft>
                <a:spcPts val="0"/>
              </a:spcAft>
              <a:buNone/>
            </a:pPr>
            <a:r>
              <a:rPr lang="en" sz="1300">
                <a:solidFill>
                  <a:srgbClr val="000000"/>
                </a:solidFill>
                <a:highlight>
                  <a:srgbClr val="FFFFFF"/>
                </a:highlight>
                <a:latin typeface="Arial"/>
                <a:ea typeface="Arial"/>
                <a:cs typeface="Arial"/>
                <a:sym typeface="Arial"/>
              </a:rPr>
              <a:t>The main goals of Ka'ie'ie are:</a:t>
            </a:r>
            <a:endParaRPr sz="1300">
              <a:solidFill>
                <a:srgbClr val="000000"/>
              </a:solidFill>
              <a:highlight>
                <a:srgbClr val="FFFFFF"/>
              </a:highlight>
              <a:latin typeface="Arial"/>
              <a:ea typeface="Arial"/>
              <a:cs typeface="Arial"/>
              <a:sym typeface="Arial"/>
            </a:endParaRPr>
          </a:p>
          <a:p>
            <a:pPr marL="711200" lvl="0" indent="-311150" algn="l" rtl="0">
              <a:spcBef>
                <a:spcPts val="900"/>
              </a:spcBef>
              <a:spcAft>
                <a:spcPts val="0"/>
              </a:spcAft>
              <a:buClr>
                <a:srgbClr val="000000"/>
              </a:buClr>
              <a:buSzPts val="1300"/>
              <a:buFont typeface="Arial"/>
              <a:buChar char="●"/>
            </a:pPr>
            <a:r>
              <a:rPr lang="en" sz="1300">
                <a:solidFill>
                  <a:srgbClr val="000000"/>
                </a:solidFill>
                <a:highlight>
                  <a:srgbClr val="FFFFFF"/>
                </a:highlight>
                <a:latin typeface="Arial"/>
                <a:ea typeface="Arial"/>
                <a:cs typeface="Arial"/>
                <a:sym typeface="Arial"/>
              </a:rPr>
              <a:t>Transfer smoothly and graduate with a Bachelor’s degree from UHM.</a:t>
            </a:r>
            <a:endParaRPr sz="1300">
              <a:solidFill>
                <a:srgbClr val="000000"/>
              </a:solidFill>
              <a:highlight>
                <a:srgbClr val="FFFFFF"/>
              </a:highlight>
              <a:latin typeface="Arial"/>
              <a:ea typeface="Arial"/>
              <a:cs typeface="Arial"/>
              <a:sym typeface="Arial"/>
            </a:endParaRPr>
          </a:p>
          <a:p>
            <a:pPr marL="711200" lvl="0" indent="-311150" algn="l" rtl="0">
              <a:spcBef>
                <a:spcPts val="0"/>
              </a:spcBef>
              <a:spcAft>
                <a:spcPts val="0"/>
              </a:spcAft>
              <a:buClr>
                <a:srgbClr val="000000"/>
              </a:buClr>
              <a:buSzPts val="1300"/>
              <a:buFont typeface="Arial"/>
              <a:buChar char="●"/>
            </a:pPr>
            <a:r>
              <a:rPr lang="en" sz="1300">
                <a:solidFill>
                  <a:srgbClr val="000000"/>
                </a:solidFill>
                <a:highlight>
                  <a:srgbClr val="FFFFFF"/>
                </a:highlight>
                <a:latin typeface="Arial"/>
                <a:ea typeface="Arial"/>
                <a:cs typeface="Arial"/>
                <a:sym typeface="Arial"/>
              </a:rPr>
              <a:t>Provide mandatory advising and academic planning to students and connect them earlier to their major department at UHM. </a:t>
            </a:r>
            <a:endParaRPr sz="1300">
              <a:solidFill>
                <a:srgbClr val="000000"/>
              </a:solidFill>
              <a:highlight>
                <a:srgbClr val="FFFFFF"/>
              </a:highlight>
              <a:latin typeface="Arial"/>
              <a:ea typeface="Arial"/>
              <a:cs typeface="Arial"/>
              <a:sym typeface="Arial"/>
            </a:endParaRPr>
          </a:p>
          <a:p>
            <a:pPr marL="711200" lvl="0" indent="-311150" algn="l" rtl="0">
              <a:spcBef>
                <a:spcPts val="0"/>
              </a:spcBef>
              <a:spcAft>
                <a:spcPts val="0"/>
              </a:spcAft>
              <a:buClr>
                <a:srgbClr val="000000"/>
              </a:buClr>
              <a:buSzPts val="1300"/>
              <a:buFont typeface="Arial"/>
              <a:buChar char="●"/>
            </a:pPr>
            <a:r>
              <a:rPr lang="en" sz="1300">
                <a:solidFill>
                  <a:srgbClr val="000000"/>
                </a:solidFill>
                <a:highlight>
                  <a:srgbClr val="FFFFFF"/>
                </a:highlight>
                <a:latin typeface="Arial"/>
                <a:ea typeface="Arial"/>
                <a:cs typeface="Arial"/>
                <a:sym typeface="Arial"/>
              </a:rPr>
              <a:t>Provide students the opportunity to take courses at one or both institutions while identifying the best time to transfer.</a:t>
            </a:r>
            <a:endParaRPr/>
          </a:p>
        </p:txBody>
      </p:sp>
      <p:pic>
        <p:nvPicPr>
          <p:cNvPr id="1913" name="Google Shape;1913;p146"/>
          <p:cNvPicPr preferRelativeResize="0"/>
          <p:nvPr/>
        </p:nvPicPr>
        <p:blipFill rotWithShape="1">
          <a:blip r:embed="rId6">
            <a:alphaModFix/>
          </a:blip>
          <a:srcRect/>
          <a:stretch/>
        </p:blipFill>
        <p:spPr>
          <a:xfrm>
            <a:off x="0" y="3972900"/>
            <a:ext cx="9144001" cy="1767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7"/>
        <p:cNvGrpSpPr/>
        <p:nvPr/>
      </p:nvGrpSpPr>
      <p:grpSpPr>
        <a:xfrm>
          <a:off x="0" y="0"/>
          <a:ext cx="0" cy="0"/>
          <a:chOff x="0" y="0"/>
          <a:chExt cx="0" cy="0"/>
        </a:xfrm>
      </p:grpSpPr>
      <p:sp>
        <p:nvSpPr>
          <p:cNvPr id="1918" name="Google Shape;1918;p147"/>
          <p:cNvSpPr txBox="1">
            <a:spLocks noGrp="1"/>
          </p:cNvSpPr>
          <p:nvPr>
            <p:ph type="ctrTitle"/>
          </p:nvPr>
        </p:nvSpPr>
        <p:spPr>
          <a:xfrm>
            <a:off x="540300" y="1568500"/>
            <a:ext cx="6871800" cy="161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Important Features</a:t>
            </a:r>
            <a:endParaRPr/>
          </a:p>
        </p:txBody>
      </p:sp>
      <p:sp>
        <p:nvSpPr>
          <p:cNvPr id="1919" name="Google Shape;1919;p147"/>
          <p:cNvSpPr txBox="1">
            <a:spLocks noGrp="1"/>
          </p:cNvSpPr>
          <p:nvPr>
            <p:ph type="subTitle" idx="1"/>
          </p:nvPr>
        </p:nvSpPr>
        <p:spPr>
          <a:xfrm>
            <a:off x="540300" y="3072825"/>
            <a:ext cx="7077300" cy="88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 more about who we are </a:t>
            </a:r>
            <a:endParaRPr/>
          </a:p>
          <a:p>
            <a:pPr marL="0" lvl="0" indent="0" algn="l" rtl="0">
              <a:spcBef>
                <a:spcPts val="0"/>
              </a:spcBef>
              <a:spcAft>
                <a:spcPts val="0"/>
              </a:spcAft>
              <a:buNone/>
            </a:pPr>
            <a:r>
              <a:rPr lang="en"/>
              <a:t>and what we offer</a:t>
            </a:r>
            <a:endParaRPr/>
          </a:p>
        </p:txBody>
      </p:sp>
      <p:pic>
        <p:nvPicPr>
          <p:cNvPr id="1920" name="Google Shape;1920;p147" title="UH Logo"/>
          <p:cNvPicPr preferRelativeResize="0"/>
          <p:nvPr/>
        </p:nvPicPr>
        <p:blipFill>
          <a:blip r:embed="rId3">
            <a:alphaModFix/>
          </a:blip>
          <a:stretch>
            <a:fillRect/>
          </a:stretch>
        </p:blipFill>
        <p:spPr>
          <a:xfrm>
            <a:off x="599575" y="4171508"/>
            <a:ext cx="914400" cy="914400"/>
          </a:xfrm>
          <a:prstGeom prst="rect">
            <a:avLst/>
          </a:prstGeom>
          <a:noFill/>
          <a:ln>
            <a:noFill/>
          </a:ln>
        </p:spPr>
      </p:pic>
      <p:pic>
        <p:nvPicPr>
          <p:cNvPr id="1921" name="Google Shape;1921;p147" title="COE Logo"/>
          <p:cNvPicPr preferRelativeResize="0"/>
          <p:nvPr/>
        </p:nvPicPr>
        <p:blipFill>
          <a:blip r:embed="rId4">
            <a:alphaModFix/>
          </a:blip>
          <a:stretch>
            <a:fillRect/>
          </a:stretch>
        </p:blipFill>
        <p:spPr>
          <a:xfrm>
            <a:off x="1677300" y="4171508"/>
            <a:ext cx="914400" cy="914400"/>
          </a:xfrm>
          <a:prstGeom prst="rect">
            <a:avLst/>
          </a:prstGeom>
          <a:noFill/>
          <a:ln>
            <a:noFill/>
          </a:ln>
        </p:spPr>
      </p:pic>
      <p:sp>
        <p:nvSpPr>
          <p:cNvPr id="1922" name="Google Shape;1922;p147" descr="Return to the main presentation navigation menu." title="Link to Home Menu">
            <a:hlinkClick r:id="" action="ppaction://noaction"/>
          </p:cNvPr>
          <p:cNvSpPr/>
          <p:nvPr/>
        </p:nvSpPr>
        <p:spPr>
          <a:xfrm>
            <a:off x="158400" y="-12125"/>
            <a:ext cx="13902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47" descr="Learn more about scholarships and financial aid." title="Link to Funding">
            <a:hlinkClick r:id="rId5" action="ppaction://hlinksldjump"/>
          </p:cNvPr>
          <p:cNvSpPr/>
          <p:nvPr/>
        </p:nvSpPr>
        <p:spPr>
          <a:xfrm>
            <a:off x="4730400" y="-12125"/>
            <a:ext cx="13902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47" descr="Learn more about the teaching profession." title="Link to Teaching">
            <a:hlinkClick r:id="" action="ppaction://noaction"/>
          </p:cNvPr>
          <p:cNvSpPr/>
          <p:nvPr/>
        </p:nvSpPr>
        <p:spPr>
          <a:xfrm>
            <a:off x="1682400" y="-12125"/>
            <a:ext cx="13902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47" descr="Learn more about the teacher licensure programs at the UH Mānoa College of Education." title="Link to Programs">
            <a:hlinkClick r:id="rId6" action="ppaction://hlinksldjump"/>
          </p:cNvPr>
          <p:cNvSpPr/>
          <p:nvPr/>
        </p:nvSpPr>
        <p:spPr>
          <a:xfrm>
            <a:off x="3189492" y="-12125"/>
            <a:ext cx="13902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sp>
        <p:nvSpPr>
          <p:cNvPr id="1930" name="Google Shape;1930;p148"/>
          <p:cNvSpPr txBox="1">
            <a:spLocks noGrp="1"/>
          </p:cNvSpPr>
          <p:nvPr>
            <p:ph type="title"/>
          </p:nvPr>
        </p:nvSpPr>
        <p:spPr>
          <a:xfrm>
            <a:off x="134725" y="911825"/>
            <a:ext cx="6052800" cy="63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UHM College of Education</a:t>
            </a:r>
            <a:endParaRPr>
              <a:solidFill>
                <a:srgbClr val="FFFFFF"/>
              </a:solidFill>
            </a:endParaRPr>
          </a:p>
        </p:txBody>
      </p:sp>
      <p:pic>
        <p:nvPicPr>
          <p:cNvPr id="1931" name="Google Shape;1931;p148"/>
          <p:cNvPicPr preferRelativeResize="0"/>
          <p:nvPr/>
        </p:nvPicPr>
        <p:blipFill>
          <a:blip r:embed="rId3">
            <a:alphaModFix/>
          </a:blip>
          <a:stretch>
            <a:fillRect/>
          </a:stretch>
        </p:blipFill>
        <p:spPr>
          <a:xfrm>
            <a:off x="271512" y="502364"/>
            <a:ext cx="5260599" cy="1315150"/>
          </a:xfrm>
          <a:prstGeom prst="rect">
            <a:avLst/>
          </a:prstGeom>
          <a:noFill/>
          <a:ln>
            <a:noFill/>
          </a:ln>
        </p:spPr>
      </p:pic>
      <p:sp>
        <p:nvSpPr>
          <p:cNvPr id="1932" name="Google Shape;1932;p148"/>
          <p:cNvSpPr txBox="1"/>
          <p:nvPr/>
        </p:nvSpPr>
        <p:spPr>
          <a:xfrm>
            <a:off x="4439375" y="2546400"/>
            <a:ext cx="3866400" cy="119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rgbClr val="009B77"/>
                </a:solidFill>
                <a:latin typeface="Proxima Nova"/>
                <a:ea typeface="Proxima Nova"/>
                <a:cs typeface="Proxima Nova"/>
                <a:sym typeface="Proxima Nova"/>
              </a:rPr>
              <a:t>A Sense of Purpose. </a:t>
            </a:r>
            <a:endParaRPr sz="2500" b="1">
              <a:solidFill>
                <a:srgbClr val="009B77"/>
              </a:solidFill>
              <a:latin typeface="Proxima Nova"/>
              <a:ea typeface="Proxima Nova"/>
              <a:cs typeface="Proxima Nova"/>
              <a:sym typeface="Proxima Nova"/>
            </a:endParaRPr>
          </a:p>
          <a:p>
            <a:pPr marL="0" lvl="0" indent="0" algn="ctr" rtl="0">
              <a:spcBef>
                <a:spcPts val="0"/>
              </a:spcBef>
              <a:spcAft>
                <a:spcPts val="0"/>
              </a:spcAft>
              <a:buNone/>
            </a:pPr>
            <a:r>
              <a:rPr lang="en" sz="2500" b="1">
                <a:solidFill>
                  <a:srgbClr val="009B77"/>
                </a:solidFill>
                <a:latin typeface="Proxima Nova"/>
                <a:ea typeface="Proxima Nova"/>
                <a:cs typeface="Proxima Nova"/>
                <a:sym typeface="Proxima Nova"/>
              </a:rPr>
              <a:t>A Sense of Place.</a:t>
            </a:r>
            <a:endParaRPr sz="2500" b="1">
              <a:solidFill>
                <a:srgbClr val="009B77"/>
              </a:solidFill>
              <a:latin typeface="Proxima Nova"/>
              <a:ea typeface="Proxima Nova"/>
              <a:cs typeface="Proxima Nova"/>
              <a:sym typeface="Proxima Nova"/>
            </a:endParaRPr>
          </a:p>
        </p:txBody>
      </p:sp>
      <p:sp>
        <p:nvSpPr>
          <p:cNvPr id="1933" name="Google Shape;1933;p148"/>
          <p:cNvSpPr txBox="1"/>
          <p:nvPr/>
        </p:nvSpPr>
        <p:spPr>
          <a:xfrm>
            <a:off x="4848725" y="3717500"/>
            <a:ext cx="3047700" cy="95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35C94"/>
                </a:solidFill>
                <a:latin typeface="Proxima Nova"/>
                <a:ea typeface="Proxima Nova"/>
                <a:cs typeface="Proxima Nova"/>
                <a:sym typeface="Proxima Nova"/>
              </a:rPr>
              <a:t>Preparing </a:t>
            </a:r>
            <a:r>
              <a:rPr lang="en" b="1">
                <a:solidFill>
                  <a:srgbClr val="009B77"/>
                </a:solidFill>
                <a:latin typeface="Proxima Nova"/>
                <a:ea typeface="Proxima Nova"/>
                <a:cs typeface="Proxima Nova"/>
                <a:sym typeface="Proxima Nova"/>
              </a:rPr>
              <a:t>knowledgeable, effective, </a:t>
            </a:r>
            <a:r>
              <a:rPr lang="en">
                <a:solidFill>
                  <a:srgbClr val="035C94"/>
                </a:solidFill>
                <a:latin typeface="Proxima Nova"/>
                <a:ea typeface="Proxima Nova"/>
                <a:cs typeface="Proxima Nova"/>
                <a:sym typeface="Proxima Nova"/>
              </a:rPr>
              <a:t>and</a:t>
            </a:r>
            <a:r>
              <a:rPr lang="en" b="1">
                <a:solidFill>
                  <a:srgbClr val="009B77"/>
                </a:solidFill>
                <a:latin typeface="Proxima Nova"/>
                <a:ea typeface="Proxima Nova"/>
                <a:cs typeface="Proxima Nova"/>
                <a:sym typeface="Proxima Nova"/>
              </a:rPr>
              <a:t> caring</a:t>
            </a:r>
            <a:r>
              <a:rPr lang="en">
                <a:solidFill>
                  <a:srgbClr val="009B77"/>
                </a:solidFill>
                <a:latin typeface="Proxima Nova"/>
                <a:ea typeface="Proxima Nova"/>
                <a:cs typeface="Proxima Nova"/>
                <a:sym typeface="Proxima Nova"/>
              </a:rPr>
              <a:t> </a:t>
            </a:r>
            <a:r>
              <a:rPr lang="en">
                <a:solidFill>
                  <a:srgbClr val="035C94"/>
                </a:solidFill>
                <a:latin typeface="Proxima Nova"/>
                <a:ea typeface="Proxima Nova"/>
                <a:cs typeface="Proxima Nova"/>
                <a:sym typeface="Proxima Nova"/>
              </a:rPr>
              <a:t>educators to contribute to a just diverse and democratic society.</a:t>
            </a:r>
            <a:endParaRPr>
              <a:solidFill>
                <a:srgbClr val="035C94"/>
              </a:solidFill>
              <a:latin typeface="Proxima Nova"/>
              <a:ea typeface="Proxima Nova"/>
              <a:cs typeface="Proxima Nova"/>
              <a:sym typeface="Proxima Nova"/>
            </a:endParaRPr>
          </a:p>
        </p:txBody>
      </p:sp>
      <p:sp>
        <p:nvSpPr>
          <p:cNvPr id="1934" name="Google Shape;1934;p148" descr="Return to the main presentation navigation menu." title="Link to Home Menu">
            <a:hlinkClick r:id="" action="ppaction://noaction"/>
          </p:cNvPr>
          <p:cNvSpPr/>
          <p:nvPr/>
        </p:nvSpPr>
        <p:spPr>
          <a:xfrm>
            <a:off x="134725" y="-8450"/>
            <a:ext cx="13902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48" descr="Learn more about scholarships and financial aid." title="Link to Funding">
            <a:hlinkClick r:id="rId4" action="ppaction://hlinksldjump"/>
          </p:cNvPr>
          <p:cNvSpPr/>
          <p:nvPr/>
        </p:nvSpPr>
        <p:spPr>
          <a:xfrm>
            <a:off x="4706725" y="-8450"/>
            <a:ext cx="13902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48" descr="Learn more about the teaching profession." title="Link to Teaching">
            <a:hlinkClick r:id="" action="ppaction://noaction"/>
          </p:cNvPr>
          <p:cNvSpPr/>
          <p:nvPr/>
        </p:nvSpPr>
        <p:spPr>
          <a:xfrm>
            <a:off x="1658725" y="-8450"/>
            <a:ext cx="13902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48" descr="Learn more about the teacher licensure programs at the UH Mānoa College of Education." title="Link to Programs">
            <a:hlinkClick r:id="rId5" action="ppaction://hlinksldjump"/>
          </p:cNvPr>
          <p:cNvSpPr/>
          <p:nvPr/>
        </p:nvSpPr>
        <p:spPr>
          <a:xfrm>
            <a:off x="3165817" y="-8450"/>
            <a:ext cx="13902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38" name="Google Shape;1938;p148"/>
          <p:cNvPicPr preferRelativeResize="0"/>
          <p:nvPr/>
        </p:nvPicPr>
        <p:blipFill rotWithShape="1">
          <a:blip r:embed="rId6">
            <a:alphaModFix/>
          </a:blip>
          <a:srcRect l="24112" r="24112"/>
          <a:stretch/>
        </p:blipFill>
        <p:spPr>
          <a:xfrm>
            <a:off x="1550203" y="2462904"/>
            <a:ext cx="2883300" cy="2436300"/>
          </a:xfrm>
          <a:prstGeom prst="hexagon">
            <a:avLst>
              <a:gd name="adj" fmla="val 25000"/>
              <a:gd name="vf" fmla="val 115470"/>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2"/>
        <p:cNvGrpSpPr/>
        <p:nvPr/>
      </p:nvGrpSpPr>
      <p:grpSpPr>
        <a:xfrm>
          <a:off x="0" y="0"/>
          <a:ext cx="0" cy="0"/>
          <a:chOff x="0" y="0"/>
          <a:chExt cx="0" cy="0"/>
        </a:xfrm>
      </p:grpSpPr>
      <p:sp>
        <p:nvSpPr>
          <p:cNvPr id="1943" name="Google Shape;1943;p149"/>
          <p:cNvSpPr txBox="1">
            <a:spLocks noGrp="1"/>
          </p:cNvSpPr>
          <p:nvPr>
            <p:ph type="title"/>
          </p:nvPr>
        </p:nvSpPr>
        <p:spPr>
          <a:xfrm>
            <a:off x="197875" y="222208"/>
            <a:ext cx="8520600" cy="63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UHM Graduate Average Salary</a:t>
            </a:r>
            <a:endParaRPr/>
          </a:p>
        </p:txBody>
      </p:sp>
      <p:pic>
        <p:nvPicPr>
          <p:cNvPr id="1944" name="Google Shape;1944;p149"/>
          <p:cNvPicPr preferRelativeResize="0"/>
          <p:nvPr/>
        </p:nvPicPr>
        <p:blipFill>
          <a:blip r:embed="rId3">
            <a:alphaModFix/>
          </a:blip>
          <a:stretch>
            <a:fillRect/>
          </a:stretch>
        </p:blipFill>
        <p:spPr>
          <a:xfrm>
            <a:off x="152400" y="1044500"/>
            <a:ext cx="6791010" cy="4579001"/>
          </a:xfrm>
          <a:prstGeom prst="rect">
            <a:avLst/>
          </a:prstGeom>
          <a:noFill/>
          <a:ln>
            <a:noFill/>
          </a:ln>
        </p:spPr>
      </p:pic>
      <p:sp>
        <p:nvSpPr>
          <p:cNvPr id="1945" name="Google Shape;1945;p149"/>
          <p:cNvSpPr/>
          <p:nvPr/>
        </p:nvSpPr>
        <p:spPr>
          <a:xfrm>
            <a:off x="1052775" y="2864475"/>
            <a:ext cx="288300" cy="2757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49"/>
          <p:cNvSpPr txBox="1"/>
          <p:nvPr/>
        </p:nvSpPr>
        <p:spPr>
          <a:xfrm>
            <a:off x="6542025" y="1997525"/>
            <a:ext cx="2492100" cy="289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Proxima Nova"/>
                <a:ea typeface="Proxima Nova"/>
                <a:cs typeface="Proxima Nova"/>
                <a:sym typeface="Proxima Nova"/>
              </a:rPr>
              <a:t>Starting Teacher Salary = </a:t>
            </a:r>
            <a:r>
              <a:rPr lang="en" sz="2200" b="1">
                <a:latin typeface="Proxima Nova"/>
                <a:ea typeface="Proxima Nova"/>
                <a:cs typeface="Proxima Nova"/>
                <a:sym typeface="Proxima Nova"/>
              </a:rPr>
              <a:t>$49,100 </a:t>
            </a:r>
            <a:endParaRPr sz="2200" b="1">
              <a:latin typeface="Proxima Nova"/>
              <a:ea typeface="Proxima Nova"/>
              <a:cs typeface="Proxima Nova"/>
              <a:sym typeface="Proxima Nova"/>
            </a:endParaRPr>
          </a:p>
          <a:p>
            <a:pPr marL="0" lvl="0" indent="0" algn="l" rtl="0">
              <a:spcBef>
                <a:spcPts val="0"/>
              </a:spcBef>
              <a:spcAft>
                <a:spcPts val="0"/>
              </a:spcAft>
              <a:buNone/>
            </a:pPr>
            <a:endParaRPr sz="2200" b="1">
              <a:latin typeface="Proxima Nova"/>
              <a:ea typeface="Proxima Nova"/>
              <a:cs typeface="Proxima Nova"/>
              <a:sym typeface="Proxima Nova"/>
            </a:endParaRPr>
          </a:p>
          <a:p>
            <a:pPr marL="0" lvl="0" indent="0" algn="l" rtl="0">
              <a:spcBef>
                <a:spcPts val="0"/>
              </a:spcBef>
              <a:spcAft>
                <a:spcPts val="0"/>
              </a:spcAft>
              <a:buNone/>
            </a:pPr>
            <a:r>
              <a:rPr lang="en" sz="2200">
                <a:latin typeface="Proxima Nova"/>
                <a:ea typeface="Proxima Nova"/>
                <a:cs typeface="Proxima Nova"/>
                <a:sym typeface="Proxima Nova"/>
              </a:rPr>
              <a:t>Potential Teacher Salary = </a:t>
            </a:r>
            <a:r>
              <a:rPr lang="en" sz="2200" b="1">
                <a:latin typeface="Proxima Nova"/>
                <a:ea typeface="Proxima Nova"/>
                <a:cs typeface="Proxima Nova"/>
                <a:sym typeface="Proxima Nova"/>
              </a:rPr>
              <a:t>$91,948</a:t>
            </a:r>
            <a:endParaRPr sz="2200" b="1">
              <a:latin typeface="Proxima Nova"/>
              <a:ea typeface="Proxima Nova"/>
              <a:cs typeface="Proxima Nova"/>
              <a:sym typeface="Proxima Nova"/>
            </a:endParaRPr>
          </a:p>
          <a:p>
            <a:pPr marL="0" lvl="0" indent="0" algn="l" rtl="0">
              <a:spcBef>
                <a:spcPts val="0"/>
              </a:spcBef>
              <a:spcAft>
                <a:spcPts val="0"/>
              </a:spcAft>
              <a:buNone/>
            </a:pPr>
            <a:endParaRPr sz="2200" b="1">
              <a:latin typeface="Proxima Nova"/>
              <a:ea typeface="Proxima Nova"/>
              <a:cs typeface="Proxima Nova"/>
              <a:sym typeface="Proxima Nova"/>
            </a:endParaRPr>
          </a:p>
          <a:p>
            <a:pPr marL="457200" lvl="0" indent="-368300" algn="l" rtl="0">
              <a:spcBef>
                <a:spcPts val="0"/>
              </a:spcBef>
              <a:spcAft>
                <a:spcPts val="0"/>
              </a:spcAft>
              <a:buSzPts val="2200"/>
              <a:buFont typeface="Proxima Nova"/>
              <a:buChar char="●"/>
            </a:pPr>
            <a:r>
              <a:rPr lang="en" sz="2200">
                <a:latin typeface="Proxima Nova"/>
                <a:ea typeface="Proxima Nova"/>
                <a:cs typeface="Proxima Nova"/>
                <a:sym typeface="Proxima Nova"/>
              </a:rPr>
              <a:t>10-month Employee</a:t>
            </a:r>
            <a:endParaRPr sz="2200">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0"/>
        <p:cNvGrpSpPr/>
        <p:nvPr/>
      </p:nvGrpSpPr>
      <p:grpSpPr>
        <a:xfrm>
          <a:off x="0" y="0"/>
          <a:ext cx="0" cy="0"/>
          <a:chOff x="0" y="0"/>
          <a:chExt cx="0" cy="0"/>
        </a:xfrm>
      </p:grpSpPr>
      <p:pic>
        <p:nvPicPr>
          <p:cNvPr id="1951" name="Google Shape;1951;p150"/>
          <p:cNvPicPr preferRelativeResize="0"/>
          <p:nvPr/>
        </p:nvPicPr>
        <p:blipFill rotWithShape="1">
          <a:blip r:embed="rId3">
            <a:alphaModFix/>
          </a:blip>
          <a:srcRect t="15258" b="15258"/>
          <a:stretch/>
        </p:blipFill>
        <p:spPr>
          <a:xfrm>
            <a:off x="-1" y="0"/>
            <a:ext cx="9144003" cy="4765225"/>
          </a:xfrm>
          <a:prstGeom prst="rect">
            <a:avLst/>
          </a:prstGeom>
          <a:noFill/>
          <a:ln>
            <a:noFill/>
          </a:ln>
        </p:spPr>
      </p:pic>
      <p:sp>
        <p:nvSpPr>
          <p:cNvPr id="1952" name="Google Shape;1952;p150"/>
          <p:cNvSpPr/>
          <p:nvPr/>
        </p:nvSpPr>
        <p:spPr>
          <a:xfrm>
            <a:off x="110925" y="3811917"/>
            <a:ext cx="2880300" cy="952500"/>
          </a:xfrm>
          <a:prstGeom prst="rect">
            <a:avLst/>
          </a:prstGeom>
          <a:solidFill>
            <a:srgbClr val="009B77">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50"/>
          <p:cNvSpPr/>
          <p:nvPr/>
        </p:nvSpPr>
        <p:spPr>
          <a:xfrm>
            <a:off x="3131850" y="3810625"/>
            <a:ext cx="2880300" cy="952500"/>
          </a:xfrm>
          <a:prstGeom prst="rect">
            <a:avLst/>
          </a:prstGeom>
          <a:solidFill>
            <a:srgbClr val="4C4E56">
              <a:alpha val="50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50"/>
          <p:cNvSpPr/>
          <p:nvPr/>
        </p:nvSpPr>
        <p:spPr>
          <a:xfrm>
            <a:off x="6149975" y="3810625"/>
            <a:ext cx="2880300" cy="9525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50"/>
          <p:cNvSpPr txBox="1"/>
          <p:nvPr/>
        </p:nvSpPr>
        <p:spPr>
          <a:xfrm>
            <a:off x="221475" y="3812729"/>
            <a:ext cx="2659200" cy="952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Montserrat"/>
                <a:ea typeface="Montserrat"/>
                <a:cs typeface="Montserrat"/>
                <a:sym typeface="Montserrat"/>
              </a:rPr>
              <a:t>COMMUNITY</a:t>
            </a:r>
            <a:endParaRPr sz="2400">
              <a:solidFill>
                <a:srgbClr val="FFFFFF"/>
              </a:solidFill>
              <a:latin typeface="Montserrat"/>
              <a:ea typeface="Montserrat"/>
              <a:cs typeface="Montserrat"/>
              <a:sym typeface="Montserrat"/>
            </a:endParaRPr>
          </a:p>
        </p:txBody>
      </p:sp>
      <p:sp>
        <p:nvSpPr>
          <p:cNvPr id="1956" name="Google Shape;1956;p150"/>
          <p:cNvSpPr txBox="1"/>
          <p:nvPr/>
        </p:nvSpPr>
        <p:spPr>
          <a:xfrm>
            <a:off x="3268950" y="3812730"/>
            <a:ext cx="2606100" cy="952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Montserrat"/>
                <a:ea typeface="Montserrat"/>
                <a:cs typeface="Montserrat"/>
                <a:sym typeface="Montserrat"/>
              </a:rPr>
              <a:t>SCHEDULE</a:t>
            </a:r>
            <a:endParaRPr sz="2400">
              <a:solidFill>
                <a:srgbClr val="FFFFFF"/>
              </a:solidFill>
              <a:latin typeface="Montserrat"/>
              <a:ea typeface="Montserrat"/>
              <a:cs typeface="Montserrat"/>
              <a:sym typeface="Montserrat"/>
            </a:endParaRPr>
          </a:p>
        </p:txBody>
      </p:sp>
      <p:sp>
        <p:nvSpPr>
          <p:cNvPr id="1957" name="Google Shape;1957;p150"/>
          <p:cNvSpPr txBox="1"/>
          <p:nvPr/>
        </p:nvSpPr>
        <p:spPr>
          <a:xfrm>
            <a:off x="6206975" y="3817354"/>
            <a:ext cx="2766300" cy="94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Montserrat"/>
                <a:ea typeface="Montserrat"/>
                <a:cs typeface="Montserrat"/>
                <a:sym typeface="Montserrat"/>
              </a:rPr>
              <a:t>SUCCESS</a:t>
            </a:r>
            <a:endParaRPr sz="2400">
              <a:solidFill>
                <a:srgbClr val="FFFFFF"/>
              </a:solidFill>
              <a:latin typeface="Montserrat"/>
              <a:ea typeface="Montserrat"/>
              <a:cs typeface="Montserrat"/>
              <a:sym typeface="Montserrat"/>
            </a:endParaRPr>
          </a:p>
        </p:txBody>
      </p:sp>
      <p:sp>
        <p:nvSpPr>
          <p:cNvPr id="1958" name="Google Shape;1958;p150"/>
          <p:cNvSpPr txBox="1"/>
          <p:nvPr/>
        </p:nvSpPr>
        <p:spPr>
          <a:xfrm>
            <a:off x="110913" y="4733468"/>
            <a:ext cx="2800800" cy="89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009B77"/>
                </a:solidFill>
                <a:latin typeface="Lato"/>
                <a:ea typeface="Lato"/>
                <a:cs typeface="Lato"/>
                <a:sym typeface="Lato"/>
              </a:rPr>
              <a:t>Members support each other like family.</a:t>
            </a:r>
            <a:endParaRPr sz="2000">
              <a:solidFill>
                <a:srgbClr val="009B77"/>
              </a:solidFill>
              <a:latin typeface="Lato"/>
              <a:ea typeface="Lato"/>
              <a:cs typeface="Lato"/>
              <a:sym typeface="Lato"/>
            </a:endParaRPr>
          </a:p>
        </p:txBody>
      </p:sp>
      <p:sp>
        <p:nvSpPr>
          <p:cNvPr id="1959" name="Google Shape;1959;p150"/>
          <p:cNvSpPr txBox="1"/>
          <p:nvPr/>
        </p:nvSpPr>
        <p:spPr>
          <a:xfrm>
            <a:off x="3157256" y="4733052"/>
            <a:ext cx="2821200" cy="94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a:solidFill>
                  <a:srgbClr val="4C4E56"/>
                </a:solidFill>
                <a:latin typeface="Lato"/>
                <a:ea typeface="Lato"/>
                <a:cs typeface="Lato"/>
                <a:sym typeface="Lato"/>
              </a:rPr>
              <a:t>Fixed course sequence   and guaranteed classes.</a:t>
            </a:r>
            <a:endParaRPr sz="2000">
              <a:solidFill>
                <a:srgbClr val="4C4E56"/>
              </a:solidFill>
              <a:latin typeface="Lato"/>
              <a:ea typeface="Lato"/>
              <a:cs typeface="Lato"/>
              <a:sym typeface="Lato"/>
            </a:endParaRPr>
          </a:p>
        </p:txBody>
      </p:sp>
      <p:sp>
        <p:nvSpPr>
          <p:cNvPr id="1960" name="Google Shape;1960;p150"/>
          <p:cNvSpPr txBox="1"/>
          <p:nvPr/>
        </p:nvSpPr>
        <p:spPr>
          <a:xfrm>
            <a:off x="6203914" y="4733055"/>
            <a:ext cx="2800800" cy="94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005A70"/>
                </a:solidFill>
                <a:latin typeface="Lato"/>
                <a:ea typeface="Lato"/>
                <a:cs typeface="Lato"/>
                <a:sym typeface="Lato"/>
              </a:rPr>
              <a:t>Higher retention and graduation rates.</a:t>
            </a:r>
            <a:endParaRPr sz="2000">
              <a:solidFill>
                <a:srgbClr val="005A70"/>
              </a:solidFill>
              <a:latin typeface="Lato"/>
              <a:ea typeface="Lato"/>
              <a:cs typeface="Lato"/>
              <a:sym typeface="Lato"/>
            </a:endParaRPr>
          </a:p>
        </p:txBody>
      </p:sp>
      <p:pic>
        <p:nvPicPr>
          <p:cNvPr id="1961" name="Google Shape;1961;p150"/>
          <p:cNvPicPr preferRelativeResize="0"/>
          <p:nvPr/>
        </p:nvPicPr>
        <p:blipFill>
          <a:blip r:embed="rId4">
            <a:alphaModFix/>
          </a:blip>
          <a:stretch>
            <a:fillRect/>
          </a:stretch>
        </p:blipFill>
        <p:spPr>
          <a:xfrm>
            <a:off x="8356203" y="285758"/>
            <a:ext cx="464820" cy="464820"/>
          </a:xfrm>
          <a:prstGeom prst="rect">
            <a:avLst/>
          </a:prstGeom>
          <a:noFill/>
          <a:ln>
            <a:noFill/>
          </a:ln>
        </p:spPr>
      </p:pic>
      <p:sp>
        <p:nvSpPr>
          <p:cNvPr id="1962" name="Google Shape;1962;p150"/>
          <p:cNvSpPr/>
          <p:nvPr/>
        </p:nvSpPr>
        <p:spPr>
          <a:xfrm>
            <a:off x="5200000" y="222150"/>
            <a:ext cx="3095100" cy="636300"/>
          </a:xfrm>
          <a:prstGeom prst="rect">
            <a:avLst/>
          </a:prstGeom>
          <a:solidFill>
            <a:srgbClr val="4C4E56">
              <a:alpha val="50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50"/>
          <p:cNvSpPr txBox="1">
            <a:spLocks noGrp="1"/>
          </p:cNvSpPr>
          <p:nvPr>
            <p:ph type="title"/>
          </p:nvPr>
        </p:nvSpPr>
        <p:spPr>
          <a:xfrm>
            <a:off x="5005750" y="222158"/>
            <a:ext cx="8520600" cy="63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COHORT MODEL</a:t>
            </a:r>
            <a:endParaRP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7"/>
        <p:cNvGrpSpPr/>
        <p:nvPr/>
      </p:nvGrpSpPr>
      <p:grpSpPr>
        <a:xfrm>
          <a:off x="0" y="0"/>
          <a:ext cx="0" cy="0"/>
          <a:chOff x="0" y="0"/>
          <a:chExt cx="0" cy="0"/>
        </a:xfrm>
      </p:grpSpPr>
      <p:pic>
        <p:nvPicPr>
          <p:cNvPr id="1968" name="Google Shape;1968;p151"/>
          <p:cNvPicPr preferRelativeResize="0"/>
          <p:nvPr/>
        </p:nvPicPr>
        <p:blipFill rotWithShape="1">
          <a:blip r:embed="rId3">
            <a:alphaModFix/>
          </a:blip>
          <a:srcRect t="15282" b="15282"/>
          <a:stretch/>
        </p:blipFill>
        <p:spPr>
          <a:xfrm flipH="1">
            <a:off x="-1574" y="0"/>
            <a:ext cx="9147146" cy="4763505"/>
          </a:xfrm>
          <a:prstGeom prst="rect">
            <a:avLst/>
          </a:prstGeom>
          <a:noFill/>
          <a:ln>
            <a:noFill/>
          </a:ln>
        </p:spPr>
      </p:pic>
      <p:sp>
        <p:nvSpPr>
          <p:cNvPr id="1969" name="Google Shape;1969;p151"/>
          <p:cNvSpPr/>
          <p:nvPr/>
        </p:nvSpPr>
        <p:spPr>
          <a:xfrm>
            <a:off x="110925" y="3811917"/>
            <a:ext cx="2880300" cy="952500"/>
          </a:xfrm>
          <a:prstGeom prst="rect">
            <a:avLst/>
          </a:prstGeom>
          <a:solidFill>
            <a:srgbClr val="009B77">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51"/>
          <p:cNvSpPr/>
          <p:nvPr/>
        </p:nvSpPr>
        <p:spPr>
          <a:xfrm>
            <a:off x="3131850" y="3810625"/>
            <a:ext cx="2880300" cy="952500"/>
          </a:xfrm>
          <a:prstGeom prst="rect">
            <a:avLst/>
          </a:prstGeom>
          <a:solidFill>
            <a:srgbClr val="4C4E56">
              <a:alpha val="50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51"/>
          <p:cNvSpPr/>
          <p:nvPr/>
        </p:nvSpPr>
        <p:spPr>
          <a:xfrm>
            <a:off x="6149975" y="3810625"/>
            <a:ext cx="2880300" cy="9525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51"/>
          <p:cNvSpPr txBox="1"/>
          <p:nvPr/>
        </p:nvSpPr>
        <p:spPr>
          <a:xfrm>
            <a:off x="221475" y="3812729"/>
            <a:ext cx="2659200" cy="952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Montserrat"/>
                <a:ea typeface="Montserrat"/>
                <a:cs typeface="Montserrat"/>
                <a:sym typeface="Montserrat"/>
              </a:rPr>
              <a:t>MENTORSHIP</a:t>
            </a:r>
            <a:endParaRPr sz="2400">
              <a:solidFill>
                <a:srgbClr val="FFFFFF"/>
              </a:solidFill>
              <a:latin typeface="Montserrat"/>
              <a:ea typeface="Montserrat"/>
              <a:cs typeface="Montserrat"/>
              <a:sym typeface="Montserrat"/>
            </a:endParaRPr>
          </a:p>
        </p:txBody>
      </p:sp>
      <p:sp>
        <p:nvSpPr>
          <p:cNvPr id="1973" name="Google Shape;1973;p151"/>
          <p:cNvSpPr txBox="1"/>
          <p:nvPr/>
        </p:nvSpPr>
        <p:spPr>
          <a:xfrm>
            <a:off x="3268950" y="3812730"/>
            <a:ext cx="2606100" cy="952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Montserrat"/>
                <a:ea typeface="Montserrat"/>
                <a:cs typeface="Montserrat"/>
                <a:sym typeface="Montserrat"/>
              </a:rPr>
              <a:t>EXPERIENCE</a:t>
            </a:r>
            <a:endParaRPr sz="2400">
              <a:solidFill>
                <a:srgbClr val="FFFFFF"/>
              </a:solidFill>
              <a:latin typeface="Montserrat"/>
              <a:ea typeface="Montserrat"/>
              <a:cs typeface="Montserrat"/>
              <a:sym typeface="Montserrat"/>
            </a:endParaRPr>
          </a:p>
        </p:txBody>
      </p:sp>
      <p:sp>
        <p:nvSpPr>
          <p:cNvPr id="1974" name="Google Shape;1974;p151"/>
          <p:cNvSpPr txBox="1"/>
          <p:nvPr/>
        </p:nvSpPr>
        <p:spPr>
          <a:xfrm>
            <a:off x="6206975" y="3817354"/>
            <a:ext cx="2766300" cy="94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Montserrat"/>
                <a:ea typeface="Montserrat"/>
                <a:cs typeface="Montserrat"/>
                <a:sym typeface="Montserrat"/>
              </a:rPr>
              <a:t>READINESS</a:t>
            </a:r>
            <a:endParaRPr sz="2400">
              <a:solidFill>
                <a:srgbClr val="FFFFFF"/>
              </a:solidFill>
              <a:latin typeface="Montserrat"/>
              <a:ea typeface="Montserrat"/>
              <a:cs typeface="Montserrat"/>
              <a:sym typeface="Montserrat"/>
            </a:endParaRPr>
          </a:p>
        </p:txBody>
      </p:sp>
      <p:sp>
        <p:nvSpPr>
          <p:cNvPr id="1975" name="Google Shape;1975;p151"/>
          <p:cNvSpPr txBox="1"/>
          <p:nvPr/>
        </p:nvSpPr>
        <p:spPr>
          <a:xfrm>
            <a:off x="110913" y="4733468"/>
            <a:ext cx="2800800" cy="89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9B77"/>
                </a:solidFill>
                <a:latin typeface="Lato"/>
                <a:ea typeface="Lato"/>
                <a:cs typeface="Lato"/>
                <a:sym typeface="Lato"/>
              </a:rPr>
              <a:t>We place you in a real classroom with a mentor teacher.</a:t>
            </a:r>
            <a:endParaRPr sz="1800">
              <a:solidFill>
                <a:srgbClr val="009B77"/>
              </a:solidFill>
              <a:latin typeface="Lato"/>
              <a:ea typeface="Lato"/>
              <a:cs typeface="Lato"/>
              <a:sym typeface="Lato"/>
            </a:endParaRPr>
          </a:p>
        </p:txBody>
      </p:sp>
      <p:sp>
        <p:nvSpPr>
          <p:cNvPr id="1976" name="Google Shape;1976;p151"/>
          <p:cNvSpPr txBox="1"/>
          <p:nvPr/>
        </p:nvSpPr>
        <p:spPr>
          <a:xfrm>
            <a:off x="3157256" y="4733052"/>
            <a:ext cx="2821200" cy="94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4C4E56"/>
                </a:solidFill>
                <a:latin typeface="Lato"/>
                <a:ea typeface="Lato"/>
                <a:cs typeface="Lato"/>
                <a:sym typeface="Lato"/>
              </a:rPr>
              <a:t>Start with two days a week*, then full-time in student teaching.</a:t>
            </a:r>
            <a:endParaRPr sz="1800">
              <a:solidFill>
                <a:srgbClr val="4C4E56"/>
              </a:solidFill>
              <a:latin typeface="Lato"/>
              <a:ea typeface="Lato"/>
              <a:cs typeface="Lato"/>
              <a:sym typeface="Lato"/>
            </a:endParaRPr>
          </a:p>
        </p:txBody>
      </p:sp>
      <p:sp>
        <p:nvSpPr>
          <p:cNvPr id="1977" name="Google Shape;1977;p151"/>
          <p:cNvSpPr txBox="1"/>
          <p:nvPr/>
        </p:nvSpPr>
        <p:spPr>
          <a:xfrm>
            <a:off x="6203914" y="4733055"/>
            <a:ext cx="2800800" cy="94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5A70"/>
                </a:solidFill>
                <a:latin typeface="Lato"/>
                <a:ea typeface="Lato"/>
                <a:cs typeface="Lato"/>
                <a:sym typeface="Lato"/>
              </a:rPr>
              <a:t>Graduate ready to have your own classroom!</a:t>
            </a:r>
            <a:endParaRPr sz="1800">
              <a:solidFill>
                <a:srgbClr val="005A70"/>
              </a:solidFill>
              <a:latin typeface="Lato"/>
              <a:ea typeface="Lato"/>
              <a:cs typeface="Lato"/>
              <a:sym typeface="Lato"/>
            </a:endParaRPr>
          </a:p>
        </p:txBody>
      </p:sp>
      <p:pic>
        <p:nvPicPr>
          <p:cNvPr id="1978" name="Google Shape;1978;p151"/>
          <p:cNvPicPr preferRelativeResize="0"/>
          <p:nvPr/>
        </p:nvPicPr>
        <p:blipFill>
          <a:blip r:embed="rId4">
            <a:alphaModFix/>
          </a:blip>
          <a:stretch>
            <a:fillRect/>
          </a:stretch>
        </p:blipFill>
        <p:spPr>
          <a:xfrm>
            <a:off x="8356203" y="283464"/>
            <a:ext cx="464820" cy="464820"/>
          </a:xfrm>
          <a:prstGeom prst="rect">
            <a:avLst/>
          </a:prstGeom>
          <a:noFill/>
          <a:ln>
            <a:noFill/>
          </a:ln>
        </p:spPr>
      </p:pic>
      <p:sp>
        <p:nvSpPr>
          <p:cNvPr id="1979" name="Google Shape;1979;p151"/>
          <p:cNvSpPr/>
          <p:nvPr/>
        </p:nvSpPr>
        <p:spPr>
          <a:xfrm>
            <a:off x="110925" y="58400"/>
            <a:ext cx="2880300" cy="952500"/>
          </a:xfrm>
          <a:prstGeom prst="rect">
            <a:avLst/>
          </a:prstGeom>
          <a:solidFill>
            <a:srgbClr val="4C4E56">
              <a:alpha val="50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51"/>
          <p:cNvSpPr txBox="1">
            <a:spLocks noGrp="1"/>
          </p:cNvSpPr>
          <p:nvPr>
            <p:ph type="title"/>
          </p:nvPr>
        </p:nvSpPr>
        <p:spPr>
          <a:xfrm>
            <a:off x="134725" y="216500"/>
            <a:ext cx="6590100" cy="63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FIELD-BASED</a:t>
            </a:r>
            <a:endParaRPr>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4"/>
        <p:cNvGrpSpPr/>
        <p:nvPr/>
      </p:nvGrpSpPr>
      <p:grpSpPr>
        <a:xfrm>
          <a:off x="0" y="0"/>
          <a:ext cx="0" cy="0"/>
          <a:chOff x="0" y="0"/>
          <a:chExt cx="0" cy="0"/>
        </a:xfrm>
      </p:grpSpPr>
      <p:pic>
        <p:nvPicPr>
          <p:cNvPr id="1985" name="Google Shape;1985;p152"/>
          <p:cNvPicPr preferRelativeResize="0"/>
          <p:nvPr/>
        </p:nvPicPr>
        <p:blipFill rotWithShape="1">
          <a:blip r:embed="rId3">
            <a:alphaModFix/>
          </a:blip>
          <a:srcRect t="9700" b="20865"/>
          <a:stretch/>
        </p:blipFill>
        <p:spPr>
          <a:xfrm>
            <a:off x="-1573" y="0"/>
            <a:ext cx="9147146" cy="4763507"/>
          </a:xfrm>
          <a:prstGeom prst="rect">
            <a:avLst/>
          </a:prstGeom>
          <a:noFill/>
          <a:ln>
            <a:noFill/>
          </a:ln>
        </p:spPr>
      </p:pic>
      <p:sp>
        <p:nvSpPr>
          <p:cNvPr id="1986" name="Google Shape;1986;p152"/>
          <p:cNvSpPr/>
          <p:nvPr/>
        </p:nvSpPr>
        <p:spPr>
          <a:xfrm>
            <a:off x="110925" y="3811917"/>
            <a:ext cx="2880300" cy="952500"/>
          </a:xfrm>
          <a:prstGeom prst="rect">
            <a:avLst/>
          </a:prstGeom>
          <a:solidFill>
            <a:srgbClr val="009B77">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52"/>
          <p:cNvSpPr/>
          <p:nvPr/>
        </p:nvSpPr>
        <p:spPr>
          <a:xfrm>
            <a:off x="3131850" y="3810625"/>
            <a:ext cx="2880300" cy="952500"/>
          </a:xfrm>
          <a:prstGeom prst="rect">
            <a:avLst/>
          </a:prstGeom>
          <a:solidFill>
            <a:srgbClr val="4C4E56">
              <a:alpha val="50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52"/>
          <p:cNvSpPr/>
          <p:nvPr/>
        </p:nvSpPr>
        <p:spPr>
          <a:xfrm>
            <a:off x="6149975" y="3810625"/>
            <a:ext cx="2880300" cy="952500"/>
          </a:xfrm>
          <a:prstGeom prst="rect">
            <a:avLst/>
          </a:prstGeom>
          <a:solidFill>
            <a:srgbClr val="005A70">
              <a:alpha val="7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52"/>
          <p:cNvSpPr txBox="1"/>
          <p:nvPr/>
        </p:nvSpPr>
        <p:spPr>
          <a:xfrm>
            <a:off x="221475" y="3812729"/>
            <a:ext cx="2659200" cy="952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rgbClr val="FFFFFF"/>
                </a:solidFill>
                <a:latin typeface="Montserrat"/>
                <a:ea typeface="Montserrat"/>
                <a:cs typeface="Montserrat"/>
                <a:sym typeface="Montserrat"/>
              </a:rPr>
              <a:t>BIGGEST BANG FOR YOUR BUCK</a:t>
            </a:r>
            <a:endParaRPr sz="2200">
              <a:solidFill>
                <a:srgbClr val="FFFFFF"/>
              </a:solidFill>
              <a:latin typeface="Montserrat"/>
              <a:ea typeface="Montserrat"/>
              <a:cs typeface="Montserrat"/>
              <a:sym typeface="Montserrat"/>
            </a:endParaRPr>
          </a:p>
        </p:txBody>
      </p:sp>
      <p:sp>
        <p:nvSpPr>
          <p:cNvPr id="1990" name="Google Shape;1990;p152"/>
          <p:cNvSpPr txBox="1"/>
          <p:nvPr/>
        </p:nvSpPr>
        <p:spPr>
          <a:xfrm>
            <a:off x="3268950" y="3812730"/>
            <a:ext cx="2606100" cy="952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Montserrat"/>
                <a:ea typeface="Montserrat"/>
                <a:cs typeface="Montserrat"/>
                <a:sym typeface="Montserrat"/>
              </a:rPr>
              <a:t>SPECIALIZED SKILL SETS</a:t>
            </a:r>
            <a:endParaRPr sz="2400">
              <a:solidFill>
                <a:srgbClr val="FFFFFF"/>
              </a:solidFill>
              <a:latin typeface="Montserrat"/>
              <a:ea typeface="Montserrat"/>
              <a:cs typeface="Montserrat"/>
              <a:sym typeface="Montserrat"/>
            </a:endParaRPr>
          </a:p>
        </p:txBody>
      </p:sp>
      <p:sp>
        <p:nvSpPr>
          <p:cNvPr id="1991" name="Google Shape;1991;p152"/>
          <p:cNvSpPr txBox="1"/>
          <p:nvPr/>
        </p:nvSpPr>
        <p:spPr>
          <a:xfrm>
            <a:off x="6206975" y="3817354"/>
            <a:ext cx="2766300" cy="94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Montserrat"/>
                <a:ea typeface="Montserrat"/>
                <a:cs typeface="Montserrat"/>
                <a:sym typeface="Montserrat"/>
              </a:rPr>
              <a:t>INCREASED EMPLOYABILITY</a:t>
            </a:r>
            <a:endParaRPr sz="2400">
              <a:solidFill>
                <a:srgbClr val="FFFFFF"/>
              </a:solidFill>
              <a:latin typeface="Montserrat"/>
              <a:ea typeface="Montserrat"/>
              <a:cs typeface="Montserrat"/>
              <a:sym typeface="Montserrat"/>
            </a:endParaRPr>
          </a:p>
        </p:txBody>
      </p:sp>
      <p:sp>
        <p:nvSpPr>
          <p:cNvPr id="1992" name="Google Shape;1992;p152"/>
          <p:cNvSpPr txBox="1"/>
          <p:nvPr/>
        </p:nvSpPr>
        <p:spPr>
          <a:xfrm>
            <a:off x="131325" y="4733475"/>
            <a:ext cx="2800800" cy="95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9B77"/>
                </a:solidFill>
                <a:latin typeface="Lato"/>
                <a:ea typeface="Lato"/>
                <a:cs typeface="Lato"/>
                <a:sym typeface="Lato"/>
              </a:rPr>
              <a:t>Two licenses in the same amount of time!</a:t>
            </a:r>
            <a:endParaRPr sz="1800">
              <a:solidFill>
                <a:srgbClr val="009B77"/>
              </a:solidFill>
              <a:latin typeface="Lato"/>
              <a:ea typeface="Lato"/>
              <a:cs typeface="Lato"/>
              <a:sym typeface="Lato"/>
            </a:endParaRPr>
          </a:p>
        </p:txBody>
      </p:sp>
      <p:sp>
        <p:nvSpPr>
          <p:cNvPr id="1993" name="Google Shape;1993;p152"/>
          <p:cNvSpPr txBox="1"/>
          <p:nvPr/>
        </p:nvSpPr>
        <p:spPr>
          <a:xfrm>
            <a:off x="3157256" y="4733052"/>
            <a:ext cx="2821200" cy="94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4C4E56"/>
                </a:solidFill>
                <a:latin typeface="Lato"/>
                <a:ea typeface="Lato"/>
                <a:cs typeface="Lato"/>
                <a:sym typeface="Lato"/>
              </a:rPr>
              <a:t>Learn skills to support a wider range of students and needs!</a:t>
            </a:r>
            <a:endParaRPr sz="1800">
              <a:solidFill>
                <a:srgbClr val="4C4E56"/>
              </a:solidFill>
              <a:latin typeface="Lato"/>
              <a:ea typeface="Lato"/>
              <a:cs typeface="Lato"/>
              <a:sym typeface="Lato"/>
            </a:endParaRPr>
          </a:p>
        </p:txBody>
      </p:sp>
      <p:sp>
        <p:nvSpPr>
          <p:cNvPr id="1994" name="Google Shape;1994;p152"/>
          <p:cNvSpPr txBox="1"/>
          <p:nvPr/>
        </p:nvSpPr>
        <p:spPr>
          <a:xfrm>
            <a:off x="6203925" y="4733050"/>
            <a:ext cx="2880300" cy="94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5A70"/>
                </a:solidFill>
                <a:latin typeface="Lato"/>
                <a:ea typeface="Lato"/>
                <a:cs typeface="Lato"/>
                <a:sym typeface="Lato"/>
              </a:rPr>
              <a:t>Can be hired in either field upon graduation!</a:t>
            </a:r>
            <a:endParaRPr sz="1800">
              <a:solidFill>
                <a:srgbClr val="005A70"/>
              </a:solidFill>
              <a:latin typeface="Lato"/>
              <a:ea typeface="Lato"/>
              <a:cs typeface="Lato"/>
              <a:sym typeface="Lato"/>
            </a:endParaRPr>
          </a:p>
        </p:txBody>
      </p:sp>
      <p:pic>
        <p:nvPicPr>
          <p:cNvPr id="1995" name="Google Shape;1995;p152"/>
          <p:cNvPicPr preferRelativeResize="0"/>
          <p:nvPr/>
        </p:nvPicPr>
        <p:blipFill>
          <a:blip r:embed="rId4">
            <a:alphaModFix/>
          </a:blip>
          <a:stretch>
            <a:fillRect/>
          </a:stretch>
        </p:blipFill>
        <p:spPr>
          <a:xfrm>
            <a:off x="8356203" y="283464"/>
            <a:ext cx="464820" cy="464820"/>
          </a:xfrm>
          <a:prstGeom prst="rect">
            <a:avLst/>
          </a:prstGeom>
          <a:noFill/>
          <a:ln>
            <a:noFill/>
          </a:ln>
        </p:spPr>
      </p:pic>
      <p:sp>
        <p:nvSpPr>
          <p:cNvPr id="1996" name="Google Shape;1996;p152"/>
          <p:cNvSpPr/>
          <p:nvPr/>
        </p:nvSpPr>
        <p:spPr>
          <a:xfrm>
            <a:off x="110925" y="91500"/>
            <a:ext cx="4893300" cy="549600"/>
          </a:xfrm>
          <a:prstGeom prst="rect">
            <a:avLst/>
          </a:prstGeom>
          <a:solidFill>
            <a:srgbClr val="4C4E56">
              <a:alpha val="50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52"/>
          <p:cNvSpPr txBox="1">
            <a:spLocks noGrp="1"/>
          </p:cNvSpPr>
          <p:nvPr>
            <p:ph type="title"/>
          </p:nvPr>
        </p:nvSpPr>
        <p:spPr>
          <a:xfrm>
            <a:off x="134725" y="64100"/>
            <a:ext cx="8097300" cy="63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Dual Certification Options</a:t>
            </a:r>
            <a:endParaRPr>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1"/>
        <p:cNvGrpSpPr/>
        <p:nvPr/>
      </p:nvGrpSpPr>
      <p:grpSpPr>
        <a:xfrm>
          <a:off x="0" y="0"/>
          <a:ext cx="0" cy="0"/>
          <a:chOff x="0" y="0"/>
          <a:chExt cx="0" cy="0"/>
        </a:xfrm>
      </p:grpSpPr>
      <p:sp>
        <p:nvSpPr>
          <p:cNvPr id="2002" name="Google Shape;2002;p153"/>
          <p:cNvSpPr txBox="1">
            <a:spLocks noGrp="1"/>
          </p:cNvSpPr>
          <p:nvPr>
            <p:ph type="ctrTitle"/>
          </p:nvPr>
        </p:nvSpPr>
        <p:spPr>
          <a:xfrm>
            <a:off x="540300" y="1949500"/>
            <a:ext cx="6871800" cy="161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FFFFFF"/>
                </a:solidFill>
              </a:rPr>
              <a:t>Funding &amp; Salary Info</a:t>
            </a:r>
            <a:endParaRPr>
              <a:solidFill>
                <a:srgbClr val="FFFFFF"/>
              </a:solidFill>
            </a:endParaRPr>
          </a:p>
        </p:txBody>
      </p:sp>
      <p:sp>
        <p:nvSpPr>
          <p:cNvPr id="2003" name="Google Shape;2003;p153"/>
          <p:cNvSpPr txBox="1">
            <a:spLocks noGrp="1"/>
          </p:cNvSpPr>
          <p:nvPr>
            <p:ph type="subTitle" idx="1"/>
          </p:nvPr>
        </p:nvSpPr>
        <p:spPr>
          <a:xfrm>
            <a:off x="540300" y="3453825"/>
            <a:ext cx="6504000" cy="88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EFEFEF"/>
                </a:solidFill>
              </a:rPr>
              <a:t>Understanding all the opportunities and resources to support you on this journey</a:t>
            </a:r>
            <a:endParaRPr>
              <a:solidFill>
                <a:srgbClr val="EFEFEF"/>
              </a:solidFill>
            </a:endParaRPr>
          </a:p>
        </p:txBody>
      </p:sp>
      <p:sp>
        <p:nvSpPr>
          <p:cNvPr id="2004" name="Google Shape;2004;p153" descr="Return to the main presentation navigation menu." title="Link to Home Menu">
            <a:hlinkClick r:id="" action="ppaction://noaction"/>
          </p:cNvPr>
          <p:cNvSpPr/>
          <p:nvPr/>
        </p:nvSpPr>
        <p:spPr>
          <a:xfrm>
            <a:off x="134725" y="-8450"/>
            <a:ext cx="13902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53" descr="Learn more about scholarships and financial aid." title="Link to Funding">
            <a:hlinkClick r:id="rId3" action="ppaction://hlinksldjump"/>
          </p:cNvPr>
          <p:cNvSpPr/>
          <p:nvPr/>
        </p:nvSpPr>
        <p:spPr>
          <a:xfrm>
            <a:off x="4706725" y="-8450"/>
            <a:ext cx="13902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53" descr="Learn more about the teaching profession." title="Link to Teaching">
            <a:hlinkClick r:id="" action="ppaction://noaction"/>
          </p:cNvPr>
          <p:cNvSpPr/>
          <p:nvPr/>
        </p:nvSpPr>
        <p:spPr>
          <a:xfrm>
            <a:off x="1658725" y="-8450"/>
            <a:ext cx="13902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53" descr="Learn more about the teacher licensure programs at the UH Mānoa College of Education." title="Link to Programs">
            <a:hlinkClick r:id="rId3" action="ppaction://hlinksldjump"/>
          </p:cNvPr>
          <p:cNvSpPr/>
          <p:nvPr/>
        </p:nvSpPr>
        <p:spPr>
          <a:xfrm>
            <a:off x="3165817" y="-8450"/>
            <a:ext cx="13902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1"/>
        <p:cNvGrpSpPr/>
        <p:nvPr/>
      </p:nvGrpSpPr>
      <p:grpSpPr>
        <a:xfrm>
          <a:off x="0" y="0"/>
          <a:ext cx="0" cy="0"/>
          <a:chOff x="0" y="0"/>
          <a:chExt cx="0" cy="0"/>
        </a:xfrm>
      </p:grpSpPr>
      <p:graphicFrame>
        <p:nvGraphicFramePr>
          <p:cNvPr id="2012" name="Google Shape;2012;p154"/>
          <p:cNvGraphicFramePr/>
          <p:nvPr/>
        </p:nvGraphicFramePr>
        <p:xfrm>
          <a:off x="428613" y="2469954"/>
          <a:ext cx="3000000" cy="3000000"/>
        </p:xfrm>
        <a:graphic>
          <a:graphicData uri="http://schemas.openxmlformats.org/drawingml/2006/table">
            <a:tbl>
              <a:tblPr>
                <a:noFill/>
                <a:tableStyleId>{36859CD1-60C8-4BFF-B002-1CB07A11FFCC}</a:tableStyleId>
              </a:tblPr>
              <a:tblGrid>
                <a:gridCol w="2612850">
                  <a:extLst>
                    <a:ext uri="{9D8B030D-6E8A-4147-A177-3AD203B41FA5}">
                      <a16:colId xmlns:a16="http://schemas.microsoft.com/office/drawing/2014/main" val="20000"/>
                    </a:ext>
                  </a:extLst>
                </a:gridCol>
                <a:gridCol w="2296450">
                  <a:extLst>
                    <a:ext uri="{9D8B030D-6E8A-4147-A177-3AD203B41FA5}">
                      <a16:colId xmlns:a16="http://schemas.microsoft.com/office/drawing/2014/main" val="20001"/>
                    </a:ext>
                  </a:extLst>
                </a:gridCol>
                <a:gridCol w="3317400">
                  <a:extLst>
                    <a:ext uri="{9D8B030D-6E8A-4147-A177-3AD203B41FA5}">
                      <a16:colId xmlns:a16="http://schemas.microsoft.com/office/drawing/2014/main" val="20002"/>
                    </a:ext>
                  </a:extLst>
                </a:gridCol>
              </a:tblGrid>
              <a:tr h="588700">
                <a:tc rowSpan="2">
                  <a:txBody>
                    <a:bodyPr/>
                    <a:lstStyle/>
                    <a:p>
                      <a:pPr marL="0" lvl="0" indent="0" algn="ctr" rtl="0">
                        <a:spcBef>
                          <a:spcPts val="0"/>
                        </a:spcBef>
                        <a:spcAft>
                          <a:spcPts val="0"/>
                        </a:spcAft>
                        <a:buNone/>
                      </a:pPr>
                      <a:r>
                        <a:rPr lang="en" sz="2300" b="1">
                          <a:latin typeface="Lato"/>
                          <a:ea typeface="Lato"/>
                          <a:cs typeface="Lato"/>
                          <a:sym typeface="Lato"/>
                        </a:rPr>
                        <a:t>Resident Tuition</a:t>
                      </a:r>
                      <a:endParaRPr sz="2300" b="1">
                        <a:latin typeface="Lato"/>
                        <a:ea typeface="Lato"/>
                        <a:cs typeface="Lato"/>
                        <a:sym typeface="Lato"/>
                      </a:endParaRPr>
                    </a:p>
                  </a:txBody>
                  <a:tcPr marL="91425" marR="91425" marT="76200" marB="76200" anchor="ctr"/>
                </a:tc>
                <a:tc>
                  <a:txBody>
                    <a:bodyPr/>
                    <a:lstStyle/>
                    <a:p>
                      <a:pPr marL="0" lvl="0" indent="0" algn="l" rtl="0">
                        <a:spcBef>
                          <a:spcPts val="0"/>
                        </a:spcBef>
                        <a:spcAft>
                          <a:spcPts val="0"/>
                        </a:spcAft>
                        <a:buNone/>
                      </a:pPr>
                      <a:r>
                        <a:rPr lang="en" sz="2300">
                          <a:latin typeface="Lato"/>
                          <a:ea typeface="Lato"/>
                          <a:cs typeface="Lato"/>
                          <a:sym typeface="Lato"/>
                        </a:rPr>
                        <a:t>Undergraduate</a:t>
                      </a:r>
                      <a:endParaRPr sz="2300">
                        <a:latin typeface="Lato"/>
                        <a:ea typeface="Lato"/>
                        <a:cs typeface="Lato"/>
                        <a:sym typeface="Lato"/>
                      </a:endParaRPr>
                    </a:p>
                  </a:txBody>
                  <a:tcPr marL="91425" marR="91425" marT="76200" marB="76200" anchor="ctr"/>
                </a:tc>
                <a:tc>
                  <a:txBody>
                    <a:bodyPr/>
                    <a:lstStyle/>
                    <a:p>
                      <a:pPr marL="0" lvl="0" indent="0" algn="l" rtl="0">
                        <a:spcBef>
                          <a:spcPts val="0"/>
                        </a:spcBef>
                        <a:spcAft>
                          <a:spcPts val="0"/>
                        </a:spcAft>
                        <a:buNone/>
                      </a:pPr>
                      <a:r>
                        <a:rPr lang="en" sz="2300">
                          <a:latin typeface="Lato"/>
                          <a:ea typeface="Lato"/>
                          <a:cs typeface="Lato"/>
                          <a:sym typeface="Lato"/>
                        </a:rPr>
                        <a:t>$471/cr</a:t>
                      </a:r>
                      <a:endParaRPr sz="2300">
                        <a:latin typeface="Lato"/>
                        <a:ea typeface="Lato"/>
                        <a:cs typeface="Lato"/>
                        <a:sym typeface="Lato"/>
                      </a:endParaRPr>
                    </a:p>
                  </a:txBody>
                  <a:tcPr marL="91425" marR="91425" marT="76200" marB="76200" anchor="ctr"/>
                </a:tc>
                <a:extLst>
                  <a:ext uri="{0D108BD9-81ED-4DB2-BD59-A6C34878D82A}">
                    <a16:rowId xmlns:a16="http://schemas.microsoft.com/office/drawing/2014/main" val="10000"/>
                  </a:ext>
                </a:extLst>
              </a:tr>
              <a:tr h="634550">
                <a:tc vMerge="1">
                  <a:txBody>
                    <a:bodyPr/>
                    <a:lstStyle/>
                    <a:p>
                      <a:endParaRPr lang="en-US"/>
                    </a:p>
                  </a:txBody>
                  <a:tcPr/>
                </a:tc>
                <a:tc>
                  <a:txBody>
                    <a:bodyPr/>
                    <a:lstStyle/>
                    <a:p>
                      <a:pPr marL="0" lvl="0" indent="0" algn="l" rtl="0">
                        <a:spcBef>
                          <a:spcPts val="0"/>
                        </a:spcBef>
                        <a:spcAft>
                          <a:spcPts val="0"/>
                        </a:spcAft>
                        <a:buNone/>
                      </a:pPr>
                      <a:r>
                        <a:rPr lang="en" sz="2300">
                          <a:latin typeface="Lato"/>
                          <a:ea typeface="Lato"/>
                          <a:cs typeface="Lato"/>
                          <a:sym typeface="Lato"/>
                        </a:rPr>
                        <a:t>Full Time Status</a:t>
                      </a:r>
                      <a:endParaRPr sz="2300">
                        <a:latin typeface="Lato"/>
                        <a:ea typeface="Lato"/>
                        <a:cs typeface="Lato"/>
                        <a:sym typeface="Lato"/>
                      </a:endParaRPr>
                    </a:p>
                    <a:p>
                      <a:pPr marL="0" lvl="0" indent="0" algn="l" rtl="0">
                        <a:spcBef>
                          <a:spcPts val="0"/>
                        </a:spcBef>
                        <a:spcAft>
                          <a:spcPts val="0"/>
                        </a:spcAft>
                        <a:buNone/>
                      </a:pPr>
                      <a:r>
                        <a:rPr lang="en" sz="1300">
                          <a:latin typeface="Lato"/>
                          <a:ea typeface="Lato"/>
                          <a:cs typeface="Lato"/>
                          <a:sym typeface="Lato"/>
                        </a:rPr>
                        <a:t>For Manoa-based programs</a:t>
                      </a:r>
                      <a:endParaRPr sz="1300">
                        <a:latin typeface="Lato"/>
                        <a:ea typeface="Lato"/>
                        <a:cs typeface="Lato"/>
                        <a:sym typeface="Lato"/>
                      </a:endParaRPr>
                    </a:p>
                  </a:txBody>
                  <a:tcPr marL="91425" marR="91425" marT="76200" marB="76200" anchor="ctr"/>
                </a:tc>
                <a:tc>
                  <a:txBody>
                    <a:bodyPr/>
                    <a:lstStyle/>
                    <a:p>
                      <a:pPr marL="0" lvl="0" indent="0" algn="l" rtl="0">
                        <a:spcBef>
                          <a:spcPts val="0"/>
                        </a:spcBef>
                        <a:spcAft>
                          <a:spcPts val="0"/>
                        </a:spcAft>
                        <a:buNone/>
                      </a:pPr>
                      <a:r>
                        <a:rPr lang="en" sz="2300">
                          <a:solidFill>
                            <a:srgbClr val="1D1D1D"/>
                          </a:solidFill>
                          <a:highlight>
                            <a:srgbClr val="FFFFFF"/>
                          </a:highlight>
                        </a:rPr>
                        <a:t>$5,652 per semester</a:t>
                      </a:r>
                      <a:endParaRPr sz="3400">
                        <a:latin typeface="Lato"/>
                        <a:ea typeface="Lato"/>
                        <a:cs typeface="Lato"/>
                        <a:sym typeface="Lato"/>
                      </a:endParaRPr>
                    </a:p>
                  </a:txBody>
                  <a:tcPr marL="91425" marR="91425" marT="76200" marB="76200" anchor="ctr"/>
                </a:tc>
                <a:extLst>
                  <a:ext uri="{0D108BD9-81ED-4DB2-BD59-A6C34878D82A}">
                    <a16:rowId xmlns:a16="http://schemas.microsoft.com/office/drawing/2014/main" val="10001"/>
                  </a:ext>
                </a:extLst>
              </a:tr>
            </a:tbl>
          </a:graphicData>
        </a:graphic>
      </p:graphicFrame>
      <p:graphicFrame>
        <p:nvGraphicFramePr>
          <p:cNvPr id="2013" name="Google Shape;2013;p154"/>
          <p:cNvGraphicFramePr/>
          <p:nvPr/>
        </p:nvGraphicFramePr>
        <p:xfrm>
          <a:off x="428600" y="3953779"/>
          <a:ext cx="3000000" cy="3000000"/>
        </p:xfrm>
        <a:graphic>
          <a:graphicData uri="http://schemas.openxmlformats.org/drawingml/2006/table">
            <a:tbl>
              <a:tblPr>
                <a:noFill/>
                <a:tableStyleId>{36859CD1-60C8-4BFF-B002-1CB07A11FFCC}</a:tableStyleId>
              </a:tblPr>
              <a:tblGrid>
                <a:gridCol w="2612850">
                  <a:extLst>
                    <a:ext uri="{9D8B030D-6E8A-4147-A177-3AD203B41FA5}">
                      <a16:colId xmlns:a16="http://schemas.microsoft.com/office/drawing/2014/main" val="20000"/>
                    </a:ext>
                  </a:extLst>
                </a:gridCol>
                <a:gridCol w="2296475">
                  <a:extLst>
                    <a:ext uri="{9D8B030D-6E8A-4147-A177-3AD203B41FA5}">
                      <a16:colId xmlns:a16="http://schemas.microsoft.com/office/drawing/2014/main" val="20001"/>
                    </a:ext>
                  </a:extLst>
                </a:gridCol>
                <a:gridCol w="3317375">
                  <a:extLst>
                    <a:ext uri="{9D8B030D-6E8A-4147-A177-3AD203B41FA5}">
                      <a16:colId xmlns:a16="http://schemas.microsoft.com/office/drawing/2014/main" val="20002"/>
                    </a:ext>
                  </a:extLst>
                </a:gridCol>
              </a:tblGrid>
              <a:tr h="645650">
                <a:tc rowSpan="2">
                  <a:txBody>
                    <a:bodyPr/>
                    <a:lstStyle/>
                    <a:p>
                      <a:pPr marL="0" lvl="0" indent="0" algn="ctr" rtl="0">
                        <a:spcBef>
                          <a:spcPts val="0"/>
                        </a:spcBef>
                        <a:spcAft>
                          <a:spcPts val="0"/>
                        </a:spcAft>
                        <a:buNone/>
                      </a:pPr>
                      <a:r>
                        <a:rPr lang="en" sz="2300" b="1">
                          <a:latin typeface="Lato"/>
                          <a:ea typeface="Lato"/>
                          <a:cs typeface="Lato"/>
                          <a:sym typeface="Lato"/>
                        </a:rPr>
                        <a:t>Non- Resident Tuition</a:t>
                      </a:r>
                      <a:endParaRPr sz="2300" b="1">
                        <a:latin typeface="Lato"/>
                        <a:ea typeface="Lato"/>
                        <a:cs typeface="Lato"/>
                        <a:sym typeface="Lato"/>
                      </a:endParaRPr>
                    </a:p>
                  </a:txBody>
                  <a:tcPr marL="91425" marR="91425" marT="76200" marB="76200" anchor="ctr"/>
                </a:tc>
                <a:tc>
                  <a:txBody>
                    <a:bodyPr/>
                    <a:lstStyle/>
                    <a:p>
                      <a:pPr marL="0" lvl="0" indent="0" algn="l" rtl="0">
                        <a:spcBef>
                          <a:spcPts val="0"/>
                        </a:spcBef>
                        <a:spcAft>
                          <a:spcPts val="0"/>
                        </a:spcAft>
                        <a:buNone/>
                      </a:pPr>
                      <a:r>
                        <a:rPr lang="en" sz="2300">
                          <a:latin typeface="Lato"/>
                          <a:ea typeface="Lato"/>
                          <a:cs typeface="Lato"/>
                          <a:sym typeface="Lato"/>
                        </a:rPr>
                        <a:t>Undergraduate</a:t>
                      </a:r>
                      <a:endParaRPr sz="2300">
                        <a:latin typeface="Lato"/>
                        <a:ea typeface="Lato"/>
                        <a:cs typeface="Lato"/>
                        <a:sym typeface="Lato"/>
                      </a:endParaRPr>
                    </a:p>
                  </a:txBody>
                  <a:tcPr marL="91425" marR="91425" marT="76200" marB="76200" anchor="ctr"/>
                </a:tc>
                <a:tc>
                  <a:txBody>
                    <a:bodyPr/>
                    <a:lstStyle/>
                    <a:p>
                      <a:pPr marL="0" lvl="0" indent="0" algn="l" rtl="0">
                        <a:spcBef>
                          <a:spcPts val="0"/>
                        </a:spcBef>
                        <a:spcAft>
                          <a:spcPts val="0"/>
                        </a:spcAft>
                        <a:buNone/>
                      </a:pPr>
                      <a:r>
                        <a:rPr lang="en" sz="2300">
                          <a:latin typeface="Lato"/>
                          <a:ea typeface="Lato"/>
                          <a:cs typeface="Lato"/>
                          <a:sym typeface="Lato"/>
                        </a:rPr>
                        <a:t>$1,389/cr</a:t>
                      </a:r>
                      <a:endParaRPr sz="2300">
                        <a:latin typeface="Lato"/>
                        <a:ea typeface="Lato"/>
                        <a:cs typeface="Lato"/>
                        <a:sym typeface="Lato"/>
                      </a:endParaRPr>
                    </a:p>
                  </a:txBody>
                  <a:tcPr marL="91425" marR="91425" marT="76200" marB="76200" anchor="ctr"/>
                </a:tc>
                <a:extLst>
                  <a:ext uri="{0D108BD9-81ED-4DB2-BD59-A6C34878D82A}">
                    <a16:rowId xmlns:a16="http://schemas.microsoft.com/office/drawing/2014/main" val="10000"/>
                  </a:ext>
                </a:extLst>
              </a:tr>
              <a:tr h="317500">
                <a:tc vMerge="1">
                  <a:txBody>
                    <a:bodyPr/>
                    <a:lstStyle/>
                    <a:p>
                      <a:endParaRPr lang="en-US"/>
                    </a:p>
                  </a:txBody>
                  <a:tcPr/>
                </a:tc>
                <a:tc>
                  <a:txBody>
                    <a:bodyPr/>
                    <a:lstStyle/>
                    <a:p>
                      <a:pPr marL="0" lvl="0" indent="0" algn="l" rtl="0">
                        <a:spcBef>
                          <a:spcPts val="0"/>
                        </a:spcBef>
                        <a:spcAft>
                          <a:spcPts val="0"/>
                        </a:spcAft>
                        <a:buNone/>
                      </a:pPr>
                      <a:r>
                        <a:rPr lang="en" sz="2300">
                          <a:latin typeface="Lato"/>
                          <a:ea typeface="Lato"/>
                          <a:cs typeface="Lato"/>
                          <a:sym typeface="Lato"/>
                        </a:rPr>
                        <a:t>Full Time Status</a:t>
                      </a:r>
                      <a:endParaRPr sz="230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1300">
                          <a:solidFill>
                            <a:schemeClr val="dk1"/>
                          </a:solidFill>
                          <a:latin typeface="Lato"/>
                          <a:ea typeface="Lato"/>
                          <a:cs typeface="Lato"/>
                          <a:sym typeface="Lato"/>
                        </a:rPr>
                        <a:t>For Manoa-based programs</a:t>
                      </a:r>
                      <a:endParaRPr sz="2300">
                        <a:latin typeface="Lato"/>
                        <a:ea typeface="Lato"/>
                        <a:cs typeface="Lato"/>
                        <a:sym typeface="Lato"/>
                      </a:endParaRPr>
                    </a:p>
                  </a:txBody>
                  <a:tcPr marL="91425" marR="91425" marT="76200" marB="76200" anchor="ctr"/>
                </a:tc>
                <a:tc>
                  <a:txBody>
                    <a:bodyPr/>
                    <a:lstStyle/>
                    <a:p>
                      <a:pPr marL="0" lvl="0" indent="0" algn="l" rtl="0">
                        <a:spcBef>
                          <a:spcPts val="0"/>
                        </a:spcBef>
                        <a:spcAft>
                          <a:spcPts val="0"/>
                        </a:spcAft>
                        <a:buNone/>
                      </a:pPr>
                      <a:r>
                        <a:rPr lang="en" sz="2300">
                          <a:solidFill>
                            <a:srgbClr val="1D1D1D"/>
                          </a:solidFill>
                          <a:highlight>
                            <a:srgbClr val="FFFFFF"/>
                          </a:highlight>
                        </a:rPr>
                        <a:t>$16,668 per semester</a:t>
                      </a:r>
                      <a:endParaRPr sz="3400">
                        <a:latin typeface="Lato"/>
                        <a:ea typeface="Lato"/>
                        <a:cs typeface="Lato"/>
                        <a:sym typeface="Lato"/>
                      </a:endParaRPr>
                    </a:p>
                  </a:txBody>
                  <a:tcPr marL="91425" marR="91425" marT="76200" marB="76200" anchor="ctr"/>
                </a:tc>
                <a:extLst>
                  <a:ext uri="{0D108BD9-81ED-4DB2-BD59-A6C34878D82A}">
                    <a16:rowId xmlns:a16="http://schemas.microsoft.com/office/drawing/2014/main" val="10001"/>
                  </a:ext>
                </a:extLst>
              </a:tr>
            </a:tbl>
          </a:graphicData>
        </a:graphic>
      </p:graphicFrame>
      <p:sp>
        <p:nvSpPr>
          <p:cNvPr id="2014" name="Google Shape;2014;p154"/>
          <p:cNvSpPr txBox="1"/>
          <p:nvPr/>
        </p:nvSpPr>
        <p:spPr>
          <a:xfrm>
            <a:off x="5119050" y="1956292"/>
            <a:ext cx="1770900" cy="51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Lato"/>
                <a:ea typeface="Lato"/>
                <a:cs typeface="Lato"/>
                <a:sym typeface="Lato"/>
              </a:rPr>
              <a:t>‘20 - ’23</a:t>
            </a:r>
            <a:endParaRPr sz="2400">
              <a:latin typeface="Lato"/>
              <a:ea typeface="Lato"/>
              <a:cs typeface="Lato"/>
              <a:sym typeface="Lato"/>
            </a:endParaRPr>
          </a:p>
        </p:txBody>
      </p:sp>
      <p:sp>
        <p:nvSpPr>
          <p:cNvPr id="2015" name="Google Shape;2015;p154"/>
          <p:cNvSpPr txBox="1">
            <a:spLocks noGrp="1"/>
          </p:cNvSpPr>
          <p:nvPr>
            <p:ph type="title"/>
          </p:nvPr>
        </p:nvSpPr>
        <p:spPr>
          <a:xfrm>
            <a:off x="134725" y="911833"/>
            <a:ext cx="8520600" cy="63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COST OF ATTENDANCE</a:t>
            </a:r>
            <a:endParaRPr/>
          </a:p>
        </p:txBody>
      </p:sp>
      <p:sp>
        <p:nvSpPr>
          <p:cNvPr id="2016" name="Google Shape;2016;p154" descr="Return to the main presentation navigation menu." title="Link to Home Menu">
            <a:hlinkClick r:id="" action="ppaction://noaction"/>
          </p:cNvPr>
          <p:cNvSpPr/>
          <p:nvPr/>
        </p:nvSpPr>
        <p:spPr>
          <a:xfrm>
            <a:off x="134725" y="-8450"/>
            <a:ext cx="13902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54" descr="Learn more about scholarships and financial aid." title="Link to Funding">
            <a:hlinkClick r:id="rId3" action="ppaction://hlinksldjump"/>
          </p:cNvPr>
          <p:cNvSpPr/>
          <p:nvPr/>
        </p:nvSpPr>
        <p:spPr>
          <a:xfrm>
            <a:off x="4706725" y="-8450"/>
            <a:ext cx="13902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54" descr="Learn more about the teaching profession." title="Link to Teaching">
            <a:hlinkClick r:id="" action="ppaction://noaction"/>
          </p:cNvPr>
          <p:cNvSpPr/>
          <p:nvPr/>
        </p:nvSpPr>
        <p:spPr>
          <a:xfrm>
            <a:off x="1658725" y="-8450"/>
            <a:ext cx="13902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54" descr="Learn more about the teacher licensure programs at the UH Mānoa College of Education." title="Link to Programs">
            <a:hlinkClick r:id="rId4" action="ppaction://hlinksldjump"/>
          </p:cNvPr>
          <p:cNvSpPr/>
          <p:nvPr/>
        </p:nvSpPr>
        <p:spPr>
          <a:xfrm>
            <a:off x="3165817" y="-8450"/>
            <a:ext cx="13902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3"/>
        <p:cNvGrpSpPr/>
        <p:nvPr/>
      </p:nvGrpSpPr>
      <p:grpSpPr>
        <a:xfrm>
          <a:off x="0" y="0"/>
          <a:ext cx="0" cy="0"/>
          <a:chOff x="0" y="0"/>
          <a:chExt cx="0" cy="0"/>
        </a:xfrm>
      </p:grpSpPr>
      <p:sp>
        <p:nvSpPr>
          <p:cNvPr id="2024" name="Google Shape;2024;p155"/>
          <p:cNvSpPr txBox="1">
            <a:spLocks noGrp="1"/>
          </p:cNvSpPr>
          <p:nvPr>
            <p:ph type="title"/>
          </p:nvPr>
        </p:nvSpPr>
        <p:spPr>
          <a:xfrm>
            <a:off x="197875" y="315193"/>
            <a:ext cx="8520600" cy="63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Funding Supports</a:t>
            </a:r>
            <a:endParaRPr/>
          </a:p>
        </p:txBody>
      </p:sp>
      <p:sp>
        <p:nvSpPr>
          <p:cNvPr id="2025" name="Google Shape;2025;p155"/>
          <p:cNvSpPr txBox="1">
            <a:spLocks noGrp="1"/>
          </p:cNvSpPr>
          <p:nvPr>
            <p:ph type="body" idx="1"/>
          </p:nvPr>
        </p:nvSpPr>
        <p:spPr>
          <a:xfrm>
            <a:off x="311700" y="1477800"/>
            <a:ext cx="8520600" cy="35985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Federal Funding</a:t>
            </a:r>
            <a:endParaRPr/>
          </a:p>
          <a:p>
            <a:pPr marL="914400" lvl="1" indent="-381000" algn="l" rtl="0">
              <a:spcBef>
                <a:spcPts val="0"/>
              </a:spcBef>
              <a:spcAft>
                <a:spcPts val="0"/>
              </a:spcAft>
              <a:buSzPts val="2400"/>
              <a:buChar char="○"/>
            </a:pPr>
            <a:r>
              <a:rPr lang="en"/>
              <a:t>Financial Aid, Grants, Loan Forgiveness</a:t>
            </a:r>
            <a:endParaRPr/>
          </a:p>
          <a:p>
            <a:pPr marL="914400" lvl="1" indent="-381000" algn="l" rtl="0">
              <a:spcBef>
                <a:spcPts val="0"/>
              </a:spcBef>
              <a:spcAft>
                <a:spcPts val="0"/>
              </a:spcAft>
              <a:buSzPts val="2400"/>
              <a:buChar char="○"/>
            </a:pPr>
            <a:r>
              <a:rPr lang="en"/>
              <a:t>Scholarships</a:t>
            </a:r>
            <a:endParaRPr/>
          </a:p>
          <a:p>
            <a:pPr marL="457200" lvl="0" indent="-381000" algn="l" rtl="0">
              <a:spcBef>
                <a:spcPts val="0"/>
              </a:spcBef>
              <a:spcAft>
                <a:spcPts val="0"/>
              </a:spcAft>
              <a:buSzPts val="2400"/>
              <a:buChar char="●"/>
            </a:pPr>
            <a:r>
              <a:rPr lang="en"/>
              <a:t>State Funding </a:t>
            </a:r>
            <a:endParaRPr/>
          </a:p>
          <a:p>
            <a:pPr marL="914400" lvl="1" indent="-381000" algn="l" rtl="0">
              <a:spcBef>
                <a:spcPts val="0"/>
              </a:spcBef>
              <a:spcAft>
                <a:spcPts val="0"/>
              </a:spcAft>
              <a:buSzPts val="2400"/>
              <a:buChar char="○"/>
            </a:pPr>
            <a:r>
              <a:rPr lang="en"/>
              <a:t>Special Education HIDOE Tuition Stipends</a:t>
            </a:r>
            <a:endParaRPr/>
          </a:p>
          <a:p>
            <a:pPr marL="914400" lvl="1" indent="-381000" algn="l" rtl="0">
              <a:spcBef>
                <a:spcPts val="0"/>
              </a:spcBef>
              <a:spcAft>
                <a:spcPts val="0"/>
              </a:spcAft>
              <a:buSzPts val="2400"/>
              <a:buChar char="○"/>
            </a:pPr>
            <a:r>
              <a:rPr lang="en"/>
              <a:t>Grow Our Own - Hawaiian Language Immersion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8"/>
        <p:cNvGrpSpPr/>
        <p:nvPr/>
      </p:nvGrpSpPr>
      <p:grpSpPr>
        <a:xfrm>
          <a:off x="0" y="0"/>
          <a:ext cx="0" cy="0"/>
          <a:chOff x="0" y="0"/>
          <a:chExt cx="0" cy="0"/>
        </a:xfrm>
      </p:grpSpPr>
      <p:sp>
        <p:nvSpPr>
          <p:cNvPr id="1799" name="Google Shape;1799;p138"/>
          <p:cNvSpPr txBox="1"/>
          <p:nvPr/>
        </p:nvSpPr>
        <p:spPr>
          <a:xfrm>
            <a:off x="4332100" y="2094300"/>
            <a:ext cx="4445100" cy="3310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Proxima Nova"/>
              <a:buChar char="●"/>
            </a:pPr>
            <a:r>
              <a:rPr lang="en">
                <a:latin typeface="Proxima Nova"/>
                <a:ea typeface="Proxima Nova"/>
                <a:cs typeface="Proxima Nova"/>
                <a:sym typeface="Proxima Nova"/>
              </a:rPr>
              <a:t>Who gets hired each year?</a:t>
            </a:r>
            <a:endParaRPr>
              <a:latin typeface="Proxima Nova"/>
              <a:ea typeface="Proxima Nova"/>
              <a:cs typeface="Proxima Nova"/>
              <a:sym typeface="Proxima Nova"/>
            </a:endParaRPr>
          </a:p>
          <a:p>
            <a:pPr marL="457200" lvl="0" indent="-317500" algn="l" rtl="0">
              <a:spcBef>
                <a:spcPts val="0"/>
              </a:spcBef>
              <a:spcAft>
                <a:spcPts val="0"/>
              </a:spcAft>
              <a:buSzPts val="1400"/>
              <a:buFont typeface="Proxima Nova"/>
              <a:buChar char="●"/>
            </a:pPr>
            <a:r>
              <a:rPr lang="en">
                <a:latin typeface="Proxima Nova"/>
                <a:ea typeface="Proxima Nova"/>
                <a:cs typeface="Proxima Nova"/>
                <a:sym typeface="Proxima Nova"/>
              </a:rPr>
              <a:t>How many positions are available?</a:t>
            </a:r>
            <a:endParaRPr>
              <a:latin typeface="Proxima Nova"/>
              <a:ea typeface="Proxima Nova"/>
              <a:cs typeface="Proxima Nova"/>
              <a:sym typeface="Proxima Nova"/>
            </a:endParaRPr>
          </a:p>
          <a:p>
            <a:pPr marL="457200" lvl="0" indent="-317500" algn="l" rtl="0">
              <a:spcBef>
                <a:spcPts val="0"/>
              </a:spcBef>
              <a:spcAft>
                <a:spcPts val="0"/>
              </a:spcAft>
              <a:buSzPts val="1400"/>
              <a:buFont typeface="Proxima Nova"/>
              <a:buChar char="●"/>
            </a:pPr>
            <a:r>
              <a:rPr lang="en">
                <a:latin typeface="Proxima Nova"/>
                <a:ea typeface="Proxima Nova"/>
                <a:cs typeface="Proxima Nova"/>
                <a:sym typeface="Proxima Nova"/>
              </a:rPr>
              <a:t>Where is the highest need?</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Access to the full employment report: </a:t>
            </a:r>
            <a:endParaRPr>
              <a:latin typeface="Proxima Nova"/>
              <a:ea typeface="Proxima Nova"/>
              <a:cs typeface="Proxima Nova"/>
              <a:sym typeface="Proxima Nova"/>
            </a:endParaRPr>
          </a:p>
          <a:p>
            <a:pPr marL="0" lvl="0" indent="0" algn="l" rtl="0">
              <a:spcBef>
                <a:spcPts val="0"/>
              </a:spcBef>
              <a:spcAft>
                <a:spcPts val="0"/>
              </a:spcAft>
              <a:buNone/>
            </a:pPr>
            <a:r>
              <a:rPr lang="en" u="sng">
                <a:solidFill>
                  <a:schemeClr val="hlink"/>
                </a:solidFill>
                <a:latin typeface="Proxima Nova"/>
                <a:ea typeface="Proxima Nova"/>
                <a:cs typeface="Proxima Nova"/>
                <a:sym typeface="Proxima Nova"/>
                <a:hlinkClick r:id="rId3"/>
              </a:rPr>
              <a:t>https://www.hawaiipublicschools.org/Reports/EmploymentReport2020-21.pdf</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p:txBody>
      </p:sp>
      <p:pic>
        <p:nvPicPr>
          <p:cNvPr id="1800" name="Google Shape;1800;p138"/>
          <p:cNvPicPr preferRelativeResize="0"/>
          <p:nvPr/>
        </p:nvPicPr>
        <p:blipFill>
          <a:blip r:embed="rId4">
            <a:alphaModFix/>
          </a:blip>
          <a:stretch>
            <a:fillRect/>
          </a:stretch>
        </p:blipFill>
        <p:spPr>
          <a:xfrm>
            <a:off x="134725" y="858500"/>
            <a:ext cx="3981412" cy="4670025"/>
          </a:xfrm>
          <a:prstGeom prst="rect">
            <a:avLst/>
          </a:prstGeom>
          <a:noFill/>
          <a:ln>
            <a:noFill/>
          </a:ln>
        </p:spPr>
      </p:pic>
      <p:sp>
        <p:nvSpPr>
          <p:cNvPr id="1801" name="Google Shape;1801;p138"/>
          <p:cNvSpPr txBox="1">
            <a:spLocks noGrp="1"/>
          </p:cNvSpPr>
          <p:nvPr>
            <p:ph type="title"/>
          </p:nvPr>
        </p:nvSpPr>
        <p:spPr>
          <a:xfrm>
            <a:off x="197875" y="91508"/>
            <a:ext cx="8520600" cy="63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Employment/Shortage Data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9"/>
        <p:cNvGrpSpPr/>
        <p:nvPr/>
      </p:nvGrpSpPr>
      <p:grpSpPr>
        <a:xfrm>
          <a:off x="0" y="0"/>
          <a:ext cx="0" cy="0"/>
          <a:chOff x="0" y="0"/>
          <a:chExt cx="0" cy="0"/>
        </a:xfrm>
      </p:grpSpPr>
      <p:sp>
        <p:nvSpPr>
          <p:cNvPr id="2030" name="Google Shape;2030;p156"/>
          <p:cNvSpPr txBox="1">
            <a:spLocks noGrp="1"/>
          </p:cNvSpPr>
          <p:nvPr>
            <p:ph type="title"/>
          </p:nvPr>
        </p:nvSpPr>
        <p:spPr>
          <a:xfrm>
            <a:off x="134725" y="911833"/>
            <a:ext cx="8520600" cy="63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STARTING TEACHING SALARY</a:t>
            </a:r>
            <a:endParaRPr/>
          </a:p>
        </p:txBody>
      </p:sp>
      <p:sp>
        <p:nvSpPr>
          <p:cNvPr id="2031" name="Google Shape;2031;p156"/>
          <p:cNvSpPr txBox="1"/>
          <p:nvPr/>
        </p:nvSpPr>
        <p:spPr>
          <a:xfrm>
            <a:off x="266700" y="5191017"/>
            <a:ext cx="8427600" cy="46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From HI DOE Website:: </a:t>
            </a:r>
            <a:r>
              <a:rPr lang="en" u="sng">
                <a:solidFill>
                  <a:schemeClr val="hlink"/>
                </a:solidFill>
                <a:latin typeface="Lato"/>
                <a:ea typeface="Lato"/>
                <a:cs typeface="Lato"/>
                <a:sym typeface="Lato"/>
                <a:hlinkClick r:id="rId3"/>
              </a:rPr>
              <a:t>Salary Schedule</a:t>
            </a:r>
            <a:r>
              <a:rPr lang="en">
                <a:latin typeface="Lato"/>
                <a:ea typeface="Lato"/>
                <a:cs typeface="Lato"/>
                <a:sym typeface="Lato"/>
              </a:rPr>
              <a:t> </a:t>
            </a:r>
            <a:endParaRPr>
              <a:latin typeface="Lato"/>
              <a:ea typeface="Lato"/>
              <a:cs typeface="Lato"/>
              <a:sym typeface="Lato"/>
            </a:endParaRPr>
          </a:p>
        </p:txBody>
      </p:sp>
      <p:sp>
        <p:nvSpPr>
          <p:cNvPr id="2032" name="Google Shape;2032;p156"/>
          <p:cNvSpPr txBox="1"/>
          <p:nvPr/>
        </p:nvSpPr>
        <p:spPr>
          <a:xfrm>
            <a:off x="99300" y="173283"/>
            <a:ext cx="8945400" cy="5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09B77"/>
                </a:solidFill>
                <a:latin typeface="Montserrat"/>
                <a:ea typeface="Montserrat"/>
                <a:cs typeface="Montserrat"/>
                <a:sym typeface="Montserrat"/>
              </a:rPr>
              <a:t>Hawaii Department of Education</a:t>
            </a:r>
            <a:endParaRPr>
              <a:solidFill>
                <a:srgbClr val="009B77"/>
              </a:solidFill>
              <a:latin typeface="Montserrat"/>
              <a:ea typeface="Montserrat"/>
              <a:cs typeface="Montserrat"/>
              <a:sym typeface="Montserrat"/>
            </a:endParaRPr>
          </a:p>
        </p:txBody>
      </p:sp>
      <p:pic>
        <p:nvPicPr>
          <p:cNvPr id="2033" name="Google Shape;2033;p156"/>
          <p:cNvPicPr preferRelativeResize="0"/>
          <p:nvPr/>
        </p:nvPicPr>
        <p:blipFill>
          <a:blip r:embed="rId4">
            <a:alphaModFix/>
          </a:blip>
          <a:stretch>
            <a:fillRect/>
          </a:stretch>
        </p:blipFill>
        <p:spPr>
          <a:xfrm>
            <a:off x="0" y="1904501"/>
            <a:ext cx="9144001" cy="3272299"/>
          </a:xfrm>
          <a:prstGeom prst="rect">
            <a:avLst/>
          </a:prstGeom>
          <a:noFill/>
          <a:ln>
            <a:noFill/>
          </a:ln>
        </p:spPr>
      </p:pic>
      <p:sp>
        <p:nvSpPr>
          <p:cNvPr id="2034" name="Google Shape;2034;p156"/>
          <p:cNvSpPr txBox="1"/>
          <p:nvPr/>
        </p:nvSpPr>
        <p:spPr>
          <a:xfrm>
            <a:off x="2708225" y="4520825"/>
            <a:ext cx="2142000" cy="242700"/>
          </a:xfrm>
          <a:prstGeom prst="rect">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8"/>
        <p:cNvGrpSpPr/>
        <p:nvPr/>
      </p:nvGrpSpPr>
      <p:grpSpPr>
        <a:xfrm>
          <a:off x="0" y="0"/>
          <a:ext cx="0" cy="0"/>
          <a:chOff x="0" y="0"/>
          <a:chExt cx="0" cy="0"/>
        </a:xfrm>
      </p:grpSpPr>
      <p:graphicFrame>
        <p:nvGraphicFramePr>
          <p:cNvPr id="2039" name="Google Shape;2039;p157"/>
          <p:cNvGraphicFramePr/>
          <p:nvPr/>
        </p:nvGraphicFramePr>
        <p:xfrm>
          <a:off x="908550" y="2380437"/>
          <a:ext cx="3000000" cy="3000000"/>
        </p:xfrm>
        <a:graphic>
          <a:graphicData uri="http://schemas.openxmlformats.org/drawingml/2006/table">
            <a:tbl>
              <a:tblPr>
                <a:noFill/>
                <a:tableStyleId>{36859CD1-60C8-4BFF-B002-1CB07A11FFCC}</a:tableStyleId>
              </a:tblPr>
              <a:tblGrid>
                <a:gridCol w="1139750">
                  <a:extLst>
                    <a:ext uri="{9D8B030D-6E8A-4147-A177-3AD203B41FA5}">
                      <a16:colId xmlns:a16="http://schemas.microsoft.com/office/drawing/2014/main" val="20000"/>
                    </a:ext>
                  </a:extLst>
                </a:gridCol>
                <a:gridCol w="1139750">
                  <a:extLst>
                    <a:ext uri="{9D8B030D-6E8A-4147-A177-3AD203B41FA5}">
                      <a16:colId xmlns:a16="http://schemas.microsoft.com/office/drawing/2014/main" val="20001"/>
                    </a:ext>
                  </a:extLst>
                </a:gridCol>
                <a:gridCol w="1139750">
                  <a:extLst>
                    <a:ext uri="{9D8B030D-6E8A-4147-A177-3AD203B41FA5}">
                      <a16:colId xmlns:a16="http://schemas.microsoft.com/office/drawing/2014/main" val="20002"/>
                    </a:ext>
                  </a:extLst>
                </a:gridCol>
                <a:gridCol w="1139750">
                  <a:extLst>
                    <a:ext uri="{9D8B030D-6E8A-4147-A177-3AD203B41FA5}">
                      <a16:colId xmlns:a16="http://schemas.microsoft.com/office/drawing/2014/main" val="20003"/>
                    </a:ext>
                  </a:extLst>
                </a:gridCol>
                <a:gridCol w="1139750">
                  <a:extLst>
                    <a:ext uri="{9D8B030D-6E8A-4147-A177-3AD203B41FA5}">
                      <a16:colId xmlns:a16="http://schemas.microsoft.com/office/drawing/2014/main" val="20004"/>
                    </a:ext>
                  </a:extLst>
                </a:gridCol>
                <a:gridCol w="1139750">
                  <a:extLst>
                    <a:ext uri="{9D8B030D-6E8A-4147-A177-3AD203B41FA5}">
                      <a16:colId xmlns:a16="http://schemas.microsoft.com/office/drawing/2014/main" val="20005"/>
                    </a:ext>
                  </a:extLst>
                </a:gridCol>
                <a:gridCol w="1139750">
                  <a:extLst>
                    <a:ext uri="{9D8B030D-6E8A-4147-A177-3AD203B41FA5}">
                      <a16:colId xmlns:a16="http://schemas.microsoft.com/office/drawing/2014/main" val="20006"/>
                    </a:ext>
                  </a:extLst>
                </a:gridCol>
              </a:tblGrid>
              <a:tr h="327625">
                <a:tc>
                  <a:txBody>
                    <a:bodyPr/>
                    <a:lstStyle/>
                    <a:p>
                      <a:pPr marL="0" lvl="0" indent="0" algn="l" rtl="0">
                        <a:spcBef>
                          <a:spcPts val="0"/>
                        </a:spcBef>
                        <a:spcAft>
                          <a:spcPts val="0"/>
                        </a:spcAft>
                        <a:buNone/>
                      </a:pPr>
                      <a:endParaRPr sz="1200">
                        <a:latin typeface="Lato"/>
                        <a:ea typeface="Lato"/>
                        <a:cs typeface="Lato"/>
                        <a:sym typeface="Lato"/>
                      </a:endParaRPr>
                    </a:p>
                  </a:txBody>
                  <a:tcPr marL="91425" marR="91425" marT="76200" marB="76200"/>
                </a:tc>
                <a:tc>
                  <a:txBody>
                    <a:bodyPr/>
                    <a:lstStyle/>
                    <a:p>
                      <a:pPr marL="0" lvl="0" indent="0" algn="ctr" rtl="0">
                        <a:spcBef>
                          <a:spcPts val="0"/>
                        </a:spcBef>
                        <a:spcAft>
                          <a:spcPts val="0"/>
                        </a:spcAft>
                        <a:buNone/>
                      </a:pPr>
                      <a:r>
                        <a:rPr lang="en" sz="1200" b="1">
                          <a:latin typeface="Lato"/>
                          <a:ea typeface="Lato"/>
                          <a:cs typeface="Lato"/>
                          <a:sym typeface="Lato"/>
                        </a:rPr>
                        <a:t>Class II</a:t>
                      </a:r>
                      <a:endParaRPr sz="1200" b="1">
                        <a:latin typeface="Lato"/>
                        <a:ea typeface="Lato"/>
                        <a:cs typeface="Lato"/>
                        <a:sym typeface="Lato"/>
                      </a:endParaRPr>
                    </a:p>
                  </a:txBody>
                  <a:tcPr marL="91425" marR="91425" marT="76200" marB="76200"/>
                </a:tc>
                <a:tc>
                  <a:txBody>
                    <a:bodyPr/>
                    <a:lstStyle/>
                    <a:p>
                      <a:pPr marL="0" lvl="0" indent="0" algn="ctr" rtl="0">
                        <a:spcBef>
                          <a:spcPts val="0"/>
                        </a:spcBef>
                        <a:spcAft>
                          <a:spcPts val="0"/>
                        </a:spcAft>
                        <a:buNone/>
                      </a:pPr>
                      <a:r>
                        <a:rPr lang="en" sz="1200" b="1">
                          <a:latin typeface="Lato"/>
                          <a:ea typeface="Lato"/>
                          <a:cs typeface="Lato"/>
                          <a:sym typeface="Lato"/>
                        </a:rPr>
                        <a:t>Class III</a:t>
                      </a:r>
                      <a:endParaRPr sz="1200" b="1">
                        <a:latin typeface="Lato"/>
                        <a:ea typeface="Lato"/>
                        <a:cs typeface="Lato"/>
                        <a:sym typeface="Lato"/>
                      </a:endParaRPr>
                    </a:p>
                  </a:txBody>
                  <a:tcPr marL="91425" marR="91425" marT="76200" marB="76200"/>
                </a:tc>
                <a:tc>
                  <a:txBody>
                    <a:bodyPr/>
                    <a:lstStyle/>
                    <a:p>
                      <a:pPr marL="0" lvl="0" indent="0" algn="ctr" rtl="0">
                        <a:spcBef>
                          <a:spcPts val="0"/>
                        </a:spcBef>
                        <a:spcAft>
                          <a:spcPts val="0"/>
                        </a:spcAft>
                        <a:buNone/>
                      </a:pPr>
                      <a:r>
                        <a:rPr lang="en" sz="1200" b="1">
                          <a:latin typeface="Lato"/>
                          <a:ea typeface="Lato"/>
                          <a:cs typeface="Lato"/>
                          <a:sym typeface="Lato"/>
                        </a:rPr>
                        <a:t>Class IV</a:t>
                      </a:r>
                      <a:endParaRPr sz="1200" b="1">
                        <a:latin typeface="Lato"/>
                        <a:ea typeface="Lato"/>
                        <a:cs typeface="Lato"/>
                        <a:sym typeface="Lato"/>
                      </a:endParaRPr>
                    </a:p>
                  </a:txBody>
                  <a:tcPr marL="91425" marR="91425" marT="76200" marB="76200"/>
                </a:tc>
                <a:tc>
                  <a:txBody>
                    <a:bodyPr/>
                    <a:lstStyle/>
                    <a:p>
                      <a:pPr marL="0" lvl="0" indent="0" algn="ctr" rtl="0">
                        <a:spcBef>
                          <a:spcPts val="0"/>
                        </a:spcBef>
                        <a:spcAft>
                          <a:spcPts val="0"/>
                        </a:spcAft>
                        <a:buNone/>
                      </a:pPr>
                      <a:r>
                        <a:rPr lang="en" sz="1200" b="1">
                          <a:latin typeface="Lato"/>
                          <a:ea typeface="Lato"/>
                          <a:cs typeface="Lato"/>
                          <a:sym typeface="Lato"/>
                        </a:rPr>
                        <a:t>Class V</a:t>
                      </a:r>
                      <a:endParaRPr sz="1200" b="1">
                        <a:latin typeface="Lato"/>
                        <a:ea typeface="Lato"/>
                        <a:cs typeface="Lato"/>
                        <a:sym typeface="Lato"/>
                      </a:endParaRPr>
                    </a:p>
                  </a:txBody>
                  <a:tcPr marL="91425" marR="91425" marT="76200" marB="76200"/>
                </a:tc>
                <a:tc>
                  <a:txBody>
                    <a:bodyPr/>
                    <a:lstStyle/>
                    <a:p>
                      <a:pPr marL="0" lvl="0" indent="0" algn="ctr" rtl="0">
                        <a:spcBef>
                          <a:spcPts val="0"/>
                        </a:spcBef>
                        <a:spcAft>
                          <a:spcPts val="0"/>
                        </a:spcAft>
                        <a:buNone/>
                      </a:pPr>
                      <a:r>
                        <a:rPr lang="en" sz="1200" b="1">
                          <a:latin typeface="Lato"/>
                          <a:ea typeface="Lato"/>
                          <a:cs typeface="Lato"/>
                          <a:sym typeface="Lato"/>
                        </a:rPr>
                        <a:t>Class VI</a:t>
                      </a:r>
                      <a:endParaRPr sz="1200" b="1">
                        <a:latin typeface="Lato"/>
                        <a:ea typeface="Lato"/>
                        <a:cs typeface="Lato"/>
                        <a:sym typeface="Lato"/>
                      </a:endParaRPr>
                    </a:p>
                  </a:txBody>
                  <a:tcPr marL="91425" marR="91425" marT="76200" marB="76200"/>
                </a:tc>
                <a:tc>
                  <a:txBody>
                    <a:bodyPr/>
                    <a:lstStyle/>
                    <a:p>
                      <a:pPr marL="0" lvl="0" indent="0" algn="ctr" rtl="0">
                        <a:spcBef>
                          <a:spcPts val="0"/>
                        </a:spcBef>
                        <a:spcAft>
                          <a:spcPts val="0"/>
                        </a:spcAft>
                        <a:buNone/>
                      </a:pPr>
                      <a:r>
                        <a:rPr lang="en" sz="1200" b="1">
                          <a:latin typeface="Lato"/>
                          <a:ea typeface="Lato"/>
                          <a:cs typeface="Lato"/>
                          <a:sym typeface="Lato"/>
                        </a:rPr>
                        <a:t>Class VII</a:t>
                      </a:r>
                      <a:endParaRPr sz="1200" b="1">
                        <a:latin typeface="Lato"/>
                        <a:ea typeface="Lato"/>
                        <a:cs typeface="Lato"/>
                        <a:sym typeface="Lato"/>
                      </a:endParaRPr>
                    </a:p>
                  </a:txBody>
                  <a:tcPr marL="91425" marR="91425" marT="76200" marB="76200"/>
                </a:tc>
                <a:extLst>
                  <a:ext uri="{0D108BD9-81ED-4DB2-BD59-A6C34878D82A}">
                    <a16:rowId xmlns:a16="http://schemas.microsoft.com/office/drawing/2014/main" val="10000"/>
                  </a:ext>
                </a:extLst>
              </a:tr>
              <a:tr h="307500">
                <a:tc>
                  <a:txBody>
                    <a:bodyPr/>
                    <a:lstStyle/>
                    <a:p>
                      <a:pPr marL="0" lvl="0" indent="0" algn="l" rtl="0">
                        <a:spcBef>
                          <a:spcPts val="0"/>
                        </a:spcBef>
                        <a:spcAft>
                          <a:spcPts val="0"/>
                        </a:spcAft>
                        <a:buNone/>
                      </a:pPr>
                      <a:r>
                        <a:rPr lang="en" sz="1200">
                          <a:latin typeface="Lato"/>
                          <a:ea typeface="Lato"/>
                          <a:cs typeface="Lato"/>
                          <a:sym typeface="Lato"/>
                        </a:rPr>
                        <a:t>Initial</a:t>
                      </a:r>
                      <a:endParaRPr sz="1200">
                        <a:latin typeface="Lato"/>
                        <a:ea typeface="Lato"/>
                        <a:cs typeface="Lato"/>
                        <a:sym typeface="Lato"/>
                      </a:endParaRPr>
                    </a:p>
                  </a:txBody>
                  <a:tcPr marL="91425" marR="91425" marT="76200" marB="76200"/>
                </a:tc>
                <a:tc>
                  <a:txBody>
                    <a:bodyPr/>
                    <a:lstStyle/>
                    <a:p>
                      <a:pPr marL="0" lvl="0" indent="0" algn="ctr" rtl="0">
                        <a:spcBef>
                          <a:spcPts val="0"/>
                        </a:spcBef>
                        <a:spcAft>
                          <a:spcPts val="0"/>
                        </a:spcAft>
                        <a:buNone/>
                      </a:pPr>
                      <a:r>
                        <a:rPr lang="en" sz="1000" i="1">
                          <a:solidFill>
                            <a:srgbClr val="666666"/>
                          </a:solidFill>
                          <a:latin typeface="Lato"/>
                          <a:ea typeface="Lato"/>
                          <a:cs typeface="Lato"/>
                          <a:sym typeface="Lato"/>
                        </a:rPr>
                        <a:t>BA</a:t>
                      </a:r>
                      <a:endParaRPr sz="1000" i="1">
                        <a:solidFill>
                          <a:srgbClr val="666666"/>
                        </a:solidFill>
                        <a:latin typeface="Lato"/>
                        <a:ea typeface="Lato"/>
                        <a:cs typeface="Lato"/>
                        <a:sym typeface="Lato"/>
                      </a:endParaRPr>
                    </a:p>
                  </a:txBody>
                  <a:tcPr marL="91425" marR="91425" marT="76200" marB="76200"/>
                </a:tc>
                <a:tc>
                  <a:txBody>
                    <a:bodyPr/>
                    <a:lstStyle/>
                    <a:p>
                      <a:pPr marL="0" lvl="0" indent="0" algn="ctr" rtl="0">
                        <a:spcBef>
                          <a:spcPts val="0"/>
                        </a:spcBef>
                        <a:spcAft>
                          <a:spcPts val="0"/>
                        </a:spcAft>
                        <a:buNone/>
                      </a:pPr>
                      <a:r>
                        <a:rPr lang="en" sz="1000" i="1">
                          <a:solidFill>
                            <a:srgbClr val="666666"/>
                          </a:solidFill>
                          <a:latin typeface="Lato"/>
                          <a:ea typeface="Lato"/>
                          <a:cs typeface="Lato"/>
                          <a:sym typeface="Lato"/>
                        </a:rPr>
                        <a:t>BA +30 or MA</a:t>
                      </a:r>
                      <a:endParaRPr sz="1000" i="1">
                        <a:solidFill>
                          <a:srgbClr val="666666"/>
                        </a:solidFill>
                        <a:latin typeface="Lato"/>
                        <a:ea typeface="Lato"/>
                        <a:cs typeface="Lato"/>
                        <a:sym typeface="Lato"/>
                      </a:endParaRPr>
                    </a:p>
                  </a:txBody>
                  <a:tcPr marL="91425" marR="91425" marT="76200" marB="76200"/>
                </a:tc>
                <a:tc>
                  <a:txBody>
                    <a:bodyPr/>
                    <a:lstStyle/>
                    <a:p>
                      <a:pPr marL="0" lvl="0" indent="0" algn="ctr" rtl="0">
                        <a:spcBef>
                          <a:spcPts val="0"/>
                        </a:spcBef>
                        <a:spcAft>
                          <a:spcPts val="0"/>
                        </a:spcAft>
                        <a:buNone/>
                      </a:pPr>
                      <a:endParaRPr sz="1000" i="1">
                        <a:solidFill>
                          <a:srgbClr val="666666"/>
                        </a:solidFill>
                        <a:latin typeface="Lato"/>
                        <a:ea typeface="Lato"/>
                        <a:cs typeface="Lato"/>
                        <a:sym typeface="Lato"/>
                      </a:endParaRPr>
                    </a:p>
                  </a:txBody>
                  <a:tcPr marL="91425" marR="91425" marT="76200" marB="76200"/>
                </a:tc>
                <a:tc>
                  <a:txBody>
                    <a:bodyPr/>
                    <a:lstStyle/>
                    <a:p>
                      <a:pPr marL="0" lvl="0" indent="0" algn="ctr" rtl="0">
                        <a:spcBef>
                          <a:spcPts val="0"/>
                        </a:spcBef>
                        <a:spcAft>
                          <a:spcPts val="0"/>
                        </a:spcAft>
                        <a:buNone/>
                      </a:pPr>
                      <a:endParaRPr sz="1000" i="1">
                        <a:solidFill>
                          <a:srgbClr val="666666"/>
                        </a:solidFill>
                        <a:latin typeface="Lato"/>
                        <a:ea typeface="Lato"/>
                        <a:cs typeface="Lato"/>
                        <a:sym typeface="Lato"/>
                      </a:endParaRPr>
                    </a:p>
                  </a:txBody>
                  <a:tcPr marL="91425" marR="91425" marT="76200" marB="76200"/>
                </a:tc>
                <a:tc>
                  <a:txBody>
                    <a:bodyPr/>
                    <a:lstStyle/>
                    <a:p>
                      <a:pPr marL="0" lvl="0" indent="0" algn="ctr" rtl="0">
                        <a:spcBef>
                          <a:spcPts val="0"/>
                        </a:spcBef>
                        <a:spcAft>
                          <a:spcPts val="0"/>
                        </a:spcAft>
                        <a:buNone/>
                      </a:pPr>
                      <a:endParaRPr sz="1000" i="1">
                        <a:solidFill>
                          <a:srgbClr val="666666"/>
                        </a:solidFill>
                        <a:latin typeface="Lato"/>
                        <a:ea typeface="Lato"/>
                        <a:cs typeface="Lato"/>
                        <a:sym typeface="Lato"/>
                      </a:endParaRPr>
                    </a:p>
                  </a:txBody>
                  <a:tcPr marL="91425" marR="91425" marT="76200" marB="76200"/>
                </a:tc>
                <a:tc>
                  <a:txBody>
                    <a:bodyPr/>
                    <a:lstStyle/>
                    <a:p>
                      <a:pPr marL="0" lvl="0" indent="0" algn="ctr" rtl="0">
                        <a:spcBef>
                          <a:spcPts val="0"/>
                        </a:spcBef>
                        <a:spcAft>
                          <a:spcPts val="0"/>
                        </a:spcAft>
                        <a:buNone/>
                      </a:pPr>
                      <a:r>
                        <a:rPr lang="en" sz="1000" i="1">
                          <a:solidFill>
                            <a:srgbClr val="666666"/>
                          </a:solidFill>
                          <a:latin typeface="Lato"/>
                          <a:ea typeface="Lato"/>
                          <a:cs typeface="Lato"/>
                          <a:sym typeface="Lato"/>
                        </a:rPr>
                        <a:t>Doctorate</a:t>
                      </a:r>
                      <a:endParaRPr sz="1000" i="1">
                        <a:solidFill>
                          <a:srgbClr val="666666"/>
                        </a:solidFill>
                        <a:latin typeface="Lato"/>
                        <a:ea typeface="Lato"/>
                        <a:cs typeface="Lato"/>
                        <a:sym typeface="Lato"/>
                      </a:endParaRPr>
                    </a:p>
                  </a:txBody>
                  <a:tcPr marL="91425" marR="91425" marT="76200" marB="76200"/>
                </a:tc>
                <a:extLst>
                  <a:ext uri="{0D108BD9-81ED-4DB2-BD59-A6C34878D82A}">
                    <a16:rowId xmlns:a16="http://schemas.microsoft.com/office/drawing/2014/main" val="10001"/>
                  </a:ext>
                </a:extLst>
              </a:tr>
              <a:tr h="309250">
                <a:tc>
                  <a:txBody>
                    <a:bodyPr/>
                    <a:lstStyle/>
                    <a:p>
                      <a:pPr marL="0" lvl="0" indent="0" algn="l" rtl="0">
                        <a:spcBef>
                          <a:spcPts val="0"/>
                        </a:spcBef>
                        <a:spcAft>
                          <a:spcPts val="0"/>
                        </a:spcAft>
                        <a:buClr>
                          <a:schemeClr val="dk1"/>
                        </a:buClr>
                        <a:buSzPts val="900"/>
                        <a:buFont typeface="Arial"/>
                        <a:buNone/>
                      </a:pPr>
                      <a:r>
                        <a:rPr lang="en" sz="1200">
                          <a:solidFill>
                            <a:schemeClr val="dk1"/>
                          </a:solidFill>
                          <a:latin typeface="Lato"/>
                          <a:ea typeface="Lato"/>
                          <a:cs typeface="Lato"/>
                          <a:sym typeface="Lato"/>
                        </a:rPr>
                        <a:t>Reclass</a:t>
                      </a:r>
                      <a:endParaRPr sz="1000">
                        <a:latin typeface="Lato"/>
                        <a:ea typeface="Lato"/>
                        <a:cs typeface="Lato"/>
                        <a:sym typeface="Lato"/>
                      </a:endParaRPr>
                    </a:p>
                  </a:txBody>
                  <a:tcPr marL="91425" marR="91425" marT="76200" marB="76200"/>
                </a:tc>
                <a:tc>
                  <a:txBody>
                    <a:bodyPr/>
                    <a:lstStyle/>
                    <a:p>
                      <a:pPr marL="0" lvl="0" indent="0" algn="l" rtl="0">
                        <a:spcBef>
                          <a:spcPts val="0"/>
                        </a:spcBef>
                        <a:spcAft>
                          <a:spcPts val="0"/>
                        </a:spcAft>
                        <a:buNone/>
                      </a:pPr>
                      <a:endParaRPr sz="1200">
                        <a:latin typeface="Lato"/>
                        <a:ea typeface="Lato"/>
                        <a:cs typeface="Lato"/>
                        <a:sym typeface="Lato"/>
                      </a:endParaRPr>
                    </a:p>
                  </a:txBody>
                  <a:tcPr marL="91425" marR="91425" marT="76200" marB="76200"/>
                </a:tc>
                <a:tc>
                  <a:txBody>
                    <a:bodyPr/>
                    <a:lstStyle/>
                    <a:p>
                      <a:pPr marL="0" lvl="0" indent="0" algn="l" rtl="0">
                        <a:spcBef>
                          <a:spcPts val="0"/>
                        </a:spcBef>
                        <a:spcAft>
                          <a:spcPts val="0"/>
                        </a:spcAft>
                        <a:buClr>
                          <a:schemeClr val="dk1"/>
                        </a:buClr>
                        <a:buSzPts val="900"/>
                        <a:buFont typeface="Arial"/>
                        <a:buNone/>
                      </a:pPr>
                      <a:r>
                        <a:rPr lang="en" sz="1000">
                          <a:solidFill>
                            <a:schemeClr val="dk1"/>
                          </a:solidFill>
                          <a:latin typeface="Lato"/>
                          <a:ea typeface="Lato"/>
                          <a:cs typeface="Lato"/>
                          <a:sym typeface="Lato"/>
                        </a:rPr>
                        <a:t>Class II + 15cr</a:t>
                      </a:r>
                      <a:endParaRPr sz="1200">
                        <a:latin typeface="Lato"/>
                        <a:ea typeface="Lato"/>
                        <a:cs typeface="Lato"/>
                        <a:sym typeface="Lato"/>
                      </a:endParaRPr>
                    </a:p>
                  </a:txBody>
                  <a:tcPr marL="91425" marR="91425" marT="76200" marB="76200"/>
                </a:tc>
                <a:tc>
                  <a:txBody>
                    <a:bodyPr/>
                    <a:lstStyle/>
                    <a:p>
                      <a:pPr marL="0" lvl="0" indent="0" algn="l" rtl="0">
                        <a:spcBef>
                          <a:spcPts val="0"/>
                        </a:spcBef>
                        <a:spcAft>
                          <a:spcPts val="0"/>
                        </a:spcAft>
                        <a:buClr>
                          <a:schemeClr val="dk1"/>
                        </a:buClr>
                        <a:buSzPts val="900"/>
                        <a:buFont typeface="Arial"/>
                        <a:buNone/>
                      </a:pPr>
                      <a:r>
                        <a:rPr lang="en" sz="1000">
                          <a:solidFill>
                            <a:schemeClr val="dk1"/>
                          </a:solidFill>
                          <a:latin typeface="Lato"/>
                          <a:ea typeface="Lato"/>
                          <a:cs typeface="Lato"/>
                          <a:sym typeface="Lato"/>
                        </a:rPr>
                        <a:t>Class III + 15cr</a:t>
                      </a:r>
                      <a:endParaRPr sz="1200">
                        <a:latin typeface="Lato"/>
                        <a:ea typeface="Lato"/>
                        <a:cs typeface="Lato"/>
                        <a:sym typeface="Lato"/>
                      </a:endParaRPr>
                    </a:p>
                  </a:txBody>
                  <a:tcPr marL="91425" marR="91425" marT="76200" marB="76200"/>
                </a:tc>
                <a:tc>
                  <a:txBody>
                    <a:bodyPr/>
                    <a:lstStyle/>
                    <a:p>
                      <a:pPr marL="0" lvl="0" indent="0" algn="l" rtl="0">
                        <a:spcBef>
                          <a:spcPts val="0"/>
                        </a:spcBef>
                        <a:spcAft>
                          <a:spcPts val="0"/>
                        </a:spcAft>
                        <a:buClr>
                          <a:schemeClr val="dk1"/>
                        </a:buClr>
                        <a:buSzPts val="900"/>
                        <a:buFont typeface="Arial"/>
                        <a:buNone/>
                      </a:pPr>
                      <a:r>
                        <a:rPr lang="en" sz="1000">
                          <a:solidFill>
                            <a:schemeClr val="dk1"/>
                          </a:solidFill>
                          <a:latin typeface="Lato"/>
                          <a:ea typeface="Lato"/>
                          <a:cs typeface="Lato"/>
                          <a:sym typeface="Lato"/>
                        </a:rPr>
                        <a:t>Class IV + 15cr</a:t>
                      </a:r>
                      <a:endParaRPr sz="1200">
                        <a:latin typeface="Lato"/>
                        <a:ea typeface="Lato"/>
                        <a:cs typeface="Lato"/>
                        <a:sym typeface="Lato"/>
                      </a:endParaRPr>
                    </a:p>
                  </a:txBody>
                  <a:tcPr marL="91425" marR="91425" marT="76200" marB="76200"/>
                </a:tc>
                <a:tc>
                  <a:txBody>
                    <a:bodyPr/>
                    <a:lstStyle/>
                    <a:p>
                      <a:pPr marL="0" lvl="0" indent="0" algn="l" rtl="0">
                        <a:spcBef>
                          <a:spcPts val="0"/>
                        </a:spcBef>
                        <a:spcAft>
                          <a:spcPts val="0"/>
                        </a:spcAft>
                        <a:buClr>
                          <a:schemeClr val="dk1"/>
                        </a:buClr>
                        <a:buSzPts val="900"/>
                        <a:buFont typeface="Arial"/>
                        <a:buNone/>
                      </a:pPr>
                      <a:r>
                        <a:rPr lang="en" sz="1000">
                          <a:solidFill>
                            <a:schemeClr val="dk1"/>
                          </a:solidFill>
                          <a:latin typeface="Lato"/>
                          <a:ea typeface="Lato"/>
                          <a:cs typeface="Lato"/>
                          <a:sym typeface="Lato"/>
                        </a:rPr>
                        <a:t>Class V + 15cr</a:t>
                      </a:r>
                      <a:endParaRPr sz="1200">
                        <a:latin typeface="Lato"/>
                        <a:ea typeface="Lato"/>
                        <a:cs typeface="Lato"/>
                        <a:sym typeface="Lato"/>
                      </a:endParaRPr>
                    </a:p>
                  </a:txBody>
                  <a:tcPr marL="91425" marR="91425" marT="76200" marB="76200"/>
                </a:tc>
                <a:tc>
                  <a:txBody>
                    <a:bodyPr/>
                    <a:lstStyle/>
                    <a:p>
                      <a:pPr marL="0" lvl="0" indent="0" algn="l" rtl="0">
                        <a:spcBef>
                          <a:spcPts val="0"/>
                        </a:spcBef>
                        <a:spcAft>
                          <a:spcPts val="0"/>
                        </a:spcAft>
                        <a:buClr>
                          <a:schemeClr val="dk1"/>
                        </a:buClr>
                        <a:buSzPts val="900"/>
                        <a:buFont typeface="Arial"/>
                        <a:buNone/>
                      </a:pPr>
                      <a:r>
                        <a:rPr lang="en" sz="1000">
                          <a:solidFill>
                            <a:schemeClr val="dk1"/>
                          </a:solidFill>
                          <a:latin typeface="Lato"/>
                          <a:ea typeface="Lato"/>
                          <a:cs typeface="Lato"/>
                          <a:sym typeface="Lato"/>
                        </a:rPr>
                        <a:t>Class VI + 15cr</a:t>
                      </a:r>
                      <a:endParaRPr sz="1200">
                        <a:latin typeface="Lato"/>
                        <a:ea typeface="Lato"/>
                        <a:cs typeface="Lato"/>
                        <a:sym typeface="Lato"/>
                      </a:endParaRPr>
                    </a:p>
                  </a:txBody>
                  <a:tcPr marL="91425" marR="91425" marT="76200" marB="76200"/>
                </a:tc>
                <a:extLst>
                  <a:ext uri="{0D108BD9-81ED-4DB2-BD59-A6C34878D82A}">
                    <a16:rowId xmlns:a16="http://schemas.microsoft.com/office/drawing/2014/main" val="10002"/>
                  </a:ext>
                </a:extLst>
              </a:tr>
              <a:tr h="292850">
                <a:tc rowSpan="2">
                  <a:txBody>
                    <a:bodyPr/>
                    <a:lstStyle/>
                    <a:p>
                      <a:pPr marL="0" lvl="0" indent="0" algn="ctr" rtl="0">
                        <a:spcBef>
                          <a:spcPts val="0"/>
                        </a:spcBef>
                        <a:spcAft>
                          <a:spcPts val="0"/>
                        </a:spcAft>
                        <a:buNone/>
                      </a:pPr>
                      <a:r>
                        <a:rPr lang="en" sz="1500">
                          <a:latin typeface="Lato"/>
                          <a:ea typeface="Lato"/>
                          <a:cs typeface="Lato"/>
                          <a:sym typeface="Lato"/>
                        </a:rPr>
                        <a:t>Step 14B</a:t>
                      </a:r>
                      <a:endParaRPr sz="1500">
                        <a:latin typeface="Lato"/>
                        <a:ea typeface="Lato"/>
                        <a:cs typeface="Lato"/>
                        <a:sym typeface="Lato"/>
                      </a:endParaRPr>
                    </a:p>
                  </a:txBody>
                  <a:tcPr marL="91425" marR="91425" marT="76200" marB="76200" anchor="ctr"/>
                </a:tc>
                <a:tc rowSpan="2">
                  <a:txBody>
                    <a:bodyPr/>
                    <a:lstStyle/>
                    <a:p>
                      <a:pPr marL="0" lvl="0" indent="0" algn="ctr" rtl="0">
                        <a:spcBef>
                          <a:spcPts val="0"/>
                        </a:spcBef>
                        <a:spcAft>
                          <a:spcPts val="0"/>
                        </a:spcAft>
                        <a:buNone/>
                      </a:pPr>
                      <a:r>
                        <a:rPr lang="en" sz="1700"/>
                        <a:t>$71,403</a:t>
                      </a:r>
                      <a:endParaRPr sz="1700"/>
                    </a:p>
                  </a:txBody>
                  <a:tcPr marL="91425" marR="91425" marT="76200" marB="76200" anchor="ctr"/>
                </a:tc>
                <a:tc rowSpan="2">
                  <a:txBody>
                    <a:bodyPr/>
                    <a:lstStyle/>
                    <a:p>
                      <a:pPr marL="0" lvl="0" indent="0" algn="ctr" rtl="0">
                        <a:spcBef>
                          <a:spcPts val="0"/>
                        </a:spcBef>
                        <a:spcAft>
                          <a:spcPts val="0"/>
                        </a:spcAft>
                        <a:buNone/>
                      </a:pPr>
                      <a:r>
                        <a:rPr lang="en" sz="1700"/>
                        <a:t>$77,115</a:t>
                      </a:r>
                      <a:endParaRPr sz="1700"/>
                    </a:p>
                  </a:txBody>
                  <a:tcPr marL="91425" marR="91425" marT="76200" marB="76200" anchor="ctr"/>
                </a:tc>
                <a:tc rowSpan="2">
                  <a:txBody>
                    <a:bodyPr/>
                    <a:lstStyle/>
                    <a:p>
                      <a:pPr marL="0" lvl="0" indent="0" algn="ctr" rtl="0">
                        <a:spcBef>
                          <a:spcPts val="0"/>
                        </a:spcBef>
                        <a:spcAft>
                          <a:spcPts val="0"/>
                        </a:spcAft>
                        <a:buNone/>
                      </a:pPr>
                      <a:r>
                        <a:rPr lang="en" sz="1700"/>
                        <a:t>$80,200</a:t>
                      </a:r>
                      <a:endParaRPr sz="1700"/>
                    </a:p>
                  </a:txBody>
                  <a:tcPr marL="91425" marR="91425" marT="76200" marB="76200" anchor="ctr"/>
                </a:tc>
                <a:tc rowSpan="2">
                  <a:txBody>
                    <a:bodyPr/>
                    <a:lstStyle/>
                    <a:p>
                      <a:pPr marL="0" lvl="0" indent="0" algn="ctr" rtl="0">
                        <a:spcBef>
                          <a:spcPts val="0"/>
                        </a:spcBef>
                        <a:spcAft>
                          <a:spcPts val="0"/>
                        </a:spcAft>
                        <a:buNone/>
                      </a:pPr>
                      <a:r>
                        <a:rPr lang="en" sz="1700"/>
                        <a:t>$83,408</a:t>
                      </a:r>
                      <a:endParaRPr sz="1700"/>
                    </a:p>
                  </a:txBody>
                  <a:tcPr marL="91425" marR="91425" marT="76200" marB="76200" anchor="ctr"/>
                </a:tc>
                <a:tc rowSpan="2">
                  <a:txBody>
                    <a:bodyPr/>
                    <a:lstStyle/>
                    <a:p>
                      <a:pPr marL="0" lvl="0" indent="0" algn="ctr" rtl="0">
                        <a:spcBef>
                          <a:spcPts val="0"/>
                        </a:spcBef>
                        <a:spcAft>
                          <a:spcPts val="0"/>
                        </a:spcAft>
                        <a:buNone/>
                      </a:pPr>
                      <a:r>
                        <a:rPr lang="en" sz="1700"/>
                        <a:t>$86,744</a:t>
                      </a:r>
                      <a:endParaRPr sz="1700"/>
                    </a:p>
                  </a:txBody>
                  <a:tcPr marL="91425" marR="91425" marT="76200" marB="76200" anchor="ctr"/>
                </a:tc>
                <a:tc rowSpan="2">
                  <a:txBody>
                    <a:bodyPr/>
                    <a:lstStyle/>
                    <a:p>
                      <a:pPr marL="0" lvl="0" indent="0" algn="ctr" rtl="0">
                        <a:spcBef>
                          <a:spcPts val="0"/>
                        </a:spcBef>
                        <a:spcAft>
                          <a:spcPts val="0"/>
                        </a:spcAft>
                        <a:buNone/>
                      </a:pPr>
                      <a:r>
                        <a:rPr lang="en" sz="1700"/>
                        <a:t>$91,948</a:t>
                      </a:r>
                      <a:endParaRPr sz="1700"/>
                    </a:p>
                  </a:txBody>
                  <a:tcPr marL="91425" marR="91425" marT="76200" marB="76200" anchor="ctr"/>
                </a:tc>
                <a:extLst>
                  <a:ext uri="{0D108BD9-81ED-4DB2-BD59-A6C34878D82A}">
                    <a16:rowId xmlns:a16="http://schemas.microsoft.com/office/drawing/2014/main" val="10003"/>
                  </a:ext>
                </a:extLst>
              </a:tr>
              <a:tr h="2928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292850">
                <a:tc rowSpan="2">
                  <a:txBody>
                    <a:bodyPr/>
                    <a:lstStyle/>
                    <a:p>
                      <a:pPr marL="0" lvl="0" indent="0" algn="ctr" rtl="0">
                        <a:spcBef>
                          <a:spcPts val="0"/>
                        </a:spcBef>
                        <a:spcAft>
                          <a:spcPts val="0"/>
                        </a:spcAft>
                        <a:buNone/>
                      </a:pPr>
                      <a:r>
                        <a:rPr lang="en" sz="1500">
                          <a:latin typeface="Lato"/>
                          <a:ea typeface="Lato"/>
                          <a:cs typeface="Lato"/>
                          <a:sym typeface="Lato"/>
                        </a:rPr>
                        <a:t>Step 14A</a:t>
                      </a:r>
                      <a:endParaRPr sz="1500">
                        <a:latin typeface="Lato"/>
                        <a:ea typeface="Lato"/>
                        <a:cs typeface="Lato"/>
                        <a:sym typeface="Lato"/>
                      </a:endParaRPr>
                    </a:p>
                  </a:txBody>
                  <a:tcPr marL="91425" marR="91425" marT="76200" marB="76200" anchor="ctr">
                    <a:solidFill>
                      <a:srgbClr val="F3F3F3"/>
                    </a:solidFill>
                  </a:tcPr>
                </a:tc>
                <a:tc rowSpan="2">
                  <a:txBody>
                    <a:bodyPr/>
                    <a:lstStyle/>
                    <a:p>
                      <a:pPr marL="0" lvl="0" indent="0" algn="ctr" rtl="0">
                        <a:spcBef>
                          <a:spcPts val="0"/>
                        </a:spcBef>
                        <a:spcAft>
                          <a:spcPts val="0"/>
                        </a:spcAft>
                        <a:buNone/>
                      </a:pPr>
                      <a:r>
                        <a:rPr lang="en" sz="1700"/>
                        <a:t>$67,361</a:t>
                      </a:r>
                      <a:endParaRPr sz="1700"/>
                    </a:p>
                  </a:txBody>
                  <a:tcPr marL="91425" marR="91425" marT="76200" marB="76200" anchor="ctr">
                    <a:solidFill>
                      <a:srgbClr val="F3F3F3"/>
                    </a:solidFill>
                  </a:tcPr>
                </a:tc>
                <a:tc rowSpan="2">
                  <a:txBody>
                    <a:bodyPr/>
                    <a:lstStyle/>
                    <a:p>
                      <a:pPr marL="0" lvl="0" indent="0" algn="ctr" rtl="0">
                        <a:spcBef>
                          <a:spcPts val="0"/>
                        </a:spcBef>
                        <a:spcAft>
                          <a:spcPts val="0"/>
                        </a:spcAft>
                        <a:buNone/>
                      </a:pPr>
                      <a:r>
                        <a:rPr lang="en" sz="1700"/>
                        <a:t>$72,750</a:t>
                      </a:r>
                      <a:endParaRPr sz="1700"/>
                    </a:p>
                  </a:txBody>
                  <a:tcPr marL="91425" marR="91425" marT="76200" marB="76200" anchor="ctr">
                    <a:solidFill>
                      <a:srgbClr val="F3F3F3"/>
                    </a:solidFill>
                  </a:tcPr>
                </a:tc>
                <a:tc rowSpan="2">
                  <a:txBody>
                    <a:bodyPr/>
                    <a:lstStyle/>
                    <a:p>
                      <a:pPr marL="0" lvl="0" indent="0" algn="ctr" rtl="0">
                        <a:spcBef>
                          <a:spcPts val="0"/>
                        </a:spcBef>
                        <a:spcAft>
                          <a:spcPts val="0"/>
                        </a:spcAft>
                        <a:buNone/>
                      </a:pPr>
                      <a:r>
                        <a:rPr lang="en" sz="1700"/>
                        <a:t>$75,661</a:t>
                      </a:r>
                      <a:endParaRPr sz="1700"/>
                    </a:p>
                  </a:txBody>
                  <a:tcPr marL="91425" marR="91425" marT="76200" marB="76200" anchor="ctr">
                    <a:solidFill>
                      <a:srgbClr val="F3F3F3"/>
                    </a:solidFill>
                  </a:tcPr>
                </a:tc>
                <a:tc rowSpan="2">
                  <a:txBody>
                    <a:bodyPr/>
                    <a:lstStyle/>
                    <a:p>
                      <a:pPr marL="0" lvl="0" indent="0" algn="ctr" rtl="0">
                        <a:spcBef>
                          <a:spcPts val="0"/>
                        </a:spcBef>
                        <a:spcAft>
                          <a:spcPts val="0"/>
                        </a:spcAft>
                        <a:buNone/>
                      </a:pPr>
                      <a:r>
                        <a:rPr lang="en" sz="1700"/>
                        <a:t>$78,686</a:t>
                      </a:r>
                      <a:endParaRPr sz="1700"/>
                    </a:p>
                  </a:txBody>
                  <a:tcPr marL="91425" marR="91425" marT="76200" marB="76200" anchor="ctr">
                    <a:solidFill>
                      <a:srgbClr val="F3F3F3"/>
                    </a:solidFill>
                  </a:tcPr>
                </a:tc>
                <a:tc rowSpan="2">
                  <a:txBody>
                    <a:bodyPr/>
                    <a:lstStyle/>
                    <a:p>
                      <a:pPr marL="0" lvl="0" indent="0" algn="ctr" rtl="0">
                        <a:spcBef>
                          <a:spcPts val="0"/>
                        </a:spcBef>
                        <a:spcAft>
                          <a:spcPts val="0"/>
                        </a:spcAft>
                        <a:buNone/>
                      </a:pPr>
                      <a:r>
                        <a:rPr lang="en" sz="1700"/>
                        <a:t>$81,835</a:t>
                      </a:r>
                      <a:endParaRPr sz="1700"/>
                    </a:p>
                  </a:txBody>
                  <a:tcPr marL="91425" marR="91425" marT="76200" marB="76200" anchor="ctr">
                    <a:solidFill>
                      <a:srgbClr val="F3F3F3"/>
                    </a:solidFill>
                  </a:tcPr>
                </a:tc>
                <a:tc rowSpan="2">
                  <a:txBody>
                    <a:bodyPr/>
                    <a:lstStyle/>
                    <a:p>
                      <a:pPr marL="0" lvl="0" indent="0" algn="ctr" rtl="0">
                        <a:spcBef>
                          <a:spcPts val="0"/>
                        </a:spcBef>
                        <a:spcAft>
                          <a:spcPts val="0"/>
                        </a:spcAft>
                        <a:buNone/>
                      </a:pPr>
                      <a:r>
                        <a:rPr lang="en" sz="1700"/>
                        <a:t>$86,743</a:t>
                      </a:r>
                      <a:endParaRPr sz="1700"/>
                    </a:p>
                  </a:txBody>
                  <a:tcPr marL="91425" marR="91425" marT="76200" marB="76200" anchor="ctr">
                    <a:solidFill>
                      <a:srgbClr val="F3F3F3"/>
                    </a:solidFill>
                  </a:tcPr>
                </a:tc>
                <a:extLst>
                  <a:ext uri="{0D108BD9-81ED-4DB2-BD59-A6C34878D82A}">
                    <a16:rowId xmlns:a16="http://schemas.microsoft.com/office/drawing/2014/main" val="10005"/>
                  </a:ext>
                </a:extLst>
              </a:tr>
              <a:tr h="2928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92850">
                <a:tc rowSpan="2">
                  <a:txBody>
                    <a:bodyPr/>
                    <a:lstStyle/>
                    <a:p>
                      <a:pPr marL="0" lvl="0" indent="0" algn="ctr" rtl="0">
                        <a:spcBef>
                          <a:spcPts val="0"/>
                        </a:spcBef>
                        <a:spcAft>
                          <a:spcPts val="0"/>
                        </a:spcAft>
                        <a:buNone/>
                      </a:pPr>
                      <a:r>
                        <a:rPr lang="en" sz="1500">
                          <a:latin typeface="Lato"/>
                          <a:ea typeface="Lato"/>
                          <a:cs typeface="Lato"/>
                          <a:sym typeface="Lato"/>
                        </a:rPr>
                        <a:t>Step 14</a:t>
                      </a:r>
                      <a:endParaRPr sz="1500">
                        <a:latin typeface="Lato"/>
                        <a:ea typeface="Lato"/>
                        <a:cs typeface="Lato"/>
                        <a:sym typeface="Lato"/>
                      </a:endParaRPr>
                    </a:p>
                  </a:txBody>
                  <a:tcPr marL="91425" marR="91425" marT="76200" marB="76200" anchor="ctr"/>
                </a:tc>
                <a:tc rowSpan="2">
                  <a:txBody>
                    <a:bodyPr/>
                    <a:lstStyle/>
                    <a:p>
                      <a:pPr marL="0" lvl="0" indent="0" algn="ctr" rtl="0">
                        <a:spcBef>
                          <a:spcPts val="0"/>
                        </a:spcBef>
                        <a:spcAft>
                          <a:spcPts val="0"/>
                        </a:spcAft>
                        <a:buNone/>
                      </a:pPr>
                      <a:r>
                        <a:rPr lang="en" sz="1700"/>
                        <a:t>$65,339</a:t>
                      </a:r>
                      <a:endParaRPr sz="1700"/>
                    </a:p>
                  </a:txBody>
                  <a:tcPr marL="91425" marR="91425" marT="76200" marB="76200" anchor="ctr"/>
                </a:tc>
                <a:tc rowSpan="2">
                  <a:txBody>
                    <a:bodyPr/>
                    <a:lstStyle/>
                    <a:p>
                      <a:pPr marL="0" lvl="0" indent="0" algn="ctr" rtl="0">
                        <a:spcBef>
                          <a:spcPts val="0"/>
                        </a:spcBef>
                        <a:spcAft>
                          <a:spcPts val="0"/>
                        </a:spcAft>
                        <a:buNone/>
                      </a:pPr>
                      <a:r>
                        <a:rPr lang="en" sz="1700"/>
                        <a:t>$70,631</a:t>
                      </a:r>
                      <a:endParaRPr sz="1700"/>
                    </a:p>
                  </a:txBody>
                  <a:tcPr marL="91425" marR="91425" marT="76200" marB="76200" anchor="ctr"/>
                </a:tc>
                <a:tc rowSpan="2">
                  <a:txBody>
                    <a:bodyPr/>
                    <a:lstStyle/>
                    <a:p>
                      <a:pPr marL="0" lvl="0" indent="0" algn="ctr" rtl="0">
                        <a:spcBef>
                          <a:spcPts val="0"/>
                        </a:spcBef>
                        <a:spcAft>
                          <a:spcPts val="0"/>
                        </a:spcAft>
                        <a:buNone/>
                      </a:pPr>
                      <a:r>
                        <a:rPr lang="en" sz="1700"/>
                        <a:t>$73,457</a:t>
                      </a:r>
                      <a:endParaRPr sz="1700"/>
                    </a:p>
                  </a:txBody>
                  <a:tcPr marL="91425" marR="91425" marT="76200" marB="76200" anchor="ctr"/>
                </a:tc>
                <a:tc rowSpan="2">
                  <a:txBody>
                    <a:bodyPr/>
                    <a:lstStyle/>
                    <a:p>
                      <a:pPr marL="0" lvl="0" indent="0" algn="ctr" rtl="0">
                        <a:spcBef>
                          <a:spcPts val="0"/>
                        </a:spcBef>
                        <a:spcAft>
                          <a:spcPts val="0"/>
                        </a:spcAft>
                        <a:buNone/>
                      </a:pPr>
                      <a:r>
                        <a:rPr lang="en" sz="1700"/>
                        <a:t>$76,395</a:t>
                      </a:r>
                      <a:endParaRPr sz="1700"/>
                    </a:p>
                  </a:txBody>
                  <a:tcPr marL="91425" marR="91425" marT="76200" marB="76200" anchor="ctr"/>
                </a:tc>
                <a:tc rowSpan="2">
                  <a:txBody>
                    <a:bodyPr/>
                    <a:lstStyle/>
                    <a:p>
                      <a:pPr marL="0" lvl="0" indent="0" algn="ctr" rtl="0">
                        <a:spcBef>
                          <a:spcPts val="0"/>
                        </a:spcBef>
                        <a:spcAft>
                          <a:spcPts val="0"/>
                        </a:spcAft>
                        <a:buNone/>
                      </a:pPr>
                      <a:r>
                        <a:rPr lang="en" sz="1700"/>
                        <a:t>$79,450</a:t>
                      </a:r>
                      <a:endParaRPr sz="1700"/>
                    </a:p>
                  </a:txBody>
                  <a:tcPr marL="91425" marR="91425" marT="76200" marB="76200" anchor="ctr"/>
                </a:tc>
                <a:tc rowSpan="2">
                  <a:txBody>
                    <a:bodyPr/>
                    <a:lstStyle/>
                    <a:p>
                      <a:pPr marL="0" lvl="0" indent="0" algn="ctr" rtl="0">
                        <a:spcBef>
                          <a:spcPts val="0"/>
                        </a:spcBef>
                        <a:spcAft>
                          <a:spcPts val="0"/>
                        </a:spcAft>
                        <a:buNone/>
                      </a:pPr>
                      <a:r>
                        <a:rPr lang="en" sz="1700"/>
                        <a:t>$84,218</a:t>
                      </a:r>
                      <a:endParaRPr sz="1700"/>
                    </a:p>
                  </a:txBody>
                  <a:tcPr marL="91425" marR="91425" marT="76200" marB="76200" anchor="ctr"/>
                </a:tc>
                <a:extLst>
                  <a:ext uri="{0D108BD9-81ED-4DB2-BD59-A6C34878D82A}">
                    <a16:rowId xmlns:a16="http://schemas.microsoft.com/office/drawing/2014/main" val="10007"/>
                  </a:ext>
                </a:extLst>
              </a:tr>
              <a:tr h="2928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bl>
          </a:graphicData>
        </a:graphic>
      </p:graphicFrame>
      <p:sp>
        <p:nvSpPr>
          <p:cNvPr id="2040" name="Google Shape;2040;p157"/>
          <p:cNvSpPr txBox="1"/>
          <p:nvPr/>
        </p:nvSpPr>
        <p:spPr>
          <a:xfrm>
            <a:off x="269075" y="5308404"/>
            <a:ext cx="8770200" cy="32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Lato"/>
                <a:ea typeface="Lato"/>
                <a:cs typeface="Lato"/>
                <a:sym typeface="Lato"/>
              </a:rPr>
              <a:t>From HSTA Website: </a:t>
            </a:r>
            <a:r>
              <a:rPr lang="en" sz="1200" u="sng">
                <a:solidFill>
                  <a:schemeClr val="hlink"/>
                </a:solidFill>
                <a:latin typeface="Lato"/>
                <a:ea typeface="Lato"/>
                <a:cs typeface="Lato"/>
                <a:sym typeface="Lato"/>
                <a:hlinkClick r:id="rId3"/>
              </a:rPr>
              <a:t>https://drive.google.com/file/d/0B0JQ2SWs8fGfZGh5X1BiMkF5Z1U/view</a:t>
            </a:r>
            <a:endParaRPr sz="12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200">
              <a:latin typeface="Lato"/>
              <a:ea typeface="Lato"/>
              <a:cs typeface="Lato"/>
              <a:sym typeface="Lato"/>
            </a:endParaRPr>
          </a:p>
        </p:txBody>
      </p:sp>
      <p:sp>
        <p:nvSpPr>
          <p:cNvPr id="2041" name="Google Shape;2041;p157"/>
          <p:cNvSpPr txBox="1">
            <a:spLocks noGrp="1"/>
          </p:cNvSpPr>
          <p:nvPr>
            <p:ph type="title"/>
          </p:nvPr>
        </p:nvSpPr>
        <p:spPr>
          <a:xfrm>
            <a:off x="134725" y="911833"/>
            <a:ext cx="8520600" cy="63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t>RECLASSIFICATION SCHEDULE</a:t>
            </a:r>
            <a:endParaRPr sz="3400"/>
          </a:p>
        </p:txBody>
      </p:sp>
      <p:sp>
        <p:nvSpPr>
          <p:cNvPr id="2042" name="Google Shape;2042;p157"/>
          <p:cNvSpPr txBox="1"/>
          <p:nvPr/>
        </p:nvSpPr>
        <p:spPr>
          <a:xfrm>
            <a:off x="181475" y="142658"/>
            <a:ext cx="8945400" cy="5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09B77"/>
                </a:solidFill>
                <a:latin typeface="Montserrat"/>
                <a:ea typeface="Montserrat"/>
                <a:cs typeface="Montserrat"/>
                <a:sym typeface="Montserrat"/>
              </a:rPr>
              <a:t>Hawaii Department of Education, </a:t>
            </a:r>
            <a:endParaRPr sz="2400" b="1">
              <a:solidFill>
                <a:srgbClr val="009B77"/>
              </a:solidFill>
              <a:latin typeface="Montserrat"/>
              <a:ea typeface="Montserrat"/>
              <a:cs typeface="Montserrat"/>
              <a:sym typeface="Montserrat"/>
            </a:endParaRPr>
          </a:p>
          <a:p>
            <a:pPr marL="0" lvl="0" indent="0" algn="l" rtl="0">
              <a:spcBef>
                <a:spcPts val="0"/>
              </a:spcBef>
              <a:spcAft>
                <a:spcPts val="0"/>
              </a:spcAft>
              <a:buNone/>
            </a:pPr>
            <a:r>
              <a:rPr lang="en" sz="2400" b="1">
                <a:solidFill>
                  <a:srgbClr val="009B77"/>
                </a:solidFill>
                <a:latin typeface="Montserrat"/>
                <a:ea typeface="Montserrat"/>
                <a:cs typeface="Montserrat"/>
                <a:sym typeface="Montserrat"/>
              </a:rPr>
              <a:t>SY 20-21</a:t>
            </a:r>
            <a:endParaRPr>
              <a:solidFill>
                <a:srgbClr val="009B77"/>
              </a:solidFill>
              <a:latin typeface="Montserrat"/>
              <a:ea typeface="Montserrat"/>
              <a:cs typeface="Montserrat"/>
              <a:sym typeface="Montserrat"/>
            </a:endParaRPr>
          </a:p>
        </p:txBody>
      </p:sp>
      <p:sp>
        <p:nvSpPr>
          <p:cNvPr id="2043" name="Google Shape;2043;p157"/>
          <p:cNvSpPr/>
          <p:nvPr/>
        </p:nvSpPr>
        <p:spPr>
          <a:xfrm rot="-5400000">
            <a:off x="-516550" y="3859094"/>
            <a:ext cx="2012100" cy="698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57"/>
          <p:cNvSpPr txBox="1"/>
          <p:nvPr/>
        </p:nvSpPr>
        <p:spPr>
          <a:xfrm rot="-5400000">
            <a:off x="-251500" y="4159406"/>
            <a:ext cx="1482000" cy="3381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FF"/>
                </a:solidFill>
                <a:latin typeface="Muli"/>
                <a:ea typeface="Muli"/>
                <a:cs typeface="Muli"/>
                <a:sym typeface="Muli"/>
              </a:rPr>
              <a:t>Yrs. of Service</a:t>
            </a:r>
            <a:endParaRPr>
              <a:solidFill>
                <a:srgbClr val="0000FF"/>
              </a:solidFill>
              <a:latin typeface="Muli"/>
              <a:ea typeface="Muli"/>
              <a:cs typeface="Muli"/>
              <a:sym typeface="Muli"/>
            </a:endParaRPr>
          </a:p>
        </p:txBody>
      </p:sp>
      <p:sp>
        <p:nvSpPr>
          <p:cNvPr id="2045" name="Google Shape;2045;p157"/>
          <p:cNvSpPr/>
          <p:nvPr/>
        </p:nvSpPr>
        <p:spPr>
          <a:xfrm>
            <a:off x="4294800" y="1553400"/>
            <a:ext cx="3419400" cy="773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57"/>
          <p:cNvSpPr txBox="1"/>
          <p:nvPr/>
        </p:nvSpPr>
        <p:spPr>
          <a:xfrm>
            <a:off x="4799700" y="1735300"/>
            <a:ext cx="2409600" cy="6231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FF"/>
                </a:solidFill>
                <a:latin typeface="Muli"/>
                <a:ea typeface="Muli"/>
                <a:cs typeface="Muli"/>
                <a:sym typeface="Muli"/>
              </a:rPr>
              <a:t>Professional Development</a:t>
            </a:r>
            <a:endParaRPr>
              <a:solidFill>
                <a:srgbClr val="0000FF"/>
              </a:solidFill>
              <a:latin typeface="Muli"/>
              <a:ea typeface="Muli"/>
              <a:cs typeface="Muli"/>
              <a:sym typeface="Muli"/>
            </a:endParaRPr>
          </a:p>
        </p:txBody>
      </p:sp>
      <p:sp>
        <p:nvSpPr>
          <p:cNvPr id="2047" name="Google Shape;2047;p157"/>
          <p:cNvSpPr/>
          <p:nvPr/>
        </p:nvSpPr>
        <p:spPr>
          <a:xfrm>
            <a:off x="2048300" y="2380425"/>
            <a:ext cx="2279400" cy="335400"/>
          </a:xfrm>
          <a:prstGeom prst="rect">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57"/>
          <p:cNvSpPr/>
          <p:nvPr/>
        </p:nvSpPr>
        <p:spPr>
          <a:xfrm>
            <a:off x="7747050" y="2384475"/>
            <a:ext cx="1139700" cy="327300"/>
          </a:xfrm>
          <a:prstGeom prst="rect">
            <a:avLst/>
          </a:prstGeom>
          <a:noFill/>
          <a:ln w="2857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57"/>
          <p:cNvSpPr txBox="1"/>
          <p:nvPr/>
        </p:nvSpPr>
        <p:spPr>
          <a:xfrm>
            <a:off x="7740850" y="3347975"/>
            <a:ext cx="1139700" cy="623100"/>
          </a:xfrm>
          <a:prstGeom prst="rect">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3"/>
        <p:cNvGrpSpPr/>
        <p:nvPr/>
      </p:nvGrpSpPr>
      <p:grpSpPr>
        <a:xfrm>
          <a:off x="0" y="0"/>
          <a:ext cx="0" cy="0"/>
          <a:chOff x="0" y="0"/>
          <a:chExt cx="0" cy="0"/>
        </a:xfrm>
      </p:grpSpPr>
      <p:sp>
        <p:nvSpPr>
          <p:cNvPr id="2054" name="Google Shape;2054;p158"/>
          <p:cNvSpPr txBox="1">
            <a:spLocks noGrp="1"/>
          </p:cNvSpPr>
          <p:nvPr>
            <p:ph type="title"/>
          </p:nvPr>
        </p:nvSpPr>
        <p:spPr>
          <a:xfrm>
            <a:off x="197875" y="125183"/>
            <a:ext cx="8520600" cy="63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Connect with Us!</a:t>
            </a:r>
            <a:endParaRPr/>
          </a:p>
        </p:txBody>
      </p:sp>
      <p:sp>
        <p:nvSpPr>
          <p:cNvPr id="2055" name="Google Shape;2055;p158"/>
          <p:cNvSpPr txBox="1">
            <a:spLocks noGrp="1"/>
          </p:cNvSpPr>
          <p:nvPr>
            <p:ph type="body" idx="4294967295"/>
          </p:nvPr>
        </p:nvSpPr>
        <p:spPr>
          <a:xfrm>
            <a:off x="204725" y="4010925"/>
            <a:ext cx="5889000" cy="158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t>Special Education Recruitment Specialist</a:t>
            </a:r>
            <a:endParaRPr sz="2000" b="1"/>
          </a:p>
          <a:p>
            <a:pPr marL="0" lvl="0" indent="0" algn="l" rtl="0">
              <a:spcBef>
                <a:spcPts val="1600"/>
              </a:spcBef>
              <a:spcAft>
                <a:spcPts val="0"/>
              </a:spcAft>
              <a:buNone/>
            </a:pPr>
            <a:r>
              <a:rPr lang="en" sz="2000" b="1"/>
              <a:t>Janet Kim, spedinfo@hawaii.edu</a:t>
            </a:r>
            <a:endParaRPr sz="2000" b="1"/>
          </a:p>
          <a:p>
            <a:pPr marL="0" lvl="0" indent="0" algn="l" rtl="0">
              <a:spcBef>
                <a:spcPts val="1600"/>
              </a:spcBef>
              <a:spcAft>
                <a:spcPts val="1600"/>
              </a:spcAft>
              <a:buNone/>
            </a:pPr>
            <a:r>
              <a:rPr lang="en" sz="2000" b="1" u="sng">
                <a:solidFill>
                  <a:schemeClr val="hlink"/>
                </a:solidFill>
                <a:hlinkClick r:id="rId3"/>
              </a:rPr>
              <a:t>bit.ly/spedinf</a:t>
            </a:r>
            <a:r>
              <a:rPr lang="en" sz="2000" b="1" u="sng">
                <a:solidFill>
                  <a:schemeClr val="hlink"/>
                </a:solidFill>
                <a:hlinkClick r:id="rId3"/>
              </a:rPr>
              <a:t>o</a:t>
            </a:r>
            <a:endParaRPr sz="1400">
              <a:highlight>
                <a:srgbClr val="FFFFFF"/>
              </a:highlight>
              <a:latin typeface="Arial"/>
              <a:ea typeface="Arial"/>
              <a:cs typeface="Arial"/>
              <a:sym typeface="Arial"/>
            </a:endParaRPr>
          </a:p>
        </p:txBody>
      </p:sp>
      <p:sp>
        <p:nvSpPr>
          <p:cNvPr id="2056" name="Google Shape;2056;p158"/>
          <p:cNvSpPr txBox="1">
            <a:spLocks noGrp="1"/>
          </p:cNvSpPr>
          <p:nvPr>
            <p:ph type="body" idx="4294967295"/>
          </p:nvPr>
        </p:nvSpPr>
        <p:spPr>
          <a:xfrm>
            <a:off x="204725" y="1299000"/>
            <a:ext cx="7412700" cy="217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We would love to connect and partner with Teacher Academies and other opportunities/agencies to engage and support students who may be interested in pursuing a teaching career! </a:t>
            </a:r>
            <a:endParaRPr/>
          </a:p>
        </p:txBody>
      </p:sp>
      <p:sp>
        <p:nvSpPr>
          <p:cNvPr id="2057" name="Google Shape;2057;p158" descr="Return to the main presentation navigation menu." title="Link to Home Menu">
            <a:hlinkClick r:id="" action="ppaction://noaction"/>
          </p:cNvPr>
          <p:cNvSpPr/>
          <p:nvPr/>
        </p:nvSpPr>
        <p:spPr>
          <a:xfrm>
            <a:off x="134725" y="-8450"/>
            <a:ext cx="13902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58" descr="Learn more about scholarships and financial aid." title="Link to Funding">
            <a:hlinkClick r:id="rId4" action="ppaction://hlinksldjump"/>
          </p:cNvPr>
          <p:cNvSpPr/>
          <p:nvPr/>
        </p:nvSpPr>
        <p:spPr>
          <a:xfrm>
            <a:off x="4706725" y="-8450"/>
            <a:ext cx="13902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58" descr="Learn more about the teaching profession." title="Link to Teaching">
            <a:hlinkClick r:id="" action="ppaction://noaction"/>
          </p:cNvPr>
          <p:cNvSpPr/>
          <p:nvPr/>
        </p:nvSpPr>
        <p:spPr>
          <a:xfrm>
            <a:off x="1658725" y="-8450"/>
            <a:ext cx="13902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58" descr="Learn more about the teacher licensure programs at the UH Mānoa College of Education." title="Link to Programs">
            <a:hlinkClick r:id="rId5" action="ppaction://hlinksldjump"/>
          </p:cNvPr>
          <p:cNvSpPr/>
          <p:nvPr/>
        </p:nvSpPr>
        <p:spPr>
          <a:xfrm>
            <a:off x="3165817" y="-8450"/>
            <a:ext cx="13902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58"/>
          <p:cNvSpPr txBox="1"/>
          <p:nvPr/>
        </p:nvSpPr>
        <p:spPr>
          <a:xfrm>
            <a:off x="5894900" y="3071975"/>
            <a:ext cx="3016500" cy="2463000"/>
          </a:xfrm>
          <a:prstGeom prst="rect">
            <a:avLst/>
          </a:prstGeom>
          <a:solidFill>
            <a:schemeClr val="lt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300" b="1">
              <a:latin typeface="Proxima Nova"/>
              <a:ea typeface="Proxima Nova"/>
              <a:cs typeface="Proxima Nova"/>
              <a:sym typeface="Proxima Nova"/>
            </a:endParaRPr>
          </a:p>
          <a:p>
            <a:pPr marL="0" lvl="0" indent="0" algn="ctr" rtl="0">
              <a:spcBef>
                <a:spcPts val="0"/>
              </a:spcBef>
              <a:spcAft>
                <a:spcPts val="0"/>
              </a:spcAft>
              <a:buNone/>
            </a:pPr>
            <a:r>
              <a:rPr lang="en" sz="3300" b="1">
                <a:latin typeface="Proxima Nova"/>
                <a:ea typeface="Proxima Nova"/>
                <a:cs typeface="Proxima Nova"/>
                <a:sym typeface="Proxima Nova"/>
              </a:rPr>
              <a:t>Questions? </a:t>
            </a:r>
            <a:endParaRPr sz="3300" b="1">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5"/>
        <p:cNvGrpSpPr/>
        <p:nvPr/>
      </p:nvGrpSpPr>
      <p:grpSpPr>
        <a:xfrm>
          <a:off x="0" y="0"/>
          <a:ext cx="0" cy="0"/>
          <a:chOff x="0" y="0"/>
          <a:chExt cx="0" cy="0"/>
        </a:xfrm>
      </p:grpSpPr>
      <p:sp>
        <p:nvSpPr>
          <p:cNvPr id="1806" name="Google Shape;1806;p139"/>
          <p:cNvSpPr txBox="1">
            <a:spLocks noGrp="1"/>
          </p:cNvSpPr>
          <p:nvPr>
            <p:ph type="title"/>
          </p:nvPr>
        </p:nvSpPr>
        <p:spPr>
          <a:xfrm>
            <a:off x="197875" y="315208"/>
            <a:ext cx="8520600" cy="63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Teachers Hired Annually</a:t>
            </a:r>
            <a:endParaRPr/>
          </a:p>
        </p:txBody>
      </p:sp>
      <p:sp>
        <p:nvSpPr>
          <p:cNvPr id="1807" name="Google Shape;1807;p139"/>
          <p:cNvSpPr txBox="1"/>
          <p:nvPr/>
        </p:nvSpPr>
        <p:spPr>
          <a:xfrm>
            <a:off x="6588300" y="2062400"/>
            <a:ext cx="2445900" cy="33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The Hawaii DOE hires an average of </a:t>
            </a:r>
            <a:r>
              <a:rPr lang="en" b="1">
                <a:latin typeface="Proxima Nova"/>
                <a:ea typeface="Proxima Nova"/>
                <a:cs typeface="Proxima Nova"/>
                <a:sym typeface="Proxima Nova"/>
              </a:rPr>
              <a:t>1,249</a:t>
            </a:r>
            <a:r>
              <a:rPr lang="en">
                <a:latin typeface="Proxima Nova"/>
                <a:ea typeface="Proxima Nova"/>
                <a:cs typeface="Proxima Nova"/>
                <a:sym typeface="Proxima Nova"/>
              </a:rPr>
              <a:t> teachers each year, with an average of 30% licensed teachers produced in Hawaii!</a:t>
            </a:r>
            <a:endParaRPr>
              <a:latin typeface="Proxima Nova"/>
              <a:ea typeface="Proxima Nova"/>
              <a:cs typeface="Proxima Nova"/>
              <a:sym typeface="Proxima Nova"/>
            </a:endParaRPr>
          </a:p>
        </p:txBody>
      </p:sp>
      <p:pic>
        <p:nvPicPr>
          <p:cNvPr id="1808" name="Google Shape;1808;p139" title="Chart"/>
          <p:cNvPicPr preferRelativeResize="0"/>
          <p:nvPr/>
        </p:nvPicPr>
        <p:blipFill>
          <a:blip r:embed="rId3">
            <a:alphaModFix/>
          </a:blip>
          <a:stretch>
            <a:fillRect/>
          </a:stretch>
        </p:blipFill>
        <p:spPr>
          <a:xfrm>
            <a:off x="233150" y="1548133"/>
            <a:ext cx="6245931" cy="38620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sp>
        <p:nvSpPr>
          <p:cNvPr id="1813" name="Google Shape;1813;p140"/>
          <p:cNvSpPr txBox="1">
            <a:spLocks noGrp="1"/>
          </p:cNvSpPr>
          <p:nvPr>
            <p:ph type="title"/>
          </p:nvPr>
        </p:nvSpPr>
        <p:spPr>
          <a:xfrm>
            <a:off x="109800" y="222208"/>
            <a:ext cx="8520600" cy="63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New Hires by SATEP Institution</a:t>
            </a:r>
            <a:endParaRPr/>
          </a:p>
        </p:txBody>
      </p:sp>
      <p:pic>
        <p:nvPicPr>
          <p:cNvPr id="1814" name="Google Shape;1814;p140" title="Chart"/>
          <p:cNvPicPr preferRelativeResize="0"/>
          <p:nvPr/>
        </p:nvPicPr>
        <p:blipFill>
          <a:blip r:embed="rId3">
            <a:alphaModFix/>
          </a:blip>
          <a:stretch>
            <a:fillRect/>
          </a:stretch>
        </p:blipFill>
        <p:spPr>
          <a:xfrm>
            <a:off x="223650" y="1548124"/>
            <a:ext cx="6796306" cy="3922976"/>
          </a:xfrm>
          <a:prstGeom prst="rect">
            <a:avLst/>
          </a:prstGeom>
          <a:noFill/>
          <a:ln>
            <a:noFill/>
          </a:ln>
        </p:spPr>
      </p:pic>
      <p:sp>
        <p:nvSpPr>
          <p:cNvPr id="1815" name="Google Shape;1815;p140"/>
          <p:cNvSpPr txBox="1"/>
          <p:nvPr/>
        </p:nvSpPr>
        <p:spPr>
          <a:xfrm>
            <a:off x="7213600" y="2496450"/>
            <a:ext cx="18207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Out of the 12+ Educator Preparation Program Agencies in the state, </a:t>
            </a:r>
            <a:r>
              <a:rPr lang="en" b="1">
                <a:latin typeface="Proxima Nova"/>
                <a:ea typeface="Proxima Nova"/>
                <a:cs typeface="Proxima Nova"/>
                <a:sym typeface="Proxima Nova"/>
              </a:rPr>
              <a:t>UH Mānoa produces about 53% of new in-state hires each year. </a:t>
            </a:r>
            <a:endParaRPr b="1">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9"/>
        <p:cNvGrpSpPr/>
        <p:nvPr/>
      </p:nvGrpSpPr>
      <p:grpSpPr>
        <a:xfrm>
          <a:off x="0" y="0"/>
          <a:ext cx="0" cy="0"/>
          <a:chOff x="0" y="0"/>
          <a:chExt cx="0" cy="0"/>
        </a:xfrm>
      </p:grpSpPr>
      <p:sp>
        <p:nvSpPr>
          <p:cNvPr id="1820" name="Google Shape;1820;p141"/>
          <p:cNvSpPr txBox="1"/>
          <p:nvPr/>
        </p:nvSpPr>
        <p:spPr>
          <a:xfrm>
            <a:off x="6528425" y="3689350"/>
            <a:ext cx="3023400" cy="193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Proxima Nova"/>
                <a:ea typeface="Proxima Nova"/>
                <a:cs typeface="Proxima Nova"/>
                <a:sym typeface="Proxima Nova"/>
              </a:rPr>
              <a:t>Other positions include:</a:t>
            </a:r>
            <a:endParaRPr sz="1200">
              <a:latin typeface="Proxima Nova"/>
              <a:ea typeface="Proxima Nova"/>
              <a:cs typeface="Proxima Nova"/>
              <a:sym typeface="Proxima Nova"/>
            </a:endParaRPr>
          </a:p>
          <a:p>
            <a:pPr marL="457200" lvl="0" indent="-304800" algn="l" rtl="0">
              <a:spcBef>
                <a:spcPts val="0"/>
              </a:spcBef>
              <a:spcAft>
                <a:spcPts val="0"/>
              </a:spcAft>
              <a:buSzPts val="1200"/>
              <a:buFont typeface="Proxima Nova"/>
              <a:buChar char="●"/>
            </a:pPr>
            <a:r>
              <a:rPr lang="en" sz="1200">
                <a:latin typeface="Proxima Nova"/>
                <a:ea typeface="Proxima Nova"/>
                <a:cs typeface="Proxima Nova"/>
                <a:sym typeface="Proxima Nova"/>
              </a:rPr>
              <a:t>Art</a:t>
            </a:r>
            <a:endParaRPr sz="1200">
              <a:latin typeface="Proxima Nova"/>
              <a:ea typeface="Proxima Nova"/>
              <a:cs typeface="Proxima Nova"/>
              <a:sym typeface="Proxima Nova"/>
            </a:endParaRPr>
          </a:p>
          <a:p>
            <a:pPr marL="457200" lvl="0" indent="-304800" algn="l" rtl="0">
              <a:spcBef>
                <a:spcPts val="0"/>
              </a:spcBef>
              <a:spcAft>
                <a:spcPts val="0"/>
              </a:spcAft>
              <a:buSzPts val="1200"/>
              <a:buFont typeface="Proxima Nova"/>
              <a:buChar char="●"/>
            </a:pPr>
            <a:r>
              <a:rPr lang="en" sz="1200">
                <a:latin typeface="Proxima Nova"/>
                <a:ea typeface="Proxima Nova"/>
                <a:cs typeface="Proxima Nova"/>
                <a:sym typeface="Proxima Nova"/>
              </a:rPr>
              <a:t>Career &amp; Technical Education</a:t>
            </a:r>
            <a:endParaRPr sz="1200">
              <a:latin typeface="Proxima Nova"/>
              <a:ea typeface="Proxima Nova"/>
              <a:cs typeface="Proxima Nova"/>
              <a:sym typeface="Proxima Nova"/>
            </a:endParaRPr>
          </a:p>
          <a:p>
            <a:pPr marL="457200" lvl="0" indent="-304800" algn="l" rtl="0">
              <a:spcBef>
                <a:spcPts val="0"/>
              </a:spcBef>
              <a:spcAft>
                <a:spcPts val="0"/>
              </a:spcAft>
              <a:buSzPts val="1200"/>
              <a:buFont typeface="Proxima Nova"/>
              <a:buChar char="●"/>
            </a:pPr>
            <a:r>
              <a:rPr lang="en" sz="1200">
                <a:latin typeface="Proxima Nova"/>
                <a:ea typeface="Proxima Nova"/>
                <a:cs typeface="Proxima Nova"/>
                <a:sym typeface="Proxima Nova"/>
              </a:rPr>
              <a:t>Counselor</a:t>
            </a:r>
            <a:endParaRPr sz="1200">
              <a:latin typeface="Proxima Nova"/>
              <a:ea typeface="Proxima Nova"/>
              <a:cs typeface="Proxima Nova"/>
              <a:sym typeface="Proxima Nova"/>
            </a:endParaRPr>
          </a:p>
          <a:p>
            <a:pPr marL="457200" lvl="0" indent="-304800" algn="l" rtl="0">
              <a:spcBef>
                <a:spcPts val="0"/>
              </a:spcBef>
              <a:spcAft>
                <a:spcPts val="0"/>
              </a:spcAft>
              <a:buSzPts val="1200"/>
              <a:buFont typeface="Proxima Nova"/>
              <a:buChar char="●"/>
            </a:pPr>
            <a:r>
              <a:rPr lang="en" sz="1200">
                <a:latin typeface="Proxima Nova"/>
                <a:ea typeface="Proxima Nova"/>
                <a:cs typeface="Proxima Nova"/>
                <a:sym typeface="Proxima Nova"/>
              </a:rPr>
              <a:t>English Language Learner</a:t>
            </a:r>
            <a:endParaRPr sz="1200">
              <a:latin typeface="Proxima Nova"/>
              <a:ea typeface="Proxima Nova"/>
              <a:cs typeface="Proxima Nova"/>
              <a:sym typeface="Proxima Nova"/>
            </a:endParaRPr>
          </a:p>
          <a:p>
            <a:pPr marL="457200" lvl="0" indent="-304800" algn="l" rtl="0">
              <a:spcBef>
                <a:spcPts val="0"/>
              </a:spcBef>
              <a:spcAft>
                <a:spcPts val="0"/>
              </a:spcAft>
              <a:buSzPts val="1200"/>
              <a:buFont typeface="Proxima Nova"/>
              <a:buChar char="●"/>
            </a:pPr>
            <a:r>
              <a:rPr lang="en" sz="1200">
                <a:latin typeface="Proxima Nova"/>
                <a:ea typeface="Proxima Nova"/>
                <a:cs typeface="Proxima Nova"/>
                <a:sym typeface="Proxima Nova"/>
              </a:rPr>
              <a:t>Hawaiian Immersion</a:t>
            </a:r>
            <a:endParaRPr sz="1200">
              <a:latin typeface="Proxima Nova"/>
              <a:ea typeface="Proxima Nova"/>
              <a:cs typeface="Proxima Nova"/>
              <a:sym typeface="Proxima Nova"/>
            </a:endParaRPr>
          </a:p>
          <a:p>
            <a:pPr marL="457200" lvl="0" indent="-304800" algn="l" rtl="0">
              <a:spcBef>
                <a:spcPts val="0"/>
              </a:spcBef>
              <a:spcAft>
                <a:spcPts val="0"/>
              </a:spcAft>
              <a:buSzPts val="1200"/>
              <a:buFont typeface="Proxima Nova"/>
              <a:buChar char="●"/>
            </a:pPr>
            <a:r>
              <a:rPr lang="en" sz="1200">
                <a:latin typeface="Proxima Nova"/>
                <a:ea typeface="Proxima Nova"/>
                <a:cs typeface="Proxima Nova"/>
                <a:sym typeface="Proxima Nova"/>
              </a:rPr>
              <a:t>Health</a:t>
            </a:r>
            <a:endParaRPr sz="1200">
              <a:latin typeface="Proxima Nova"/>
              <a:ea typeface="Proxima Nova"/>
              <a:cs typeface="Proxima Nova"/>
              <a:sym typeface="Proxima Nova"/>
            </a:endParaRPr>
          </a:p>
          <a:p>
            <a:pPr marL="457200" lvl="0" indent="-304800" algn="l" rtl="0">
              <a:spcBef>
                <a:spcPts val="0"/>
              </a:spcBef>
              <a:spcAft>
                <a:spcPts val="0"/>
              </a:spcAft>
              <a:buSzPts val="1200"/>
              <a:buFont typeface="Proxima Nova"/>
              <a:buChar char="●"/>
            </a:pPr>
            <a:r>
              <a:rPr lang="en" sz="1200">
                <a:latin typeface="Proxima Nova"/>
                <a:ea typeface="Proxima Nova"/>
                <a:cs typeface="Proxima Nova"/>
                <a:sym typeface="Proxima Nova"/>
              </a:rPr>
              <a:t>Music</a:t>
            </a:r>
            <a:endParaRPr sz="1200">
              <a:latin typeface="Proxima Nova"/>
              <a:ea typeface="Proxima Nova"/>
              <a:cs typeface="Proxima Nova"/>
              <a:sym typeface="Proxima Nova"/>
            </a:endParaRPr>
          </a:p>
          <a:p>
            <a:pPr marL="457200" lvl="0" indent="-304800" algn="l" rtl="0">
              <a:spcBef>
                <a:spcPts val="0"/>
              </a:spcBef>
              <a:spcAft>
                <a:spcPts val="0"/>
              </a:spcAft>
              <a:buSzPts val="1200"/>
              <a:buFont typeface="Proxima Nova"/>
              <a:buChar char="●"/>
            </a:pPr>
            <a:r>
              <a:rPr lang="en" sz="1200">
                <a:latin typeface="Proxima Nova"/>
                <a:ea typeface="Proxima Nova"/>
                <a:cs typeface="Proxima Nova"/>
                <a:sym typeface="Proxima Nova"/>
              </a:rPr>
              <a:t>Physical Education</a:t>
            </a:r>
            <a:endParaRPr sz="1200">
              <a:latin typeface="Proxima Nova"/>
              <a:ea typeface="Proxima Nova"/>
              <a:cs typeface="Proxima Nova"/>
              <a:sym typeface="Proxima Nova"/>
            </a:endParaRPr>
          </a:p>
          <a:p>
            <a:pPr marL="457200" lvl="0" indent="-304800" algn="l" rtl="0">
              <a:spcBef>
                <a:spcPts val="0"/>
              </a:spcBef>
              <a:spcAft>
                <a:spcPts val="0"/>
              </a:spcAft>
              <a:buSzPts val="1200"/>
              <a:buFont typeface="Proxima Nova"/>
              <a:buChar char="●"/>
            </a:pPr>
            <a:r>
              <a:rPr lang="en" sz="1200">
                <a:latin typeface="Proxima Nova"/>
                <a:ea typeface="Proxima Nova"/>
                <a:cs typeface="Proxima Nova"/>
                <a:sym typeface="Proxima Nova"/>
              </a:rPr>
              <a:t>ROTC</a:t>
            </a:r>
            <a:endParaRPr sz="1200">
              <a:latin typeface="Proxima Nova"/>
              <a:ea typeface="Proxima Nova"/>
              <a:cs typeface="Proxima Nova"/>
              <a:sym typeface="Proxima Nova"/>
            </a:endParaRPr>
          </a:p>
        </p:txBody>
      </p:sp>
      <p:pic>
        <p:nvPicPr>
          <p:cNvPr id="1821" name="Google Shape;1821;p141" title="Chart"/>
          <p:cNvPicPr preferRelativeResize="0"/>
          <p:nvPr/>
        </p:nvPicPr>
        <p:blipFill>
          <a:blip r:embed="rId3">
            <a:alphaModFix/>
          </a:blip>
          <a:stretch>
            <a:fillRect/>
          </a:stretch>
        </p:blipFill>
        <p:spPr>
          <a:xfrm>
            <a:off x="152400" y="938509"/>
            <a:ext cx="7576674" cy="4684892"/>
          </a:xfrm>
          <a:prstGeom prst="rect">
            <a:avLst/>
          </a:prstGeom>
          <a:noFill/>
          <a:ln>
            <a:noFill/>
          </a:ln>
        </p:spPr>
      </p:pic>
      <p:sp>
        <p:nvSpPr>
          <p:cNvPr id="1822" name="Google Shape;1822;p141"/>
          <p:cNvSpPr txBox="1">
            <a:spLocks noGrp="1"/>
          </p:cNvSpPr>
          <p:nvPr>
            <p:ph type="title"/>
          </p:nvPr>
        </p:nvSpPr>
        <p:spPr>
          <a:xfrm>
            <a:off x="197875" y="357258"/>
            <a:ext cx="8520600" cy="63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Employment Needs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6"/>
        <p:cNvGrpSpPr/>
        <p:nvPr/>
      </p:nvGrpSpPr>
      <p:grpSpPr>
        <a:xfrm>
          <a:off x="0" y="0"/>
          <a:ext cx="0" cy="0"/>
          <a:chOff x="0" y="0"/>
          <a:chExt cx="0" cy="0"/>
        </a:xfrm>
      </p:grpSpPr>
      <p:sp>
        <p:nvSpPr>
          <p:cNvPr id="1827" name="Google Shape;1827;p142"/>
          <p:cNvSpPr txBox="1">
            <a:spLocks noGrp="1"/>
          </p:cNvSpPr>
          <p:nvPr>
            <p:ph type="ctrTitle"/>
          </p:nvPr>
        </p:nvSpPr>
        <p:spPr>
          <a:xfrm>
            <a:off x="540300" y="1949500"/>
            <a:ext cx="6871800" cy="161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D9EAD3"/>
                </a:solidFill>
              </a:rPr>
              <a:t>Undergraduate</a:t>
            </a:r>
            <a:r>
              <a:rPr lang="en">
                <a:solidFill>
                  <a:srgbClr val="FFFFFF"/>
                </a:solidFill>
              </a:rPr>
              <a:t> Licensure Programs</a:t>
            </a:r>
            <a:endParaRPr>
              <a:solidFill>
                <a:srgbClr val="FFFFFF"/>
              </a:solidFill>
            </a:endParaRPr>
          </a:p>
        </p:txBody>
      </p:sp>
      <p:sp>
        <p:nvSpPr>
          <p:cNvPr id="1828" name="Google Shape;1828;p142"/>
          <p:cNvSpPr txBox="1">
            <a:spLocks noGrp="1"/>
          </p:cNvSpPr>
          <p:nvPr>
            <p:ph type="subTitle" idx="1"/>
          </p:nvPr>
        </p:nvSpPr>
        <p:spPr>
          <a:xfrm>
            <a:off x="540300" y="3453825"/>
            <a:ext cx="6871800" cy="88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EFEFEF"/>
                </a:solidFill>
              </a:rPr>
              <a:t>For anyone wanting to earn their bachelor’s degree</a:t>
            </a:r>
            <a:endParaRPr>
              <a:solidFill>
                <a:srgbClr val="EFEFEF"/>
              </a:solidFill>
            </a:endParaRPr>
          </a:p>
        </p:txBody>
      </p:sp>
      <p:sp>
        <p:nvSpPr>
          <p:cNvPr id="1829" name="Google Shape;1829;p142" descr="Return to the main presentation navigation menu." title="Link to Home Menu">
            <a:hlinkClick r:id="" action="ppaction://noaction"/>
          </p:cNvPr>
          <p:cNvSpPr/>
          <p:nvPr/>
        </p:nvSpPr>
        <p:spPr>
          <a:xfrm>
            <a:off x="134725" y="-8450"/>
            <a:ext cx="13902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42" descr="Learn more about scholarships and financial aid." title="Link to Funding">
            <a:hlinkClick r:id="rId3" action="ppaction://hlinksldjump"/>
          </p:cNvPr>
          <p:cNvSpPr/>
          <p:nvPr/>
        </p:nvSpPr>
        <p:spPr>
          <a:xfrm>
            <a:off x="4706725" y="-8450"/>
            <a:ext cx="13902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42" descr="Learn more about the teaching profession." title="Link to Teaching">
            <a:hlinkClick r:id="" action="ppaction://noaction"/>
          </p:cNvPr>
          <p:cNvSpPr/>
          <p:nvPr/>
        </p:nvSpPr>
        <p:spPr>
          <a:xfrm>
            <a:off x="1658725" y="-8450"/>
            <a:ext cx="13902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42" descr="Learn more about the teacher licensure programs at the UH Mānoa College of Education." title="Link to Programs">
            <a:hlinkClick r:id="rId4" action="ppaction://hlinksldjump"/>
          </p:cNvPr>
          <p:cNvSpPr/>
          <p:nvPr/>
        </p:nvSpPr>
        <p:spPr>
          <a:xfrm>
            <a:off x="3165817" y="-8450"/>
            <a:ext cx="13902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sp>
        <p:nvSpPr>
          <p:cNvPr id="1837" name="Google Shape;1837;p143"/>
          <p:cNvSpPr txBox="1">
            <a:spLocks noGrp="1"/>
          </p:cNvSpPr>
          <p:nvPr>
            <p:ph type="title"/>
          </p:nvPr>
        </p:nvSpPr>
        <p:spPr>
          <a:xfrm>
            <a:off x="205650" y="165550"/>
            <a:ext cx="5999700" cy="63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5A70"/>
                </a:solidFill>
              </a:rPr>
              <a:t>Licensure Programs to Earn a Bachelor’s Degree (Final 2 years)</a:t>
            </a:r>
            <a:endParaRPr>
              <a:solidFill>
                <a:srgbClr val="005A70"/>
              </a:solidFill>
            </a:endParaRPr>
          </a:p>
        </p:txBody>
      </p:sp>
      <p:sp>
        <p:nvSpPr>
          <p:cNvPr id="1838" name="Google Shape;1838;p143"/>
          <p:cNvSpPr txBox="1"/>
          <p:nvPr/>
        </p:nvSpPr>
        <p:spPr>
          <a:xfrm>
            <a:off x="731525" y="2151725"/>
            <a:ext cx="21924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Proxima Nova"/>
                <a:ea typeface="Proxima Nova"/>
                <a:cs typeface="Proxima Nova"/>
                <a:sym typeface="Proxima Nova"/>
              </a:rPr>
              <a:t>Early Childhood + Early Childhood SPED (PK-3)</a:t>
            </a:r>
            <a:endParaRPr>
              <a:latin typeface="Proxima Nova"/>
              <a:ea typeface="Proxima Nova"/>
              <a:cs typeface="Proxima Nova"/>
              <a:sym typeface="Proxima Nova"/>
            </a:endParaRPr>
          </a:p>
        </p:txBody>
      </p:sp>
      <p:sp>
        <p:nvSpPr>
          <p:cNvPr id="1839" name="Google Shape;1839;p143"/>
          <p:cNvSpPr txBox="1"/>
          <p:nvPr/>
        </p:nvSpPr>
        <p:spPr>
          <a:xfrm>
            <a:off x="731525" y="2685775"/>
            <a:ext cx="21924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Proxima Nova"/>
                <a:ea typeface="Proxima Nova"/>
                <a:cs typeface="Proxima Nova"/>
                <a:sym typeface="Proxima Nova"/>
              </a:rPr>
              <a:t>Early Childhood + Elementary (PK-6)</a:t>
            </a:r>
            <a:endParaRPr>
              <a:latin typeface="Proxima Nova"/>
              <a:ea typeface="Proxima Nova"/>
              <a:cs typeface="Proxima Nova"/>
              <a:sym typeface="Proxima Nova"/>
            </a:endParaRPr>
          </a:p>
        </p:txBody>
      </p:sp>
      <p:sp>
        <p:nvSpPr>
          <p:cNvPr id="1840" name="Google Shape;1840;p143"/>
          <p:cNvSpPr txBox="1"/>
          <p:nvPr/>
        </p:nvSpPr>
        <p:spPr>
          <a:xfrm>
            <a:off x="731525" y="3219825"/>
            <a:ext cx="21924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Proxima Nova"/>
                <a:ea typeface="Proxima Nova"/>
                <a:cs typeface="Proxima Nova"/>
                <a:sym typeface="Proxima Nova"/>
              </a:rPr>
              <a:t>Elementary (K-6)</a:t>
            </a:r>
            <a:endParaRPr>
              <a:latin typeface="Proxima Nova"/>
              <a:ea typeface="Proxima Nova"/>
              <a:cs typeface="Proxima Nova"/>
              <a:sym typeface="Proxima Nova"/>
            </a:endParaRPr>
          </a:p>
        </p:txBody>
      </p:sp>
      <p:sp>
        <p:nvSpPr>
          <p:cNvPr id="1841" name="Google Shape;1841;p143"/>
          <p:cNvSpPr txBox="1"/>
          <p:nvPr/>
        </p:nvSpPr>
        <p:spPr>
          <a:xfrm>
            <a:off x="731525" y="4287925"/>
            <a:ext cx="21924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Proxima Nova"/>
                <a:ea typeface="Proxima Nova"/>
                <a:cs typeface="Proxima Nova"/>
                <a:sym typeface="Proxima Nova"/>
              </a:rPr>
              <a:t>Elementary + Multilingual Learners (MLL) (K-6)</a:t>
            </a:r>
            <a:endParaRPr>
              <a:latin typeface="Proxima Nova"/>
              <a:ea typeface="Proxima Nova"/>
              <a:cs typeface="Proxima Nova"/>
              <a:sym typeface="Proxima Nova"/>
            </a:endParaRPr>
          </a:p>
        </p:txBody>
      </p:sp>
      <p:sp>
        <p:nvSpPr>
          <p:cNvPr id="1842" name="Google Shape;1842;p143"/>
          <p:cNvSpPr txBox="1"/>
          <p:nvPr/>
        </p:nvSpPr>
        <p:spPr>
          <a:xfrm>
            <a:off x="311697" y="2266025"/>
            <a:ext cx="402300" cy="347400"/>
          </a:xfrm>
          <a:prstGeom prst="rect">
            <a:avLst/>
          </a:prstGeom>
          <a:solidFill>
            <a:srgbClr val="009B77"/>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500" b="1">
                <a:solidFill>
                  <a:srgbClr val="FFFFFF"/>
                </a:solidFill>
                <a:latin typeface="Lato"/>
                <a:ea typeface="Lato"/>
                <a:cs typeface="Lato"/>
                <a:sym typeface="Lato"/>
              </a:rPr>
              <a:t>01</a:t>
            </a:r>
            <a:endParaRPr sz="1500" b="1">
              <a:solidFill>
                <a:srgbClr val="FFFFFF"/>
              </a:solidFill>
              <a:latin typeface="Lato"/>
              <a:ea typeface="Lato"/>
              <a:cs typeface="Lato"/>
              <a:sym typeface="Lato"/>
            </a:endParaRPr>
          </a:p>
        </p:txBody>
      </p:sp>
      <p:sp>
        <p:nvSpPr>
          <p:cNvPr id="1843" name="Google Shape;1843;p143"/>
          <p:cNvSpPr txBox="1"/>
          <p:nvPr/>
        </p:nvSpPr>
        <p:spPr>
          <a:xfrm>
            <a:off x="311697" y="2800076"/>
            <a:ext cx="402300" cy="347400"/>
          </a:xfrm>
          <a:prstGeom prst="rect">
            <a:avLst/>
          </a:prstGeom>
          <a:solidFill>
            <a:srgbClr val="009B77"/>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500" b="1">
                <a:solidFill>
                  <a:srgbClr val="FFFFFF"/>
                </a:solidFill>
                <a:latin typeface="Lato"/>
                <a:ea typeface="Lato"/>
                <a:cs typeface="Lato"/>
                <a:sym typeface="Lato"/>
              </a:rPr>
              <a:t>02</a:t>
            </a:r>
            <a:endParaRPr sz="1500" b="1">
              <a:solidFill>
                <a:srgbClr val="FFFFFF"/>
              </a:solidFill>
              <a:latin typeface="Lato"/>
              <a:ea typeface="Lato"/>
              <a:cs typeface="Lato"/>
              <a:sym typeface="Lato"/>
            </a:endParaRPr>
          </a:p>
        </p:txBody>
      </p:sp>
      <p:sp>
        <p:nvSpPr>
          <p:cNvPr id="1844" name="Google Shape;1844;p143"/>
          <p:cNvSpPr txBox="1"/>
          <p:nvPr/>
        </p:nvSpPr>
        <p:spPr>
          <a:xfrm>
            <a:off x="311697" y="3334126"/>
            <a:ext cx="402300" cy="347400"/>
          </a:xfrm>
          <a:prstGeom prst="rect">
            <a:avLst/>
          </a:prstGeom>
          <a:solidFill>
            <a:srgbClr val="009B77"/>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500" b="1">
                <a:solidFill>
                  <a:srgbClr val="FFFFFF"/>
                </a:solidFill>
                <a:latin typeface="Lato"/>
                <a:ea typeface="Lato"/>
                <a:cs typeface="Lato"/>
                <a:sym typeface="Lato"/>
              </a:rPr>
              <a:t>03</a:t>
            </a:r>
            <a:endParaRPr sz="1500" b="1">
              <a:solidFill>
                <a:srgbClr val="FFFFFF"/>
              </a:solidFill>
              <a:latin typeface="Lato"/>
              <a:ea typeface="Lato"/>
              <a:cs typeface="Lato"/>
              <a:sym typeface="Lato"/>
            </a:endParaRPr>
          </a:p>
        </p:txBody>
      </p:sp>
      <p:sp>
        <p:nvSpPr>
          <p:cNvPr id="1845" name="Google Shape;1845;p143"/>
          <p:cNvSpPr txBox="1"/>
          <p:nvPr/>
        </p:nvSpPr>
        <p:spPr>
          <a:xfrm>
            <a:off x="311697" y="4402227"/>
            <a:ext cx="402300" cy="347400"/>
          </a:xfrm>
          <a:prstGeom prst="rect">
            <a:avLst/>
          </a:prstGeom>
          <a:solidFill>
            <a:srgbClr val="009B77"/>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500" b="1">
                <a:solidFill>
                  <a:srgbClr val="FFFFFF"/>
                </a:solidFill>
                <a:latin typeface="Lato"/>
                <a:ea typeface="Lato"/>
                <a:cs typeface="Lato"/>
                <a:sym typeface="Lato"/>
              </a:rPr>
              <a:t>05</a:t>
            </a:r>
            <a:endParaRPr sz="1500" b="1">
              <a:solidFill>
                <a:srgbClr val="FFFFFF"/>
              </a:solidFill>
              <a:latin typeface="Lato"/>
              <a:ea typeface="Lato"/>
              <a:cs typeface="Lato"/>
              <a:sym typeface="Lato"/>
            </a:endParaRPr>
          </a:p>
        </p:txBody>
      </p:sp>
      <p:sp>
        <p:nvSpPr>
          <p:cNvPr id="1846" name="Google Shape;1846;p143"/>
          <p:cNvSpPr txBox="1"/>
          <p:nvPr/>
        </p:nvSpPr>
        <p:spPr>
          <a:xfrm>
            <a:off x="152400" y="1521050"/>
            <a:ext cx="3000000" cy="6363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2000"/>
              </a:spcAft>
              <a:buNone/>
            </a:pPr>
            <a:r>
              <a:rPr lang="en" sz="2400" b="1">
                <a:solidFill>
                  <a:srgbClr val="009B77"/>
                </a:solidFill>
                <a:latin typeface="Proxima Nova"/>
                <a:ea typeface="Proxima Nova"/>
                <a:cs typeface="Proxima Nova"/>
                <a:sym typeface="Proxima Nova"/>
              </a:rPr>
              <a:t>BEd Elementary</a:t>
            </a:r>
            <a:endParaRPr sz="2400" b="1">
              <a:solidFill>
                <a:srgbClr val="009B77"/>
              </a:solidFill>
              <a:latin typeface="Proxima Nova"/>
              <a:ea typeface="Proxima Nova"/>
              <a:cs typeface="Proxima Nova"/>
              <a:sym typeface="Proxima Nova"/>
            </a:endParaRPr>
          </a:p>
        </p:txBody>
      </p:sp>
      <p:sp>
        <p:nvSpPr>
          <p:cNvPr id="1847" name="Google Shape;1847;p143"/>
          <p:cNvSpPr txBox="1"/>
          <p:nvPr/>
        </p:nvSpPr>
        <p:spPr>
          <a:xfrm>
            <a:off x="731525" y="4821975"/>
            <a:ext cx="21924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Proxima Nova"/>
                <a:ea typeface="Proxima Nova"/>
                <a:cs typeface="Proxima Nova"/>
                <a:sym typeface="Proxima Nova"/>
              </a:rPr>
              <a:t>Elementary + Special Education (K-6)</a:t>
            </a:r>
            <a:endParaRPr>
              <a:latin typeface="Proxima Nova"/>
              <a:ea typeface="Proxima Nova"/>
              <a:cs typeface="Proxima Nova"/>
              <a:sym typeface="Proxima Nova"/>
            </a:endParaRPr>
          </a:p>
        </p:txBody>
      </p:sp>
      <p:sp>
        <p:nvSpPr>
          <p:cNvPr id="1848" name="Google Shape;1848;p143"/>
          <p:cNvSpPr txBox="1"/>
          <p:nvPr/>
        </p:nvSpPr>
        <p:spPr>
          <a:xfrm>
            <a:off x="311697" y="4936278"/>
            <a:ext cx="402300" cy="347400"/>
          </a:xfrm>
          <a:prstGeom prst="rect">
            <a:avLst/>
          </a:prstGeom>
          <a:solidFill>
            <a:srgbClr val="009B77"/>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500" b="1">
                <a:solidFill>
                  <a:srgbClr val="FFFFFF"/>
                </a:solidFill>
                <a:latin typeface="Lato"/>
                <a:ea typeface="Lato"/>
                <a:cs typeface="Lato"/>
                <a:sym typeface="Lato"/>
              </a:rPr>
              <a:t>06</a:t>
            </a:r>
            <a:endParaRPr sz="1500" b="1">
              <a:solidFill>
                <a:srgbClr val="FFFFFF"/>
              </a:solidFill>
              <a:latin typeface="Lato"/>
              <a:ea typeface="Lato"/>
              <a:cs typeface="Lato"/>
              <a:sym typeface="Lato"/>
            </a:endParaRPr>
          </a:p>
        </p:txBody>
      </p:sp>
      <p:sp>
        <p:nvSpPr>
          <p:cNvPr id="1849" name="Google Shape;1849;p143"/>
          <p:cNvSpPr txBox="1"/>
          <p:nvPr/>
        </p:nvSpPr>
        <p:spPr>
          <a:xfrm>
            <a:off x="3628350" y="2081150"/>
            <a:ext cx="4471500" cy="1032300"/>
          </a:xfrm>
          <a:prstGeom prst="rect">
            <a:avLst/>
          </a:prstGeom>
          <a:noFill/>
          <a:ln>
            <a:noFill/>
          </a:ln>
        </p:spPr>
        <p:txBody>
          <a:bodyPr spcFirstLastPara="1" wrap="square" lIns="91425" tIns="91425" rIns="91425" bIns="91425" anchor="ctr" anchorCtr="0">
            <a:noAutofit/>
          </a:bodyPr>
          <a:lstStyle/>
          <a:p>
            <a:pPr marL="457200" lvl="0" indent="-317500" algn="l" rtl="0">
              <a:spcBef>
                <a:spcPts val="0"/>
              </a:spcBef>
              <a:spcAft>
                <a:spcPts val="0"/>
              </a:spcAft>
              <a:buSzPts val="1400"/>
              <a:buFont typeface="Proxima Nova"/>
              <a:buChar char="-"/>
            </a:pPr>
            <a:r>
              <a:rPr lang="en">
                <a:latin typeface="Proxima Nova"/>
                <a:ea typeface="Proxima Nova"/>
                <a:cs typeface="Proxima Nova"/>
                <a:sym typeface="Proxima Nova"/>
              </a:rPr>
              <a:t>English Language Arts</a:t>
            </a:r>
            <a:endParaRPr>
              <a:latin typeface="Proxima Nova"/>
              <a:ea typeface="Proxima Nova"/>
              <a:cs typeface="Proxima Nova"/>
              <a:sym typeface="Proxima Nova"/>
            </a:endParaRPr>
          </a:p>
          <a:p>
            <a:pPr marL="457200" lvl="0" indent="-317500" algn="l" rtl="0">
              <a:spcBef>
                <a:spcPts val="0"/>
              </a:spcBef>
              <a:spcAft>
                <a:spcPts val="0"/>
              </a:spcAft>
              <a:buSzPts val="1400"/>
              <a:buFont typeface="Proxima Nova"/>
              <a:buChar char="-"/>
            </a:pPr>
            <a:r>
              <a:rPr lang="en">
                <a:latin typeface="Proxima Nova"/>
                <a:ea typeface="Proxima Nova"/>
                <a:cs typeface="Proxima Nova"/>
                <a:sym typeface="Proxima Nova"/>
              </a:rPr>
              <a:t>Mathematics</a:t>
            </a:r>
            <a:endParaRPr>
              <a:latin typeface="Proxima Nova"/>
              <a:ea typeface="Proxima Nova"/>
              <a:cs typeface="Proxima Nova"/>
              <a:sym typeface="Proxima Nova"/>
            </a:endParaRPr>
          </a:p>
          <a:p>
            <a:pPr marL="457200" lvl="0" indent="-317500" algn="l" rtl="0">
              <a:spcBef>
                <a:spcPts val="0"/>
              </a:spcBef>
              <a:spcAft>
                <a:spcPts val="0"/>
              </a:spcAft>
              <a:buSzPts val="1400"/>
              <a:buFont typeface="Proxima Nova"/>
              <a:buChar char="-"/>
            </a:pPr>
            <a:r>
              <a:rPr lang="en">
                <a:latin typeface="Proxima Nova"/>
                <a:ea typeface="Proxima Nova"/>
                <a:cs typeface="Proxima Nova"/>
                <a:sym typeface="Proxima Nova"/>
              </a:rPr>
              <a:t>Music</a:t>
            </a:r>
            <a:endParaRPr>
              <a:latin typeface="Proxima Nova"/>
              <a:ea typeface="Proxima Nova"/>
              <a:cs typeface="Proxima Nova"/>
              <a:sym typeface="Proxima Nova"/>
            </a:endParaRPr>
          </a:p>
        </p:txBody>
      </p:sp>
      <p:sp>
        <p:nvSpPr>
          <p:cNvPr id="1850" name="Google Shape;1850;p143"/>
          <p:cNvSpPr txBox="1"/>
          <p:nvPr/>
        </p:nvSpPr>
        <p:spPr>
          <a:xfrm>
            <a:off x="4038600" y="1521050"/>
            <a:ext cx="3546600" cy="6363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2000"/>
              </a:spcAft>
              <a:buNone/>
            </a:pPr>
            <a:r>
              <a:rPr lang="en" sz="2400" b="1">
                <a:solidFill>
                  <a:srgbClr val="005A70"/>
                </a:solidFill>
                <a:latin typeface="Proxima Nova"/>
                <a:ea typeface="Proxima Nova"/>
                <a:cs typeface="Proxima Nova"/>
                <a:sym typeface="Proxima Nova"/>
              </a:rPr>
              <a:t>BEd Secondary (6-12)</a:t>
            </a:r>
            <a:endParaRPr sz="2400" b="1">
              <a:solidFill>
                <a:srgbClr val="005A70"/>
              </a:solidFill>
              <a:latin typeface="Proxima Nova"/>
              <a:ea typeface="Proxima Nova"/>
              <a:cs typeface="Proxima Nova"/>
              <a:sym typeface="Proxima Nova"/>
            </a:endParaRPr>
          </a:p>
        </p:txBody>
      </p:sp>
      <p:sp>
        <p:nvSpPr>
          <p:cNvPr id="1851" name="Google Shape;1851;p143"/>
          <p:cNvSpPr txBox="1"/>
          <p:nvPr/>
        </p:nvSpPr>
        <p:spPr>
          <a:xfrm>
            <a:off x="4038600" y="4213989"/>
            <a:ext cx="3546600" cy="6363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2000"/>
              </a:spcAft>
              <a:buNone/>
            </a:pPr>
            <a:r>
              <a:rPr lang="en" sz="2400" b="1">
                <a:solidFill>
                  <a:srgbClr val="92A1AE"/>
                </a:solidFill>
                <a:latin typeface="Proxima Nova"/>
                <a:ea typeface="Proxima Nova"/>
                <a:cs typeface="Proxima Nova"/>
                <a:sym typeface="Proxima Nova"/>
              </a:rPr>
              <a:t>BS Health &amp; PE (K-12)</a:t>
            </a:r>
            <a:endParaRPr sz="2400" b="1">
              <a:solidFill>
                <a:srgbClr val="92A1AE"/>
              </a:solidFill>
              <a:latin typeface="Proxima Nova"/>
              <a:ea typeface="Proxima Nova"/>
              <a:cs typeface="Proxima Nova"/>
              <a:sym typeface="Proxima Nova"/>
            </a:endParaRPr>
          </a:p>
        </p:txBody>
      </p:sp>
      <p:sp>
        <p:nvSpPr>
          <p:cNvPr id="1852" name="Google Shape;1852;p143"/>
          <p:cNvSpPr txBox="1"/>
          <p:nvPr/>
        </p:nvSpPr>
        <p:spPr>
          <a:xfrm>
            <a:off x="6136075" y="2205037"/>
            <a:ext cx="19668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a:p>
            <a:pPr marL="228600" lvl="0" indent="-203200" algn="l" rtl="0">
              <a:spcBef>
                <a:spcPts val="0"/>
              </a:spcBef>
              <a:spcAft>
                <a:spcPts val="0"/>
              </a:spcAft>
              <a:buSzPts val="1400"/>
              <a:buFont typeface="Proxima Nova"/>
              <a:buChar char="‒"/>
            </a:pPr>
            <a:r>
              <a:rPr lang="en">
                <a:latin typeface="Proxima Nova"/>
                <a:ea typeface="Proxima Nova"/>
                <a:cs typeface="Proxima Nova"/>
                <a:sym typeface="Proxima Nova"/>
              </a:rPr>
              <a:t>Science</a:t>
            </a:r>
            <a:endParaRPr>
              <a:latin typeface="Proxima Nova"/>
              <a:ea typeface="Proxima Nova"/>
              <a:cs typeface="Proxima Nova"/>
              <a:sym typeface="Proxima Nova"/>
            </a:endParaRPr>
          </a:p>
          <a:p>
            <a:pPr marL="228600" lvl="0" indent="-203200" algn="l" rtl="0">
              <a:spcBef>
                <a:spcPts val="0"/>
              </a:spcBef>
              <a:spcAft>
                <a:spcPts val="0"/>
              </a:spcAft>
              <a:buSzPts val="1400"/>
              <a:buFont typeface="Proxima Nova"/>
              <a:buChar char="‒"/>
            </a:pPr>
            <a:r>
              <a:rPr lang="en">
                <a:latin typeface="Proxima Nova"/>
                <a:ea typeface="Proxima Nova"/>
                <a:cs typeface="Proxima Nova"/>
                <a:sym typeface="Proxima Nova"/>
              </a:rPr>
              <a:t>Social Studies</a:t>
            </a:r>
            <a:endParaRPr>
              <a:latin typeface="Proxima Nova"/>
              <a:ea typeface="Proxima Nova"/>
              <a:cs typeface="Proxima Nova"/>
              <a:sym typeface="Proxima Nova"/>
            </a:endParaRPr>
          </a:p>
          <a:p>
            <a:pPr marL="228600" lvl="0" indent="-203200" algn="l" rtl="0">
              <a:spcBef>
                <a:spcPts val="0"/>
              </a:spcBef>
              <a:spcAft>
                <a:spcPts val="0"/>
              </a:spcAft>
              <a:buSzPts val="1400"/>
              <a:buFont typeface="Proxima Nova"/>
              <a:buChar char="‒"/>
            </a:pPr>
            <a:r>
              <a:rPr lang="en">
                <a:latin typeface="Proxima Nova"/>
                <a:ea typeface="Proxima Nova"/>
                <a:cs typeface="Proxima Nova"/>
                <a:sym typeface="Proxima Nova"/>
              </a:rPr>
              <a:t>World Language</a:t>
            </a:r>
            <a:endParaRPr>
              <a:latin typeface="Proxima Nova"/>
              <a:ea typeface="Proxima Nova"/>
              <a:cs typeface="Proxima Nova"/>
              <a:sym typeface="Proxima Nova"/>
            </a:endParaRPr>
          </a:p>
        </p:txBody>
      </p:sp>
      <p:sp>
        <p:nvSpPr>
          <p:cNvPr id="1853" name="Google Shape;1853;p143"/>
          <p:cNvSpPr txBox="1"/>
          <p:nvPr/>
        </p:nvSpPr>
        <p:spPr>
          <a:xfrm>
            <a:off x="731525" y="3753875"/>
            <a:ext cx="22728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Proxima Nova"/>
                <a:ea typeface="Proxima Nova"/>
                <a:cs typeface="Proxima Nova"/>
                <a:sym typeface="Proxima Nova"/>
              </a:rPr>
              <a:t>Elementary + Hawaiian Language Immersion (K-6)</a:t>
            </a:r>
            <a:endParaRPr>
              <a:latin typeface="Proxima Nova"/>
              <a:ea typeface="Proxima Nova"/>
              <a:cs typeface="Proxima Nova"/>
              <a:sym typeface="Proxima Nova"/>
            </a:endParaRPr>
          </a:p>
        </p:txBody>
      </p:sp>
      <p:sp>
        <p:nvSpPr>
          <p:cNvPr id="1854" name="Google Shape;1854;p143"/>
          <p:cNvSpPr txBox="1"/>
          <p:nvPr/>
        </p:nvSpPr>
        <p:spPr>
          <a:xfrm>
            <a:off x="311697" y="3868177"/>
            <a:ext cx="402300" cy="347400"/>
          </a:xfrm>
          <a:prstGeom prst="rect">
            <a:avLst/>
          </a:prstGeom>
          <a:solidFill>
            <a:srgbClr val="009B77"/>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500" b="1">
                <a:solidFill>
                  <a:srgbClr val="FFFFFF"/>
                </a:solidFill>
                <a:latin typeface="Lato"/>
                <a:ea typeface="Lato"/>
                <a:cs typeface="Lato"/>
                <a:sym typeface="Lato"/>
              </a:rPr>
              <a:t>04</a:t>
            </a:r>
            <a:endParaRPr sz="1500" b="1">
              <a:solidFill>
                <a:srgbClr val="FFFFFF"/>
              </a:solidFill>
              <a:latin typeface="Lato"/>
              <a:ea typeface="Lato"/>
              <a:cs typeface="Lato"/>
              <a:sym typeface="Lato"/>
            </a:endParaRPr>
          </a:p>
        </p:txBody>
      </p:sp>
      <p:sp>
        <p:nvSpPr>
          <p:cNvPr id="1855" name="Google Shape;1855;p143"/>
          <p:cNvSpPr txBox="1"/>
          <p:nvPr/>
        </p:nvSpPr>
        <p:spPr>
          <a:xfrm>
            <a:off x="3628347" y="1741412"/>
            <a:ext cx="402300" cy="347400"/>
          </a:xfrm>
          <a:prstGeom prst="rect">
            <a:avLst/>
          </a:prstGeom>
          <a:solidFill>
            <a:srgbClr val="005A70"/>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500" b="1">
                <a:solidFill>
                  <a:srgbClr val="FFFFFF"/>
                </a:solidFill>
                <a:latin typeface="Lato"/>
                <a:ea typeface="Lato"/>
                <a:cs typeface="Lato"/>
                <a:sym typeface="Lato"/>
              </a:rPr>
              <a:t>07</a:t>
            </a:r>
            <a:endParaRPr sz="1500" b="1">
              <a:solidFill>
                <a:srgbClr val="FFFFFF"/>
              </a:solidFill>
              <a:latin typeface="Lato"/>
              <a:ea typeface="Lato"/>
              <a:cs typeface="Lato"/>
              <a:sym typeface="Lato"/>
            </a:endParaRPr>
          </a:p>
        </p:txBody>
      </p:sp>
      <p:sp>
        <p:nvSpPr>
          <p:cNvPr id="1856" name="Google Shape;1856;p143"/>
          <p:cNvSpPr txBox="1"/>
          <p:nvPr/>
        </p:nvSpPr>
        <p:spPr>
          <a:xfrm>
            <a:off x="3628347" y="4451061"/>
            <a:ext cx="402300" cy="347400"/>
          </a:xfrm>
          <a:prstGeom prst="rect">
            <a:avLst/>
          </a:prstGeom>
          <a:solidFill>
            <a:srgbClr val="92A1AE"/>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500" b="1">
                <a:solidFill>
                  <a:srgbClr val="FFFFFF"/>
                </a:solidFill>
                <a:latin typeface="Lato"/>
                <a:ea typeface="Lato"/>
                <a:cs typeface="Lato"/>
                <a:sym typeface="Lato"/>
              </a:rPr>
              <a:t>09</a:t>
            </a:r>
            <a:endParaRPr sz="1500" b="1">
              <a:solidFill>
                <a:srgbClr val="FFFFFF"/>
              </a:solidFill>
              <a:latin typeface="Lato"/>
              <a:ea typeface="Lato"/>
              <a:cs typeface="Lato"/>
              <a:sym typeface="Lato"/>
            </a:endParaRPr>
          </a:p>
        </p:txBody>
      </p:sp>
      <p:grpSp>
        <p:nvGrpSpPr>
          <p:cNvPr id="1857" name="Google Shape;1857;p143"/>
          <p:cNvGrpSpPr/>
          <p:nvPr/>
        </p:nvGrpSpPr>
        <p:grpSpPr>
          <a:xfrm>
            <a:off x="2142282" y="3398656"/>
            <a:ext cx="228600" cy="228600"/>
            <a:chOff x="2573505" y="2484256"/>
            <a:chExt cx="228600" cy="228600"/>
          </a:xfrm>
        </p:grpSpPr>
        <p:pic>
          <p:nvPicPr>
            <p:cNvPr id="1858" name="Google Shape;1858;p143"/>
            <p:cNvPicPr preferRelativeResize="0"/>
            <p:nvPr/>
          </p:nvPicPr>
          <p:blipFill>
            <a:blip r:embed="rId3">
              <a:alphaModFix/>
            </a:blip>
            <a:stretch>
              <a:fillRect/>
            </a:stretch>
          </p:blipFill>
          <p:spPr>
            <a:xfrm>
              <a:off x="2573505" y="2484256"/>
              <a:ext cx="228600" cy="228600"/>
            </a:xfrm>
            <a:prstGeom prst="rect">
              <a:avLst/>
            </a:prstGeom>
            <a:noFill/>
            <a:ln>
              <a:noFill/>
            </a:ln>
          </p:spPr>
        </p:pic>
        <p:pic>
          <p:nvPicPr>
            <p:cNvPr id="1859" name="Google Shape;1859;p143"/>
            <p:cNvPicPr preferRelativeResize="0"/>
            <p:nvPr/>
          </p:nvPicPr>
          <p:blipFill>
            <a:blip r:embed="rId4">
              <a:alphaModFix/>
            </a:blip>
            <a:stretch>
              <a:fillRect/>
            </a:stretch>
          </p:blipFill>
          <p:spPr>
            <a:xfrm>
              <a:off x="2611600" y="2508575"/>
              <a:ext cx="152400" cy="152400"/>
            </a:xfrm>
            <a:prstGeom prst="rect">
              <a:avLst/>
            </a:prstGeom>
            <a:noFill/>
            <a:ln>
              <a:noFill/>
            </a:ln>
          </p:spPr>
        </p:pic>
      </p:grpSp>
      <p:grpSp>
        <p:nvGrpSpPr>
          <p:cNvPr id="1860" name="Google Shape;1860;p143"/>
          <p:cNvGrpSpPr/>
          <p:nvPr/>
        </p:nvGrpSpPr>
        <p:grpSpPr>
          <a:xfrm>
            <a:off x="2662693" y="2408056"/>
            <a:ext cx="228600" cy="228600"/>
            <a:chOff x="2573505" y="2484256"/>
            <a:chExt cx="228600" cy="228600"/>
          </a:xfrm>
        </p:grpSpPr>
        <p:pic>
          <p:nvPicPr>
            <p:cNvPr id="1861" name="Google Shape;1861;p143"/>
            <p:cNvPicPr preferRelativeResize="0"/>
            <p:nvPr/>
          </p:nvPicPr>
          <p:blipFill>
            <a:blip r:embed="rId3">
              <a:alphaModFix/>
            </a:blip>
            <a:stretch>
              <a:fillRect/>
            </a:stretch>
          </p:blipFill>
          <p:spPr>
            <a:xfrm>
              <a:off x="2573505" y="2484256"/>
              <a:ext cx="228600" cy="228600"/>
            </a:xfrm>
            <a:prstGeom prst="rect">
              <a:avLst/>
            </a:prstGeom>
            <a:noFill/>
            <a:ln>
              <a:noFill/>
            </a:ln>
          </p:spPr>
        </p:pic>
        <p:pic>
          <p:nvPicPr>
            <p:cNvPr id="1862" name="Google Shape;1862;p143"/>
            <p:cNvPicPr preferRelativeResize="0"/>
            <p:nvPr/>
          </p:nvPicPr>
          <p:blipFill>
            <a:blip r:embed="rId4">
              <a:alphaModFix/>
            </a:blip>
            <a:stretch>
              <a:fillRect/>
            </a:stretch>
          </p:blipFill>
          <p:spPr>
            <a:xfrm>
              <a:off x="2611600" y="2508575"/>
              <a:ext cx="152400" cy="152400"/>
            </a:xfrm>
            <a:prstGeom prst="rect">
              <a:avLst/>
            </a:prstGeom>
            <a:noFill/>
            <a:ln>
              <a:noFill/>
            </a:ln>
          </p:spPr>
        </p:pic>
      </p:grpSp>
      <p:grpSp>
        <p:nvGrpSpPr>
          <p:cNvPr id="1863" name="Google Shape;1863;p143"/>
          <p:cNvGrpSpPr/>
          <p:nvPr/>
        </p:nvGrpSpPr>
        <p:grpSpPr>
          <a:xfrm>
            <a:off x="7174955" y="1800789"/>
            <a:ext cx="228600" cy="228600"/>
            <a:chOff x="2573505" y="2484256"/>
            <a:chExt cx="228600" cy="228600"/>
          </a:xfrm>
        </p:grpSpPr>
        <p:pic>
          <p:nvPicPr>
            <p:cNvPr id="1864" name="Google Shape;1864;p143"/>
            <p:cNvPicPr preferRelativeResize="0"/>
            <p:nvPr/>
          </p:nvPicPr>
          <p:blipFill>
            <a:blip r:embed="rId3">
              <a:alphaModFix/>
            </a:blip>
            <a:stretch>
              <a:fillRect/>
            </a:stretch>
          </p:blipFill>
          <p:spPr>
            <a:xfrm>
              <a:off x="2573505" y="2484256"/>
              <a:ext cx="228600" cy="228600"/>
            </a:xfrm>
            <a:prstGeom prst="rect">
              <a:avLst/>
            </a:prstGeom>
            <a:noFill/>
            <a:ln>
              <a:noFill/>
            </a:ln>
          </p:spPr>
        </p:pic>
        <p:pic>
          <p:nvPicPr>
            <p:cNvPr id="1865" name="Google Shape;1865;p143"/>
            <p:cNvPicPr preferRelativeResize="0"/>
            <p:nvPr/>
          </p:nvPicPr>
          <p:blipFill>
            <a:blip r:embed="rId4">
              <a:alphaModFix/>
            </a:blip>
            <a:stretch>
              <a:fillRect/>
            </a:stretch>
          </p:blipFill>
          <p:spPr>
            <a:xfrm>
              <a:off x="2611600" y="2508575"/>
              <a:ext cx="152400" cy="152400"/>
            </a:xfrm>
            <a:prstGeom prst="rect">
              <a:avLst/>
            </a:prstGeom>
            <a:noFill/>
            <a:ln>
              <a:noFill/>
            </a:ln>
          </p:spPr>
        </p:pic>
      </p:grpSp>
      <p:sp>
        <p:nvSpPr>
          <p:cNvPr id="1866" name="Google Shape;1866;p143"/>
          <p:cNvSpPr txBox="1"/>
          <p:nvPr/>
        </p:nvSpPr>
        <p:spPr>
          <a:xfrm>
            <a:off x="7010400" y="5138925"/>
            <a:ext cx="2042100" cy="576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i="1">
                <a:latin typeface="Proxima Nova"/>
                <a:ea typeface="Proxima Nova"/>
                <a:cs typeface="Proxima Nova"/>
                <a:sym typeface="Proxima Nova"/>
              </a:rPr>
              <a:t>Online/hybrid program, available on all islands</a:t>
            </a:r>
            <a:endParaRPr i="1">
              <a:latin typeface="Proxima Nova"/>
              <a:ea typeface="Proxima Nova"/>
              <a:cs typeface="Proxima Nova"/>
              <a:sym typeface="Proxima Nova"/>
            </a:endParaRPr>
          </a:p>
        </p:txBody>
      </p:sp>
      <p:sp>
        <p:nvSpPr>
          <p:cNvPr id="1867" name="Google Shape;1867;p143">
            <a:hlinkClick r:id="" action="ppaction://noaction"/>
          </p:cNvPr>
          <p:cNvSpPr/>
          <p:nvPr/>
        </p:nvSpPr>
        <p:spPr>
          <a:xfrm>
            <a:off x="283025" y="2212213"/>
            <a:ext cx="2841300" cy="47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43">
            <a:hlinkClick r:id="" action="ppaction://noaction"/>
          </p:cNvPr>
          <p:cNvSpPr/>
          <p:nvPr/>
        </p:nvSpPr>
        <p:spPr>
          <a:xfrm>
            <a:off x="283025" y="2743200"/>
            <a:ext cx="2841300" cy="47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43">
            <a:hlinkClick r:id="" action="ppaction://noaction"/>
          </p:cNvPr>
          <p:cNvSpPr/>
          <p:nvPr/>
        </p:nvSpPr>
        <p:spPr>
          <a:xfrm>
            <a:off x="283025" y="3276600"/>
            <a:ext cx="2841300" cy="47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43">
            <a:hlinkClick r:id="" action="ppaction://noaction"/>
          </p:cNvPr>
          <p:cNvSpPr/>
          <p:nvPr/>
        </p:nvSpPr>
        <p:spPr>
          <a:xfrm>
            <a:off x="283025" y="3810000"/>
            <a:ext cx="2841300" cy="47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43">
            <a:hlinkClick r:id="" action="ppaction://noaction"/>
          </p:cNvPr>
          <p:cNvSpPr/>
          <p:nvPr/>
        </p:nvSpPr>
        <p:spPr>
          <a:xfrm>
            <a:off x="283025" y="4343400"/>
            <a:ext cx="2841300" cy="47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43">
            <a:hlinkClick r:id="" action="ppaction://noaction"/>
          </p:cNvPr>
          <p:cNvSpPr/>
          <p:nvPr/>
        </p:nvSpPr>
        <p:spPr>
          <a:xfrm>
            <a:off x="283025" y="4876800"/>
            <a:ext cx="2841300" cy="47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43">
            <a:hlinkClick r:id="" action="ppaction://noaction"/>
          </p:cNvPr>
          <p:cNvSpPr/>
          <p:nvPr/>
        </p:nvSpPr>
        <p:spPr>
          <a:xfrm>
            <a:off x="3628350" y="1677050"/>
            <a:ext cx="3546600" cy="47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43">
            <a:hlinkClick r:id="" action="ppaction://noaction"/>
          </p:cNvPr>
          <p:cNvSpPr/>
          <p:nvPr/>
        </p:nvSpPr>
        <p:spPr>
          <a:xfrm>
            <a:off x="3590250" y="4386702"/>
            <a:ext cx="3622800" cy="47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5" name="Google Shape;1875;p143"/>
          <p:cNvGrpSpPr/>
          <p:nvPr/>
        </p:nvGrpSpPr>
        <p:grpSpPr>
          <a:xfrm>
            <a:off x="2907489" y="4022670"/>
            <a:ext cx="228600" cy="228600"/>
            <a:chOff x="2573505" y="2484256"/>
            <a:chExt cx="228600" cy="228600"/>
          </a:xfrm>
        </p:grpSpPr>
        <p:pic>
          <p:nvPicPr>
            <p:cNvPr id="1876" name="Google Shape;1876;p143"/>
            <p:cNvPicPr preferRelativeResize="0"/>
            <p:nvPr/>
          </p:nvPicPr>
          <p:blipFill>
            <a:blip r:embed="rId3">
              <a:alphaModFix/>
            </a:blip>
            <a:stretch>
              <a:fillRect/>
            </a:stretch>
          </p:blipFill>
          <p:spPr>
            <a:xfrm>
              <a:off x="2573505" y="2484256"/>
              <a:ext cx="228600" cy="228600"/>
            </a:xfrm>
            <a:prstGeom prst="rect">
              <a:avLst/>
            </a:prstGeom>
            <a:noFill/>
            <a:ln>
              <a:noFill/>
            </a:ln>
          </p:spPr>
        </p:pic>
        <p:pic>
          <p:nvPicPr>
            <p:cNvPr id="1877" name="Google Shape;1877;p143"/>
            <p:cNvPicPr preferRelativeResize="0"/>
            <p:nvPr/>
          </p:nvPicPr>
          <p:blipFill>
            <a:blip r:embed="rId4">
              <a:alphaModFix/>
            </a:blip>
            <a:stretch>
              <a:fillRect/>
            </a:stretch>
          </p:blipFill>
          <p:spPr>
            <a:xfrm>
              <a:off x="2611600" y="2508575"/>
              <a:ext cx="152400" cy="152400"/>
            </a:xfrm>
            <a:prstGeom prst="rect">
              <a:avLst/>
            </a:prstGeom>
            <a:noFill/>
            <a:ln>
              <a:noFill/>
            </a:ln>
          </p:spPr>
        </p:pic>
      </p:grpSp>
      <p:grpSp>
        <p:nvGrpSpPr>
          <p:cNvPr id="1878" name="Google Shape;1878;p143"/>
          <p:cNvGrpSpPr/>
          <p:nvPr/>
        </p:nvGrpSpPr>
        <p:grpSpPr>
          <a:xfrm>
            <a:off x="6900555" y="5297639"/>
            <a:ext cx="228600" cy="228600"/>
            <a:chOff x="2573505" y="2484256"/>
            <a:chExt cx="228600" cy="228600"/>
          </a:xfrm>
        </p:grpSpPr>
        <p:pic>
          <p:nvPicPr>
            <p:cNvPr id="1879" name="Google Shape;1879;p143"/>
            <p:cNvPicPr preferRelativeResize="0"/>
            <p:nvPr/>
          </p:nvPicPr>
          <p:blipFill>
            <a:blip r:embed="rId3">
              <a:alphaModFix/>
            </a:blip>
            <a:stretch>
              <a:fillRect/>
            </a:stretch>
          </p:blipFill>
          <p:spPr>
            <a:xfrm>
              <a:off x="2573505" y="2484256"/>
              <a:ext cx="228600" cy="228600"/>
            </a:xfrm>
            <a:prstGeom prst="rect">
              <a:avLst/>
            </a:prstGeom>
            <a:noFill/>
            <a:ln>
              <a:noFill/>
            </a:ln>
          </p:spPr>
        </p:pic>
        <p:pic>
          <p:nvPicPr>
            <p:cNvPr id="1880" name="Google Shape;1880;p143"/>
            <p:cNvPicPr preferRelativeResize="0"/>
            <p:nvPr/>
          </p:nvPicPr>
          <p:blipFill>
            <a:blip r:embed="rId4">
              <a:alphaModFix/>
            </a:blip>
            <a:stretch>
              <a:fillRect/>
            </a:stretch>
          </p:blipFill>
          <p:spPr>
            <a:xfrm>
              <a:off x="2611600" y="2508575"/>
              <a:ext cx="152400" cy="152400"/>
            </a:xfrm>
            <a:prstGeom prst="rect">
              <a:avLst/>
            </a:prstGeom>
            <a:noFill/>
            <a:ln>
              <a:noFill/>
            </a:ln>
          </p:spPr>
        </p:pic>
      </p:grpSp>
      <p:sp>
        <p:nvSpPr>
          <p:cNvPr id="1881" name="Google Shape;1881;p143"/>
          <p:cNvSpPr txBox="1"/>
          <p:nvPr/>
        </p:nvSpPr>
        <p:spPr>
          <a:xfrm>
            <a:off x="4038600" y="3028339"/>
            <a:ext cx="3546600" cy="6363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2000"/>
              </a:spcAft>
              <a:buNone/>
            </a:pPr>
            <a:r>
              <a:rPr lang="en" sz="2400" b="1">
                <a:solidFill>
                  <a:srgbClr val="657A8D"/>
                </a:solidFill>
                <a:latin typeface="Proxima Nova"/>
                <a:ea typeface="Proxima Nova"/>
                <a:cs typeface="Proxima Nova"/>
                <a:sym typeface="Proxima Nova"/>
              </a:rPr>
              <a:t>BEd Special Education</a:t>
            </a:r>
            <a:endParaRPr sz="2400" b="1">
              <a:solidFill>
                <a:srgbClr val="657A8D"/>
              </a:solidFill>
              <a:latin typeface="Proxima Nova"/>
              <a:ea typeface="Proxima Nova"/>
              <a:cs typeface="Proxima Nova"/>
              <a:sym typeface="Proxima Nova"/>
            </a:endParaRPr>
          </a:p>
        </p:txBody>
      </p:sp>
      <p:sp>
        <p:nvSpPr>
          <p:cNvPr id="1882" name="Google Shape;1882;p143"/>
          <p:cNvSpPr txBox="1"/>
          <p:nvPr/>
        </p:nvSpPr>
        <p:spPr>
          <a:xfrm>
            <a:off x="3628347" y="3265412"/>
            <a:ext cx="402300" cy="347400"/>
          </a:xfrm>
          <a:prstGeom prst="rect">
            <a:avLst/>
          </a:prstGeom>
          <a:solidFill>
            <a:srgbClr val="546C81"/>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500" b="1">
                <a:solidFill>
                  <a:srgbClr val="FFFFFF"/>
                </a:solidFill>
                <a:latin typeface="Lato"/>
                <a:ea typeface="Lato"/>
                <a:cs typeface="Lato"/>
                <a:sym typeface="Lato"/>
              </a:rPr>
              <a:t>08</a:t>
            </a:r>
            <a:endParaRPr sz="1500" b="1">
              <a:solidFill>
                <a:srgbClr val="FFFFFF"/>
              </a:solidFill>
              <a:latin typeface="Lato"/>
              <a:ea typeface="Lato"/>
              <a:cs typeface="Lato"/>
              <a:sym typeface="Lato"/>
            </a:endParaRPr>
          </a:p>
        </p:txBody>
      </p:sp>
      <p:grpSp>
        <p:nvGrpSpPr>
          <p:cNvPr id="1883" name="Google Shape;1883;p143"/>
          <p:cNvGrpSpPr/>
          <p:nvPr/>
        </p:nvGrpSpPr>
        <p:grpSpPr>
          <a:xfrm>
            <a:off x="7277280" y="3324789"/>
            <a:ext cx="228600" cy="228600"/>
            <a:chOff x="2573505" y="2484256"/>
            <a:chExt cx="228600" cy="228600"/>
          </a:xfrm>
        </p:grpSpPr>
        <p:pic>
          <p:nvPicPr>
            <p:cNvPr id="1884" name="Google Shape;1884;p143"/>
            <p:cNvPicPr preferRelativeResize="0"/>
            <p:nvPr/>
          </p:nvPicPr>
          <p:blipFill>
            <a:blip r:embed="rId3">
              <a:alphaModFix/>
            </a:blip>
            <a:stretch>
              <a:fillRect/>
            </a:stretch>
          </p:blipFill>
          <p:spPr>
            <a:xfrm>
              <a:off x="2573505" y="2484256"/>
              <a:ext cx="228600" cy="228600"/>
            </a:xfrm>
            <a:prstGeom prst="rect">
              <a:avLst/>
            </a:prstGeom>
            <a:noFill/>
            <a:ln>
              <a:noFill/>
            </a:ln>
          </p:spPr>
        </p:pic>
        <p:pic>
          <p:nvPicPr>
            <p:cNvPr id="1885" name="Google Shape;1885;p143"/>
            <p:cNvPicPr preferRelativeResize="0"/>
            <p:nvPr/>
          </p:nvPicPr>
          <p:blipFill>
            <a:blip r:embed="rId4">
              <a:alphaModFix/>
            </a:blip>
            <a:stretch>
              <a:fillRect/>
            </a:stretch>
          </p:blipFill>
          <p:spPr>
            <a:xfrm>
              <a:off x="2611600" y="2508575"/>
              <a:ext cx="152400" cy="152400"/>
            </a:xfrm>
            <a:prstGeom prst="rect">
              <a:avLst/>
            </a:prstGeom>
            <a:noFill/>
            <a:ln>
              <a:noFill/>
            </a:ln>
          </p:spPr>
        </p:pic>
      </p:grpSp>
      <p:sp>
        <p:nvSpPr>
          <p:cNvPr id="1886" name="Google Shape;1886;p143"/>
          <p:cNvSpPr txBox="1"/>
          <p:nvPr/>
        </p:nvSpPr>
        <p:spPr>
          <a:xfrm>
            <a:off x="3628350" y="3675299"/>
            <a:ext cx="4471500" cy="576000"/>
          </a:xfrm>
          <a:prstGeom prst="rect">
            <a:avLst/>
          </a:prstGeom>
          <a:noFill/>
          <a:ln>
            <a:noFill/>
          </a:ln>
        </p:spPr>
        <p:txBody>
          <a:bodyPr spcFirstLastPara="1" wrap="square" lIns="91425" tIns="91425" rIns="91425" bIns="91425" anchor="ctr" anchorCtr="0">
            <a:noAutofit/>
          </a:bodyPr>
          <a:lstStyle/>
          <a:p>
            <a:pPr marL="457200" lvl="0" indent="-317500" algn="l" rtl="0">
              <a:spcBef>
                <a:spcPts val="0"/>
              </a:spcBef>
              <a:spcAft>
                <a:spcPts val="0"/>
              </a:spcAft>
              <a:buSzPts val="1400"/>
              <a:buFont typeface="Proxima Nova"/>
              <a:buChar char="-"/>
            </a:pPr>
            <a:r>
              <a:rPr lang="en">
                <a:latin typeface="Proxima Nova"/>
                <a:ea typeface="Proxima Nova"/>
                <a:cs typeface="Proxima Nova"/>
                <a:sym typeface="Proxima Nova"/>
              </a:rPr>
              <a:t>Secondary Mild/Moderate (6-12)</a:t>
            </a:r>
            <a:endParaRPr>
              <a:latin typeface="Proxima Nova"/>
              <a:ea typeface="Proxima Nova"/>
              <a:cs typeface="Proxima Nova"/>
              <a:sym typeface="Proxima Nova"/>
            </a:endParaRPr>
          </a:p>
          <a:p>
            <a:pPr marL="457200" lvl="0" indent="-317500" algn="l" rtl="0">
              <a:spcBef>
                <a:spcPts val="0"/>
              </a:spcBef>
              <a:spcAft>
                <a:spcPts val="0"/>
              </a:spcAft>
              <a:buSzPts val="1400"/>
              <a:buFont typeface="Proxima Nova"/>
              <a:buChar char="-"/>
            </a:pPr>
            <a:r>
              <a:rPr lang="en">
                <a:latin typeface="Proxima Nova"/>
                <a:ea typeface="Proxima Nova"/>
                <a:cs typeface="Proxima Nova"/>
                <a:sym typeface="Proxima Nova"/>
              </a:rPr>
              <a:t>Severe Disabilities/Autism (PK-12)</a:t>
            </a:r>
            <a:endParaRPr>
              <a:latin typeface="Proxima Nova"/>
              <a:ea typeface="Proxima Nova"/>
              <a:cs typeface="Proxima Nova"/>
              <a:sym typeface="Proxima Nova"/>
            </a:endParaRPr>
          </a:p>
        </p:txBody>
      </p:sp>
      <p:sp>
        <p:nvSpPr>
          <p:cNvPr id="1887" name="Google Shape;1887;p143"/>
          <p:cNvSpPr txBox="1"/>
          <p:nvPr/>
        </p:nvSpPr>
        <p:spPr>
          <a:xfrm>
            <a:off x="3507900" y="3145375"/>
            <a:ext cx="4318200" cy="11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1"/>
        <p:cNvGrpSpPr/>
        <p:nvPr/>
      </p:nvGrpSpPr>
      <p:grpSpPr>
        <a:xfrm>
          <a:off x="0" y="0"/>
          <a:ext cx="0" cy="0"/>
          <a:chOff x="0" y="0"/>
          <a:chExt cx="0" cy="0"/>
        </a:xfrm>
      </p:grpSpPr>
      <p:sp>
        <p:nvSpPr>
          <p:cNvPr id="1892" name="Google Shape;1892;p144"/>
          <p:cNvSpPr txBox="1">
            <a:spLocks noGrp="1"/>
          </p:cNvSpPr>
          <p:nvPr>
            <p:ph type="title"/>
          </p:nvPr>
        </p:nvSpPr>
        <p:spPr>
          <a:xfrm>
            <a:off x="298775" y="250273"/>
            <a:ext cx="3704400" cy="179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500"/>
              <a:t>Office of Student Academic Services (OSAS)</a:t>
            </a:r>
            <a:endParaRPr sz="3500"/>
          </a:p>
        </p:txBody>
      </p:sp>
      <p:sp>
        <p:nvSpPr>
          <p:cNvPr id="1893" name="Google Shape;1893;p144"/>
          <p:cNvSpPr txBox="1">
            <a:spLocks noGrp="1"/>
          </p:cNvSpPr>
          <p:nvPr>
            <p:ph type="body" idx="2"/>
          </p:nvPr>
        </p:nvSpPr>
        <p:spPr>
          <a:xfrm>
            <a:off x="4879025" y="250283"/>
            <a:ext cx="3954000" cy="522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rgbClr val="000000"/>
                </a:solidFill>
                <a:latin typeface="Arial"/>
                <a:ea typeface="Arial"/>
                <a:cs typeface="Arial"/>
                <a:sym typeface="Arial"/>
              </a:rPr>
              <a:t>Our Office of Student Academic Services provide career and academic advising support to all prospects interested in any of our teacher licensure programs. </a:t>
            </a:r>
            <a:endParaRPr sz="1600">
              <a:solidFill>
                <a:srgbClr val="000000"/>
              </a:solidFill>
              <a:latin typeface="Arial"/>
              <a:ea typeface="Arial"/>
              <a:cs typeface="Arial"/>
              <a:sym typeface="Arial"/>
            </a:endParaRPr>
          </a:p>
          <a:p>
            <a:pPr marL="457200" lvl="0" indent="-342900" algn="l" rtl="0">
              <a:spcBef>
                <a:spcPts val="0"/>
              </a:spcBef>
              <a:spcAft>
                <a:spcPts val="0"/>
              </a:spcAft>
              <a:buSzPts val="1800"/>
              <a:buChar char="●"/>
            </a:pPr>
            <a:r>
              <a:rPr lang="en" sz="1800"/>
              <a:t>Ask more specific questions</a:t>
            </a:r>
            <a:endParaRPr sz="1800"/>
          </a:p>
          <a:p>
            <a:pPr marL="457200" lvl="0" indent="-342900" algn="l" rtl="0">
              <a:spcBef>
                <a:spcPts val="0"/>
              </a:spcBef>
              <a:spcAft>
                <a:spcPts val="0"/>
              </a:spcAft>
              <a:buSzPts val="1800"/>
              <a:buChar char="●"/>
            </a:pPr>
            <a:r>
              <a:rPr lang="en" sz="1800"/>
              <a:t>Get general advising</a:t>
            </a:r>
            <a:endParaRPr sz="1800"/>
          </a:p>
          <a:p>
            <a:pPr marL="457200" lvl="0" indent="-342900" algn="l" rtl="0">
              <a:spcBef>
                <a:spcPts val="0"/>
              </a:spcBef>
              <a:spcAft>
                <a:spcPts val="0"/>
              </a:spcAft>
              <a:buSzPts val="1800"/>
              <a:buChar char="●"/>
            </a:pPr>
            <a:r>
              <a:rPr lang="en" sz="1800"/>
              <a:t>Learn next steps you can take</a:t>
            </a:r>
            <a:endParaRPr sz="1800"/>
          </a:p>
          <a:p>
            <a:pPr marL="457200" lvl="0" indent="-342900" algn="l" rtl="0">
              <a:spcBef>
                <a:spcPts val="0"/>
              </a:spcBef>
              <a:spcAft>
                <a:spcPts val="0"/>
              </a:spcAft>
              <a:buSzPts val="1800"/>
              <a:buChar char="●"/>
            </a:pPr>
            <a:r>
              <a:rPr lang="en" sz="1800"/>
              <a:t>Discuss narrowing down program options</a:t>
            </a:r>
            <a:endParaRPr sz="1800"/>
          </a:p>
          <a:p>
            <a:pPr marL="457200" lvl="0" indent="-342900" algn="l" rtl="0">
              <a:spcBef>
                <a:spcPts val="0"/>
              </a:spcBef>
              <a:spcAft>
                <a:spcPts val="0"/>
              </a:spcAft>
              <a:buSzPts val="1800"/>
              <a:buChar char="●"/>
            </a:pPr>
            <a:r>
              <a:rPr lang="en" sz="1800"/>
              <a:t>Application support</a:t>
            </a:r>
            <a:endParaRPr sz="1800"/>
          </a:p>
          <a:p>
            <a:pPr marL="457200" lvl="0" indent="-342900" algn="l" rtl="0">
              <a:spcBef>
                <a:spcPts val="0"/>
              </a:spcBef>
              <a:spcAft>
                <a:spcPts val="0"/>
              </a:spcAft>
              <a:buSzPts val="1800"/>
              <a:buChar char="●"/>
            </a:pPr>
            <a:r>
              <a:rPr lang="en" sz="1800"/>
              <a:t>Learn how to set up an individualized one-to-one meeting with the advising office</a:t>
            </a:r>
            <a:endParaRPr sz="1600">
              <a:solidFill>
                <a:srgbClr val="000000"/>
              </a:solidFill>
              <a:latin typeface="Arial"/>
              <a:ea typeface="Arial"/>
              <a:cs typeface="Arial"/>
              <a:sym typeface="Arial"/>
            </a:endParaRPr>
          </a:p>
          <a:p>
            <a:pPr marL="0" lvl="0" indent="0" algn="l" rtl="0">
              <a:spcBef>
                <a:spcPts val="1600"/>
              </a:spcBef>
              <a:spcAft>
                <a:spcPts val="0"/>
              </a:spcAft>
              <a:buNone/>
            </a:pPr>
            <a:r>
              <a:rPr lang="en" sz="1600" b="1">
                <a:solidFill>
                  <a:srgbClr val="000000"/>
                </a:solidFill>
                <a:latin typeface="Arial"/>
                <a:ea typeface="Arial"/>
                <a:cs typeface="Arial"/>
                <a:sym typeface="Arial"/>
              </a:rPr>
              <a:t>Schedule appts:</a:t>
            </a:r>
            <a:endParaRPr sz="1600" b="1">
              <a:solidFill>
                <a:srgbClr val="000000"/>
              </a:solidFill>
              <a:latin typeface="Arial"/>
              <a:ea typeface="Arial"/>
              <a:cs typeface="Arial"/>
              <a:sym typeface="Arial"/>
            </a:endParaRPr>
          </a:p>
          <a:p>
            <a:pPr marL="0" lvl="0" indent="0" algn="l" rtl="0">
              <a:spcBef>
                <a:spcPts val="0"/>
              </a:spcBef>
              <a:spcAft>
                <a:spcPts val="0"/>
              </a:spcAft>
              <a:buNone/>
            </a:pPr>
            <a:r>
              <a:rPr lang="en" sz="1600">
                <a:solidFill>
                  <a:srgbClr val="000000"/>
                </a:solidFill>
                <a:latin typeface="Arial"/>
                <a:ea typeface="Arial"/>
                <a:cs typeface="Arial"/>
                <a:sym typeface="Arial"/>
              </a:rPr>
              <a:t>Phone - (808) 956-7915</a:t>
            </a:r>
            <a:endParaRPr sz="1600">
              <a:solidFill>
                <a:srgbClr val="000000"/>
              </a:solidFill>
              <a:latin typeface="Arial"/>
              <a:ea typeface="Arial"/>
              <a:cs typeface="Arial"/>
              <a:sym typeface="Arial"/>
            </a:endParaRPr>
          </a:p>
          <a:p>
            <a:pPr marL="0" lvl="0" indent="0" algn="l" rtl="0">
              <a:spcBef>
                <a:spcPts val="0"/>
              </a:spcBef>
              <a:spcAft>
                <a:spcPts val="0"/>
              </a:spcAft>
              <a:buNone/>
            </a:pPr>
            <a:r>
              <a:rPr lang="en" sz="1600">
                <a:solidFill>
                  <a:srgbClr val="000000"/>
                </a:solidFill>
                <a:latin typeface="Arial"/>
                <a:ea typeface="Arial"/>
                <a:cs typeface="Arial"/>
                <a:sym typeface="Arial"/>
              </a:rPr>
              <a:t>Email - osas@hawaii.edu</a:t>
            </a:r>
            <a:endParaRPr sz="1600">
              <a:solidFill>
                <a:srgbClr val="000000"/>
              </a:solidFill>
              <a:latin typeface="Arial"/>
              <a:ea typeface="Arial"/>
              <a:cs typeface="Arial"/>
              <a:sym typeface="Arial"/>
            </a:endParaRPr>
          </a:p>
          <a:p>
            <a:pPr marL="0" lvl="0" indent="0" algn="l" rtl="0">
              <a:spcBef>
                <a:spcPts val="0"/>
              </a:spcBef>
              <a:spcAft>
                <a:spcPts val="0"/>
              </a:spcAft>
              <a:buNone/>
            </a:pPr>
            <a:r>
              <a:rPr lang="en" sz="1600">
                <a:solidFill>
                  <a:srgbClr val="000000"/>
                </a:solidFill>
                <a:latin typeface="Arial"/>
                <a:ea typeface="Arial"/>
                <a:cs typeface="Arial"/>
                <a:sym typeface="Arial"/>
              </a:rPr>
              <a:t>Online -</a:t>
            </a:r>
            <a:r>
              <a:rPr lang="en" sz="1600">
                <a:solidFill>
                  <a:srgbClr val="000000"/>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 sz="1600" u="sng">
                <a:solidFill>
                  <a:schemeClr val="hlink"/>
                </a:solidFill>
                <a:latin typeface="Arial"/>
                <a:ea typeface="Arial"/>
                <a:cs typeface="Arial"/>
                <a:sym typeface="Arial"/>
                <a:hlinkClick r:id="rId4"/>
              </a:rPr>
              <a:t>tinyurl.com/educationkrsadvise</a:t>
            </a:r>
            <a:endParaRPr sz="1400"/>
          </a:p>
        </p:txBody>
      </p:sp>
      <p:pic>
        <p:nvPicPr>
          <p:cNvPr id="1894" name="Google Shape;1894;p144"/>
          <p:cNvPicPr preferRelativeResize="0"/>
          <p:nvPr/>
        </p:nvPicPr>
        <p:blipFill rotWithShape="1">
          <a:blip r:embed="rId5">
            <a:alphaModFix/>
          </a:blip>
          <a:srcRect t="19343" b="34577"/>
          <a:stretch/>
        </p:blipFill>
        <p:spPr>
          <a:xfrm>
            <a:off x="552638" y="2043678"/>
            <a:ext cx="3196677" cy="1943300"/>
          </a:xfrm>
          <a:prstGeom prst="rect">
            <a:avLst/>
          </a:prstGeom>
          <a:noFill/>
          <a:ln>
            <a:noFill/>
          </a:ln>
        </p:spPr>
      </p:pic>
      <p:sp>
        <p:nvSpPr>
          <p:cNvPr id="1895" name="Google Shape;1895;p144"/>
          <p:cNvSpPr txBox="1"/>
          <p:nvPr/>
        </p:nvSpPr>
        <p:spPr>
          <a:xfrm>
            <a:off x="225600" y="3986975"/>
            <a:ext cx="3777600" cy="212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600" b="1">
                <a:solidFill>
                  <a:schemeClr val="dk1"/>
                </a:solidFill>
              </a:rPr>
              <a:t>Advisors:</a:t>
            </a:r>
            <a:endParaRPr sz="1600" b="1">
              <a:solidFill>
                <a:schemeClr val="dk1"/>
              </a:solidFill>
            </a:endParaRPr>
          </a:p>
          <a:p>
            <a:pPr marL="457200" lvl="0" indent="-330200" algn="l" rtl="0">
              <a:lnSpc>
                <a:spcPct val="115000"/>
              </a:lnSpc>
              <a:spcBef>
                <a:spcPts val="1200"/>
              </a:spcBef>
              <a:spcAft>
                <a:spcPts val="0"/>
              </a:spcAft>
              <a:buClr>
                <a:schemeClr val="dk1"/>
              </a:buClr>
              <a:buSzPts val="1600"/>
              <a:buChar char="●"/>
            </a:pPr>
            <a:r>
              <a:rPr lang="en" sz="1600">
                <a:solidFill>
                  <a:schemeClr val="dk1"/>
                </a:solidFill>
              </a:rPr>
              <a:t>Denise Nakaoka, Director</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rPr>
              <a:t>Denise Abara, Associate Director</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rPr>
              <a:t>Alyssa Kapaona</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rPr>
              <a:t>Jolene Muneno</a:t>
            </a:r>
            <a:endParaRPr sz="1600">
              <a:solidFill>
                <a:schemeClr val="dk1"/>
              </a:solidFill>
            </a:endParaRPr>
          </a:p>
          <a:p>
            <a:pPr marL="0" lvl="0" indent="0" algn="l" rtl="0">
              <a:spcBef>
                <a:spcPts val="1200"/>
              </a:spcBef>
              <a:spcAft>
                <a:spcPts val="0"/>
              </a:spcAft>
              <a:buNone/>
            </a:pPr>
            <a:endParaRPr>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9"/>
        <p:cNvGrpSpPr/>
        <p:nvPr/>
      </p:nvGrpSpPr>
      <p:grpSpPr>
        <a:xfrm>
          <a:off x="0" y="0"/>
          <a:ext cx="0" cy="0"/>
          <a:chOff x="0" y="0"/>
          <a:chExt cx="0" cy="0"/>
        </a:xfrm>
      </p:grpSpPr>
      <p:sp>
        <p:nvSpPr>
          <p:cNvPr id="1900" name="Google Shape;1900;p145"/>
          <p:cNvSpPr txBox="1">
            <a:spLocks noGrp="1"/>
          </p:cNvSpPr>
          <p:nvPr>
            <p:ph type="title"/>
          </p:nvPr>
        </p:nvSpPr>
        <p:spPr>
          <a:xfrm>
            <a:off x="197875" y="222208"/>
            <a:ext cx="8520600" cy="63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Associate Degree Pathways</a:t>
            </a:r>
            <a:endParaRPr/>
          </a:p>
        </p:txBody>
      </p:sp>
      <p:sp>
        <p:nvSpPr>
          <p:cNvPr id="1901" name="Google Shape;1901;p145"/>
          <p:cNvSpPr txBox="1">
            <a:spLocks noGrp="1"/>
          </p:cNvSpPr>
          <p:nvPr>
            <p:ph type="body" idx="4294967295"/>
          </p:nvPr>
        </p:nvSpPr>
        <p:spPr>
          <a:xfrm>
            <a:off x="197875" y="1044500"/>
            <a:ext cx="7305900" cy="4145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300">
                <a:solidFill>
                  <a:schemeClr val="dk1"/>
                </a:solidFill>
                <a:highlight>
                  <a:srgbClr val="FFFFFF"/>
                </a:highlight>
                <a:latin typeface="Arial"/>
                <a:ea typeface="Arial"/>
                <a:cs typeface="Arial"/>
                <a:sym typeface="Arial"/>
              </a:rPr>
              <a:t>Candidates who have completed an articulated A.A. degree from a UH Community College are considered to have met the UH-Mānoa General Education Core Requirements, with possible exceptions (see an academic advisor). Candidates who complete their associate degree first can transfer to UH-Manoa to complete their bachelor’s degree with licensure for either Elementary or Secondary programs. </a:t>
            </a:r>
            <a:endParaRPr sz="1300">
              <a:solidFill>
                <a:schemeClr val="dk1"/>
              </a:solidFill>
              <a:highlight>
                <a:srgbClr val="FFFFFF"/>
              </a:highlight>
              <a:latin typeface="Arial"/>
              <a:ea typeface="Arial"/>
              <a:cs typeface="Arial"/>
              <a:sym typeface="Arial"/>
            </a:endParaRPr>
          </a:p>
          <a:p>
            <a:pPr marL="0" lvl="0" indent="0" algn="l" rtl="0">
              <a:lnSpc>
                <a:spcPct val="150000"/>
              </a:lnSpc>
              <a:spcBef>
                <a:spcPts val="1800"/>
              </a:spcBef>
              <a:spcAft>
                <a:spcPts val="0"/>
              </a:spcAft>
              <a:buClr>
                <a:schemeClr val="dk1"/>
              </a:buClr>
              <a:buSzPts val="1100"/>
              <a:buFont typeface="Arial"/>
              <a:buNone/>
            </a:pPr>
            <a:r>
              <a:rPr lang="en" sz="1300">
                <a:solidFill>
                  <a:schemeClr val="dk1"/>
                </a:solidFill>
                <a:highlight>
                  <a:srgbClr val="FFFFFF"/>
                </a:highlight>
                <a:latin typeface="Arial"/>
                <a:ea typeface="Arial"/>
                <a:cs typeface="Arial"/>
                <a:sym typeface="Arial"/>
              </a:rPr>
              <a:t>Articulated programs in partnership with UH Manoa include:</a:t>
            </a:r>
            <a:endParaRPr sz="1300">
              <a:solidFill>
                <a:schemeClr val="dk1"/>
              </a:solidFill>
              <a:highlight>
                <a:srgbClr val="FFFFFF"/>
              </a:highlight>
              <a:latin typeface="Arial"/>
              <a:ea typeface="Arial"/>
              <a:cs typeface="Arial"/>
              <a:sym typeface="Arial"/>
            </a:endParaRPr>
          </a:p>
          <a:p>
            <a:pPr marL="457200" lvl="0" indent="-311150" algn="l" rtl="0">
              <a:lnSpc>
                <a:spcPct val="150000"/>
              </a:lnSpc>
              <a:spcBef>
                <a:spcPts val="1800"/>
              </a:spcBef>
              <a:spcAft>
                <a:spcPts val="0"/>
              </a:spcAft>
              <a:buClr>
                <a:schemeClr val="dk1"/>
              </a:buClr>
              <a:buSzPts val="1300"/>
              <a:buFont typeface="Arial"/>
              <a:buChar char="●"/>
            </a:pPr>
            <a:r>
              <a:rPr lang="en" sz="1300">
                <a:solidFill>
                  <a:schemeClr val="dk1"/>
                </a:solidFill>
                <a:highlight>
                  <a:srgbClr val="FFFFFF"/>
                </a:highlight>
                <a:latin typeface="Arial"/>
                <a:ea typeface="Arial"/>
                <a:cs typeface="Arial"/>
                <a:sym typeface="Arial"/>
              </a:rPr>
              <a:t>AAT from Leeward Community College</a:t>
            </a:r>
            <a:endParaRPr sz="1300">
              <a:solidFill>
                <a:schemeClr val="dk1"/>
              </a:solidFill>
              <a:highlight>
                <a:srgbClr val="FFFFFF"/>
              </a:highlight>
              <a:latin typeface="Arial"/>
              <a:ea typeface="Arial"/>
              <a:cs typeface="Arial"/>
              <a:sym typeface="Arial"/>
            </a:endParaRPr>
          </a:p>
          <a:p>
            <a:pPr marL="457200" lvl="0" indent="-311150" algn="l" rtl="0">
              <a:lnSpc>
                <a:spcPct val="150000"/>
              </a:lnSpc>
              <a:spcBef>
                <a:spcPts val="0"/>
              </a:spcBef>
              <a:spcAft>
                <a:spcPts val="0"/>
              </a:spcAft>
              <a:buClr>
                <a:schemeClr val="dk1"/>
              </a:buClr>
              <a:buSzPts val="1300"/>
              <a:buFont typeface="Arial"/>
              <a:buChar char="●"/>
            </a:pPr>
            <a:r>
              <a:rPr lang="en" sz="1300">
                <a:solidFill>
                  <a:schemeClr val="dk1"/>
                </a:solidFill>
                <a:highlight>
                  <a:srgbClr val="FFFFFF"/>
                </a:highlight>
                <a:latin typeface="Arial"/>
                <a:ea typeface="Arial"/>
                <a:cs typeface="Arial"/>
                <a:sym typeface="Arial"/>
              </a:rPr>
              <a:t>AS in Human Services w/Early Childhood Specialization from Maui College</a:t>
            </a:r>
            <a:endParaRPr sz="1300">
              <a:solidFill>
                <a:schemeClr val="dk1"/>
              </a:solidFill>
              <a:highlight>
                <a:srgbClr val="FFFFFF"/>
              </a:highlight>
              <a:latin typeface="Arial"/>
              <a:ea typeface="Arial"/>
              <a:cs typeface="Arial"/>
              <a:sym typeface="Arial"/>
            </a:endParaRPr>
          </a:p>
          <a:p>
            <a:pPr marL="457200" lvl="0" indent="-311150" algn="l" rtl="0">
              <a:lnSpc>
                <a:spcPct val="150000"/>
              </a:lnSpc>
              <a:spcBef>
                <a:spcPts val="0"/>
              </a:spcBef>
              <a:spcAft>
                <a:spcPts val="0"/>
              </a:spcAft>
              <a:buClr>
                <a:schemeClr val="dk1"/>
              </a:buClr>
              <a:buSzPts val="1300"/>
              <a:buFont typeface="Arial"/>
              <a:buChar char="●"/>
            </a:pPr>
            <a:r>
              <a:rPr lang="en" sz="1300">
                <a:solidFill>
                  <a:schemeClr val="dk1"/>
                </a:solidFill>
                <a:highlight>
                  <a:srgbClr val="FFFFFF"/>
                </a:highlight>
                <a:latin typeface="Arial"/>
                <a:ea typeface="Arial"/>
                <a:cs typeface="Arial"/>
                <a:sym typeface="Arial"/>
              </a:rPr>
              <a:t>AA in Liberal Arts, Concentration in Education from Kapiolani Community College</a:t>
            </a:r>
            <a:endParaRPr sz="1300">
              <a:solidFill>
                <a:schemeClr val="dk1"/>
              </a:solidFill>
              <a:highlight>
                <a:srgbClr val="FFFFFF"/>
              </a:highlight>
              <a:latin typeface="Arial"/>
              <a:ea typeface="Arial"/>
              <a:cs typeface="Arial"/>
              <a:sym typeface="Arial"/>
            </a:endParaRPr>
          </a:p>
          <a:p>
            <a:pPr marL="457200" lvl="0" indent="-311150" algn="l" rtl="0">
              <a:lnSpc>
                <a:spcPct val="150000"/>
              </a:lnSpc>
              <a:spcBef>
                <a:spcPts val="0"/>
              </a:spcBef>
              <a:spcAft>
                <a:spcPts val="0"/>
              </a:spcAft>
              <a:buClr>
                <a:schemeClr val="dk1"/>
              </a:buClr>
              <a:buSzPts val="1300"/>
              <a:buFont typeface="Arial"/>
              <a:buChar char="●"/>
            </a:pPr>
            <a:r>
              <a:rPr lang="en" sz="1300">
                <a:solidFill>
                  <a:schemeClr val="dk1"/>
                </a:solidFill>
                <a:highlight>
                  <a:srgbClr val="FFFFFF"/>
                </a:highlight>
                <a:latin typeface="Arial"/>
                <a:ea typeface="Arial"/>
                <a:cs typeface="Arial"/>
                <a:sym typeface="Arial"/>
              </a:rPr>
              <a:t>AS in Early Childhood Education, Preschool Option from Honolulu Community College</a:t>
            </a:r>
            <a:endParaRPr sz="1300">
              <a:solidFill>
                <a:schemeClr val="dk1"/>
              </a:solidFill>
              <a:highlight>
                <a:srgbClr val="FFFFFF"/>
              </a:highlight>
              <a:latin typeface="Arial"/>
              <a:ea typeface="Arial"/>
              <a:cs typeface="Arial"/>
              <a:sym typeface="Arial"/>
            </a:endParaRPr>
          </a:p>
          <a:p>
            <a:pPr marL="457200" lvl="0" indent="-311150" algn="l" rtl="0">
              <a:lnSpc>
                <a:spcPct val="150000"/>
              </a:lnSpc>
              <a:spcBef>
                <a:spcPts val="0"/>
              </a:spcBef>
              <a:spcAft>
                <a:spcPts val="0"/>
              </a:spcAft>
              <a:buClr>
                <a:schemeClr val="dk1"/>
              </a:buClr>
              <a:buSzPts val="1300"/>
              <a:buFont typeface="Arial"/>
              <a:buChar char="●"/>
            </a:pPr>
            <a:r>
              <a:rPr lang="en" sz="1300">
                <a:solidFill>
                  <a:schemeClr val="dk1"/>
                </a:solidFill>
                <a:highlight>
                  <a:srgbClr val="FFFFFF"/>
                </a:highlight>
                <a:latin typeface="Arial"/>
                <a:ea typeface="Arial"/>
                <a:cs typeface="Arial"/>
                <a:sym typeface="Arial"/>
              </a:rPr>
              <a:t>AS in Early Childhood Education from Kauai Community College</a:t>
            </a:r>
            <a:endParaRPr sz="1300">
              <a:solidFill>
                <a:schemeClr val="dk1"/>
              </a:solidFill>
              <a:highlight>
                <a:srgbClr val="FFFFFF"/>
              </a:highlight>
              <a:latin typeface="Arial"/>
              <a:ea typeface="Arial"/>
              <a:cs typeface="Arial"/>
              <a:sym typeface="Arial"/>
            </a:endParaRPr>
          </a:p>
          <a:p>
            <a:pPr marL="457200" lvl="0" indent="-311150" algn="l" rtl="0">
              <a:lnSpc>
                <a:spcPct val="150000"/>
              </a:lnSpc>
              <a:spcBef>
                <a:spcPts val="0"/>
              </a:spcBef>
              <a:spcAft>
                <a:spcPts val="0"/>
              </a:spcAft>
              <a:buClr>
                <a:schemeClr val="dk1"/>
              </a:buClr>
              <a:buSzPts val="1300"/>
              <a:buFont typeface="Arial"/>
              <a:buChar char="●"/>
            </a:pPr>
            <a:r>
              <a:rPr lang="en" sz="1300">
                <a:solidFill>
                  <a:schemeClr val="dk1"/>
                </a:solidFill>
                <a:highlight>
                  <a:srgbClr val="FFFFFF"/>
                </a:highlight>
                <a:latin typeface="Arial"/>
                <a:ea typeface="Arial"/>
                <a:cs typeface="Arial"/>
                <a:sym typeface="Arial"/>
              </a:rPr>
              <a:t>AS in Early Childhood Education from Hawaii Community College</a:t>
            </a:r>
            <a:endParaRPr sz="1300">
              <a:solidFill>
                <a:schemeClr val="dk1"/>
              </a:solidFill>
              <a:highlight>
                <a:srgbClr val="FFFFFF"/>
              </a:highlight>
              <a:latin typeface="Arial"/>
              <a:ea typeface="Arial"/>
              <a:cs typeface="Arial"/>
              <a:sym typeface="Arial"/>
            </a:endParaRPr>
          </a:p>
          <a:p>
            <a:pPr marL="0" lvl="0" indent="0" algn="l" rtl="0">
              <a:spcBef>
                <a:spcPts val="0"/>
              </a:spcBef>
              <a:spcAft>
                <a:spcPts val="1600"/>
              </a:spcAft>
              <a:buNone/>
            </a:pPr>
            <a:endParaRPr/>
          </a:p>
        </p:txBody>
      </p:sp>
      <p:sp>
        <p:nvSpPr>
          <p:cNvPr id="1902" name="Google Shape;1902;p145"/>
          <p:cNvSpPr txBox="1"/>
          <p:nvPr/>
        </p:nvSpPr>
        <p:spPr>
          <a:xfrm>
            <a:off x="7417200" y="2764500"/>
            <a:ext cx="1635300" cy="1385700"/>
          </a:xfrm>
          <a:prstGeom prst="rect">
            <a:avLst/>
          </a:prstGeom>
          <a:solidFill>
            <a:srgbClr val="F2F2F2"/>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300">
                <a:solidFill>
                  <a:srgbClr val="005A70"/>
                </a:solidFill>
              </a:rPr>
              <a:t>Please contact our Office of Student Academic Services (osas@hawaii.edu) for more detailed information.</a:t>
            </a:r>
            <a:endParaRPr sz="1300">
              <a:solidFill>
                <a:srgbClr val="005A70"/>
              </a:solidFill>
            </a:endParaRPr>
          </a:p>
          <a:p>
            <a:pPr marL="0" lvl="0" indent="0" algn="ctr" rtl="0">
              <a:lnSpc>
                <a:spcPct val="100000"/>
              </a:lnSpc>
              <a:spcBef>
                <a:spcPts val="1800"/>
              </a:spcBef>
              <a:spcAft>
                <a:spcPts val="0"/>
              </a:spcAft>
              <a:buClr>
                <a:schemeClr val="dk1"/>
              </a:buClr>
              <a:buSzPts val="1100"/>
              <a:buFont typeface="Arial"/>
              <a:buNone/>
            </a:pPr>
            <a:r>
              <a:rPr lang="en" sz="1300">
                <a:solidFill>
                  <a:srgbClr val="005A70"/>
                </a:solidFill>
              </a:rPr>
              <a:t>To set up an advising appointment: </a:t>
            </a:r>
            <a:endParaRPr sz="1300">
              <a:solidFill>
                <a:srgbClr val="005A70"/>
              </a:solidFill>
            </a:endParaRPr>
          </a:p>
          <a:p>
            <a:pPr marL="0" lvl="0" indent="0" algn="l" rtl="0">
              <a:spcBef>
                <a:spcPts val="0"/>
              </a:spcBef>
              <a:spcAft>
                <a:spcPts val="0"/>
              </a:spcAft>
              <a:buClr>
                <a:schemeClr val="dk1"/>
              </a:buClr>
              <a:buSzPts val="1100"/>
              <a:buFont typeface="Arial"/>
              <a:buNone/>
            </a:pPr>
            <a:r>
              <a:rPr lang="en" sz="950" b="1" u="sng">
                <a:solidFill>
                  <a:srgbClr val="1155CC"/>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https://tinyurl.com/educationkrsadvise</a:t>
            </a:r>
            <a:r>
              <a:rPr lang="en" sz="1100">
                <a:solidFill>
                  <a:srgbClr val="222222"/>
                </a:solidFill>
              </a:rPr>
              <a:t> </a:t>
            </a:r>
            <a:endParaRPr sz="1300">
              <a:solidFill>
                <a:srgbClr val="005A70"/>
              </a:solidFill>
            </a:endParaRPr>
          </a:p>
          <a:p>
            <a:pPr marL="0" lvl="0" indent="0" algn="ctr" rtl="0">
              <a:lnSpc>
                <a:spcPct val="100000"/>
              </a:lnSpc>
              <a:spcBef>
                <a:spcPts val="0"/>
              </a:spcBef>
              <a:spcAft>
                <a:spcPts val="0"/>
              </a:spcAft>
              <a:buNone/>
            </a:pPr>
            <a:endParaRPr>
              <a:solidFill>
                <a:srgbClr val="005A70"/>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Info Session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fo Session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fo Session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fo Session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1438</Words>
  <Application>Microsoft Office PowerPoint</Application>
  <PresentationFormat>On-screen Show (16:10)</PresentationFormat>
  <Paragraphs>211</Paragraphs>
  <Slides>22</Slides>
  <Notes>22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22</vt:i4>
      </vt:variant>
    </vt:vector>
  </HeadingPairs>
  <TitlesOfParts>
    <vt:vector size="33" baseType="lpstr">
      <vt:lpstr>Times New Roman</vt:lpstr>
      <vt:lpstr>Lato</vt:lpstr>
      <vt:lpstr>Muli</vt:lpstr>
      <vt:lpstr>Proxima Nova</vt:lpstr>
      <vt:lpstr>Arial</vt:lpstr>
      <vt:lpstr>Montserrat</vt:lpstr>
      <vt:lpstr>Verdana</vt:lpstr>
      <vt:lpstr>Info Sessions</vt:lpstr>
      <vt:lpstr>Info Sessions</vt:lpstr>
      <vt:lpstr>Info Sessions</vt:lpstr>
      <vt:lpstr>Info Sessions</vt:lpstr>
      <vt:lpstr>PowerPoint Presentation</vt:lpstr>
      <vt:lpstr>Employment/Shortage Data</vt:lpstr>
      <vt:lpstr>Teachers Hired Annually</vt:lpstr>
      <vt:lpstr>New Hires by SATEP Institution</vt:lpstr>
      <vt:lpstr>Employment Needs</vt:lpstr>
      <vt:lpstr>Undergraduate Licensure Programs</vt:lpstr>
      <vt:lpstr>Licensure Programs to Earn a Bachelor’s Degree (Final 2 years)</vt:lpstr>
      <vt:lpstr>Office of Student Academic Services (OSAS)</vt:lpstr>
      <vt:lpstr>Associate Degree Pathways</vt:lpstr>
      <vt:lpstr>Ka‘ie‘ie Transfer Program</vt:lpstr>
      <vt:lpstr>Important Features</vt:lpstr>
      <vt:lpstr>UHM College of Education</vt:lpstr>
      <vt:lpstr>UHM Graduate Average Salary</vt:lpstr>
      <vt:lpstr>COHORT MODEL</vt:lpstr>
      <vt:lpstr>FIELD-BASED</vt:lpstr>
      <vt:lpstr>Dual Certification Options</vt:lpstr>
      <vt:lpstr>Funding &amp; Salary Info</vt:lpstr>
      <vt:lpstr>COST OF ATTENDANCE</vt:lpstr>
      <vt:lpstr>Funding Supports</vt:lpstr>
      <vt:lpstr>STARTING TEACHING SALARY</vt:lpstr>
      <vt:lpstr>RECLASSIFICATION SCHEDULE</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H. Kuranishi</dc:creator>
  <cp:lastModifiedBy>Kuranishi, Harrison</cp:lastModifiedBy>
  <cp:revision>1</cp:revision>
  <dcterms:modified xsi:type="dcterms:W3CDTF">2022-11-03T02:42:18Z</dcterms:modified>
</cp:coreProperties>
</file>