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3" r:id="rId3"/>
    <p:sldId id="258" r:id="rId4"/>
    <p:sldId id="260" r:id="rId5"/>
    <p:sldId id="274" r:id="rId6"/>
    <p:sldId id="272" r:id="rId7"/>
    <p:sldId id="27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5/24/2024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4097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5/24/2024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67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5/24/2024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903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5/24/2024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5/24/2024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82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5/24/2024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51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5/24/2024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35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5/24/2024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136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5/24/2024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41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5/24/2024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060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5/24/2024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037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5/24/2024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1692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>
            <a:extLst>
              <a:ext uri="{FF2B5EF4-FFF2-40B4-BE49-F238E27FC236}">
                <a16:creationId xmlns:a16="http://schemas.microsoft.com/office/drawing/2014/main" id="{1579DD07-B6CD-4C04-8A4A-3B92CE8C8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91000" sy="91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6A995F0-906C-4573-A739-16EED217D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9343" y="620720"/>
            <a:ext cx="6442480" cy="55931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FC43AF-1B3C-4636-9C6D-1B013A912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0120" y="1105351"/>
            <a:ext cx="5477071" cy="3023981"/>
          </a:xfrm>
        </p:spPr>
        <p:txBody>
          <a:bodyPr anchor="b">
            <a:normAutofit/>
          </a:bodyPr>
          <a:lstStyle/>
          <a:p>
            <a:pPr algn="l"/>
            <a:r>
              <a:rPr lang="en-US" sz="4400">
                <a:solidFill>
                  <a:schemeClr val="bg1"/>
                </a:solidFill>
              </a:rPr>
              <a:t>Executive director report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E317F3-B10B-4FE4-A9F5-0C6591C410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90120" y="4297556"/>
            <a:ext cx="5477071" cy="1431695"/>
          </a:xfrm>
        </p:spPr>
        <p:txBody>
          <a:bodyPr anchor="t">
            <a:norm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Workforce Development Council Updates</a:t>
            </a:r>
          </a:p>
          <a:p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January 18, 2024 to April 18, 2024</a:t>
            </a:r>
          </a:p>
          <a:p>
            <a:r>
              <a:rPr 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Bennette E. Misalucha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3F5F06D-7250-43A5-9B61-0B7F1FD7E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09960" y="4214336"/>
            <a:ext cx="512064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21676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20141-49C6-358B-39E1-376FAA216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2A07EB-A9F7-2A73-52ED-E240A21D7E3F}"/>
              </a:ext>
            </a:extLst>
          </p:cNvPr>
          <p:cNvSpPr txBox="1"/>
          <p:nvPr/>
        </p:nvSpPr>
        <p:spPr>
          <a:xfrm>
            <a:off x="738909" y="2084832"/>
            <a:ext cx="1024312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800" b="0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br>
              <a:rPr kumimoji="0" lang="en-US" sz="1800" b="0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r>
              <a:rPr kumimoji="0" lang="en-US" sz="1800" b="0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Unified Plan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800" b="0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r>
              <a:rPr kumimoji="0" lang="en-US" sz="1800" b="0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Committee Work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2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Local Board Work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800" b="0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r>
              <a:rPr kumimoji="0" lang="en-US" sz="1800" b="0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Board Training</a:t>
            </a:r>
            <a:br>
              <a:rPr kumimoji="0" lang="en-US" sz="1800" b="0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endParaRPr kumimoji="0" lang="en-US" sz="1800" b="0" i="0" u="none" strike="noStrike" kern="1200" cap="none" spc="2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May 30th Quarterly</a:t>
            </a:r>
            <a:br>
              <a:rPr kumimoji="0" lang="en-US" sz="1800" b="0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5476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F4A97-4C49-4490-9DBF-37E173B39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2255" y="424872"/>
            <a:ext cx="5024581" cy="538480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4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1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1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1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1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1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1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1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1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1100" kern="1200" cap="all" spc="2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588FAFB0-86C6-4898-A0F4-E77FDF6885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450430"/>
            <a:ext cx="5459470" cy="395811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AE7BB5F-CCA8-94E1-010D-2C2A64849A70}"/>
              </a:ext>
            </a:extLst>
          </p:cNvPr>
          <p:cNvSpPr txBox="1"/>
          <p:nvPr/>
        </p:nvSpPr>
        <p:spPr>
          <a:xfrm>
            <a:off x="6253019" y="707011"/>
            <a:ext cx="5837381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all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STATE UNIFIED PLAN</a:t>
            </a:r>
            <a:br>
              <a:rPr kumimoji="0" lang="en-US" sz="2800" b="0" i="0" u="none" strike="noStrike" kern="1200" cap="all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</a:br>
            <a:br>
              <a:rPr kumimoji="0" lang="en-US" sz="2800" b="0" i="0" u="none" strike="noStrike" kern="1200" cap="all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</a:br>
            <a:r>
              <a:rPr kumimoji="0" lang="en-US" sz="2800" b="0" i="0" u="none" strike="noStrike" kern="1200" cap="all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Submitted to the US Department of labor on March 4, 2024</a:t>
            </a:r>
            <a:br>
              <a:rPr kumimoji="0" lang="en-US" sz="2800" b="0" i="0" u="none" strike="noStrike" kern="1200" cap="all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</a:br>
            <a:br>
              <a:rPr kumimoji="0" lang="en-US" sz="2800" b="0" i="0" u="none" strike="noStrike" kern="1200" cap="all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</a:br>
            <a:r>
              <a:rPr kumimoji="0" lang="en-US" sz="2800" b="0" i="0" u="none" strike="noStrike" kern="1200" cap="all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Going through a process of revision through review and feedback – Due April 30</a:t>
            </a:r>
            <a:br>
              <a:rPr kumimoji="0" lang="en-US" sz="2800" b="0" i="0" u="none" strike="noStrike" kern="1200" cap="all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</a:br>
            <a:br>
              <a:rPr kumimoji="0" lang="en-US" sz="2800" b="0" i="0" u="none" strike="noStrike" kern="1200" cap="all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</a:br>
            <a:r>
              <a:rPr kumimoji="0" lang="en-US" sz="2800" b="0" i="0" u="none" strike="noStrike" kern="1200" cap="all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Will CREATE A DASHBOARD ON INITIATIVES AND STATUS ON PERFORMANCE after final version is </a:t>
            </a:r>
            <a:r>
              <a:rPr kumimoji="0" lang="en-US" sz="2800" b="0" i="0" u="none" strike="noStrike" kern="1200" cap="all" spc="20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 Condensed" panose="020B0606020104020203"/>
                <a:ea typeface="+mn-ea"/>
                <a:cs typeface="+mn-cs"/>
              </a:rPr>
              <a:t>compl</a:t>
            </a:r>
            <a:r>
              <a:rPr lang="en-US" sz="2800" spc="200" dirty="0">
                <a:solidFill>
                  <a:srgbClr val="FFFFFF"/>
                </a:solidFill>
                <a:latin typeface="Tw Cen MT Condensed" panose="020B0606020104020203"/>
              </a:rPr>
              <a:t>ETE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 Condensed" panose="020B0606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6782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9523F-2C19-43A2-B073-B290334F1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3184" y="788574"/>
            <a:ext cx="7066177" cy="538993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b="1" spc="200" dirty="0">
                <a:solidFill>
                  <a:srgbClr val="FFFFFF"/>
                </a:solidFill>
              </a:rPr>
              <a:t>Workforce Development Council UPCOMING BOARD TRAINING</a:t>
            </a:r>
            <a:br>
              <a:rPr lang="en-US" sz="1200" spc="200" dirty="0">
                <a:solidFill>
                  <a:srgbClr val="FFFFFF"/>
                </a:solidFill>
              </a:rPr>
            </a:br>
            <a:br>
              <a:rPr lang="en-US" sz="1200" spc="200" dirty="0">
                <a:solidFill>
                  <a:srgbClr val="FFFFFF"/>
                </a:solidFill>
              </a:rPr>
            </a:br>
            <a:br>
              <a:rPr lang="en-US" sz="1200" spc="200" dirty="0">
                <a:solidFill>
                  <a:srgbClr val="FFFFFF"/>
                </a:solidFill>
              </a:rPr>
            </a:br>
            <a:r>
              <a:rPr lang="en-US" sz="2200" spc="200" dirty="0">
                <a:solidFill>
                  <a:srgbClr val="FFFFFF"/>
                </a:solidFill>
              </a:rPr>
              <a:t>June 24</a:t>
            </a:r>
            <a:r>
              <a:rPr lang="en-US" sz="2200" spc="200">
                <a:solidFill>
                  <a:srgbClr val="FFFFFF"/>
                </a:solidFill>
              </a:rPr>
              <a:t>, 2024</a:t>
            </a:r>
            <a:br>
              <a:rPr lang="en-US" sz="2200" spc="200" dirty="0">
                <a:solidFill>
                  <a:srgbClr val="FFFFFF"/>
                </a:solidFill>
              </a:rPr>
            </a:br>
            <a:br>
              <a:rPr lang="en-US" sz="2200" spc="200" dirty="0">
                <a:solidFill>
                  <a:srgbClr val="FFFFFF"/>
                </a:solidFill>
              </a:rPr>
            </a:br>
            <a:r>
              <a:rPr lang="en-US" sz="2200" spc="200" dirty="0">
                <a:solidFill>
                  <a:srgbClr val="FFFFFF"/>
                </a:solidFill>
              </a:rPr>
              <a:t>SUNSHINE Laws</a:t>
            </a:r>
            <a:br>
              <a:rPr lang="en-US" sz="2200" spc="200" dirty="0">
                <a:solidFill>
                  <a:srgbClr val="FFFFFF"/>
                </a:solidFill>
              </a:rPr>
            </a:br>
            <a:r>
              <a:rPr lang="en-US" sz="2200" spc="200" dirty="0">
                <a:solidFill>
                  <a:srgbClr val="FFFFFF"/>
                </a:solidFill>
              </a:rPr>
              <a:t>Ethics Training</a:t>
            </a:r>
            <a:br>
              <a:rPr lang="en-US" sz="2200" spc="200" dirty="0">
                <a:solidFill>
                  <a:srgbClr val="FFFFFF"/>
                </a:solidFill>
              </a:rPr>
            </a:br>
            <a:r>
              <a:rPr lang="en-US" sz="2200" spc="200" dirty="0">
                <a:solidFill>
                  <a:srgbClr val="FFFFFF"/>
                </a:solidFill>
              </a:rPr>
              <a:t>Workforce Innovation and OPPORTUNITY ACT (BASIC WIOA TRAINING</a:t>
            </a:r>
            <a:br>
              <a:rPr lang="en-US" sz="2200" spc="200" dirty="0">
                <a:solidFill>
                  <a:srgbClr val="FFFFFF"/>
                </a:solidFill>
              </a:rPr>
            </a:br>
            <a:br>
              <a:rPr lang="en-US" sz="2200" spc="200" dirty="0">
                <a:solidFill>
                  <a:srgbClr val="FFFFFF"/>
                </a:solidFill>
              </a:rPr>
            </a:br>
            <a:br>
              <a:rPr lang="en-US" sz="2200" spc="200" dirty="0">
                <a:solidFill>
                  <a:srgbClr val="FFFFFF"/>
                </a:solidFill>
              </a:rPr>
            </a:br>
            <a:br>
              <a:rPr lang="en-US" sz="2000" spc="200" dirty="0">
                <a:solidFill>
                  <a:srgbClr val="FFFFFF"/>
                </a:solidFill>
              </a:rPr>
            </a:br>
            <a:br>
              <a:rPr lang="en-US" sz="1200" spc="200" dirty="0">
                <a:solidFill>
                  <a:srgbClr val="FFFFFF"/>
                </a:solidFill>
              </a:rPr>
            </a:br>
            <a:r>
              <a:rPr lang="en-US" sz="1200" spc="200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26883419-5F9B-B684-A4B0-72558CD910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639" y="358218"/>
            <a:ext cx="3563334" cy="237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283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20141-49C6-358B-39E1-376FAA216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OUTREACH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2A07EB-A9F7-2A73-52ED-E240A21D7E3F}"/>
              </a:ext>
            </a:extLst>
          </p:cNvPr>
          <p:cNvSpPr txBox="1"/>
          <p:nvPr/>
        </p:nvSpPr>
        <p:spPr>
          <a:xfrm>
            <a:off x="738909" y="2084832"/>
            <a:ext cx="102431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800" b="0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br>
              <a:rPr kumimoji="0" lang="en-US" sz="1800" b="0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r>
              <a:rPr kumimoji="0" lang="en-US" sz="1800" b="0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Soroptimist International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2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Hawaii Summit on Employment First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800" b="0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r>
              <a:rPr kumimoji="0" lang="en-US" sz="1800" b="0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Hawaii-Las Vegas Business Symposium</a:t>
            </a:r>
            <a:br>
              <a:rPr kumimoji="0" lang="en-US" sz="1800" b="0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endParaRPr kumimoji="0" lang="en-US" sz="1800" b="0" i="0" u="none" strike="noStrike" kern="1200" cap="none" spc="2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800" b="0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</a:b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5580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905FEE-4507-44EC-A70A-AC3B678FC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B63E3A-B250-449B-A2A6-3763BFCCB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4D87A0-BA55-4A8B-9FD6-6109543D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20720"/>
            <a:ext cx="3366054" cy="5571069"/>
          </a:xfrm>
          <a:prstGeom prst="rect">
            <a:avLst/>
          </a:prstGeom>
          <a:blipFill dpi="0" rotWithShape="1"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/>
            <a:tile tx="25400" ty="6350" sx="91000" sy="91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A8D328-8D9A-34D9-E34B-953E8FC3B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0862" y="879517"/>
            <a:ext cx="5843940" cy="217771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4800" spc="200" dirty="0">
                <a:solidFill>
                  <a:srgbClr val="FFFFFF"/>
                </a:solidFill>
              </a:rPr>
            </a:br>
            <a:r>
              <a:rPr lang="en-US" sz="2200" spc="200" dirty="0">
                <a:solidFill>
                  <a:srgbClr val="FFFFFF"/>
                </a:solidFill>
              </a:rPr>
              <a:t>OTHER PROJECTS</a:t>
            </a:r>
            <a:br>
              <a:rPr lang="en-US" sz="2200" spc="200" dirty="0">
                <a:solidFill>
                  <a:srgbClr val="FFFFFF"/>
                </a:solidFill>
              </a:rPr>
            </a:br>
            <a:br>
              <a:rPr lang="en-US" sz="2200" spc="200" dirty="0">
                <a:solidFill>
                  <a:srgbClr val="FFFFFF"/>
                </a:solidFill>
              </a:rPr>
            </a:br>
            <a:r>
              <a:rPr lang="en-US" sz="2200" spc="200" dirty="0">
                <a:solidFill>
                  <a:srgbClr val="FFFFFF"/>
                </a:solidFill>
              </a:rPr>
              <a:t>RESET OF Youth Services Committee</a:t>
            </a:r>
            <a:br>
              <a:rPr lang="en-US" sz="2200" spc="200" dirty="0">
                <a:solidFill>
                  <a:srgbClr val="FFFFFF"/>
                </a:solidFill>
              </a:rPr>
            </a:br>
            <a:r>
              <a:rPr lang="en-US" sz="2200" spc="200" dirty="0">
                <a:solidFill>
                  <a:srgbClr val="FFFFFF"/>
                </a:solidFill>
              </a:rPr>
              <a:t>Sector Partnership New opportunities</a:t>
            </a:r>
            <a:br>
              <a:rPr lang="en-US" sz="2200" spc="200" dirty="0">
                <a:solidFill>
                  <a:srgbClr val="FFFFFF"/>
                </a:solidFill>
              </a:rPr>
            </a:br>
            <a:br>
              <a:rPr lang="en-US" sz="2200" spc="200" dirty="0">
                <a:solidFill>
                  <a:srgbClr val="FFFFFF"/>
                </a:solidFill>
              </a:rPr>
            </a:br>
            <a:endParaRPr lang="en-US" sz="2200" spc="200" dirty="0">
              <a:solidFill>
                <a:srgbClr val="FFFFFF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1575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D4590-63BE-47BA-9BA8-42CFAA38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56" y="110835"/>
            <a:ext cx="5190835" cy="5902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br>
              <a:rPr lang="en-US" sz="20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96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MAHALO</a:t>
            </a:r>
            <a:br>
              <a:rPr lang="en-US" sz="9600" kern="1200" cap="all" spc="2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9600" kern="1200" cap="all" spc="2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A picture containing toy&#10;&#10;Description automatically generated">
            <a:extLst>
              <a:ext uri="{FF2B5EF4-FFF2-40B4-BE49-F238E27FC236}">
                <a16:creationId xmlns:a16="http://schemas.microsoft.com/office/drawing/2014/main" id="{E5AA05D4-6562-463A-A381-87C177C66B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44" r="795"/>
          <a:stretch/>
        </p:blipFill>
        <p:spPr>
          <a:xfrm>
            <a:off x="5911273" y="378691"/>
            <a:ext cx="6022109" cy="6059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737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187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 Narrow</vt:lpstr>
      <vt:lpstr>Tw Cen MT</vt:lpstr>
      <vt:lpstr>Tw Cen MT Condensed</vt:lpstr>
      <vt:lpstr>Wingdings 3</vt:lpstr>
      <vt:lpstr>Integral</vt:lpstr>
      <vt:lpstr>Executive director report </vt:lpstr>
      <vt:lpstr>FOCUS</vt:lpstr>
      <vt:lpstr>                       </vt:lpstr>
      <vt:lpstr>Workforce Development Council UPCOMING BOARD TRAINING   June 24, 2024  SUNSHINE Laws Ethics Training Workforce Innovation and OPPORTUNITY ACT (BASIC WIOA TRAINING      </vt:lpstr>
      <vt:lpstr>COMMUNITY OUTREACH</vt:lpstr>
      <vt:lpstr> OTHER PROJECTS  RESET OF Youth Services Committee Sector Partnership New opportunities  </vt:lpstr>
      <vt:lpstr> MAHALO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director report </dc:title>
  <dcterms:created xsi:type="dcterms:W3CDTF">2024-05-24T21:54:17Z</dcterms:created>
  <dcterms:modified xsi:type="dcterms:W3CDTF">2024-05-24T21:56:52Z</dcterms:modified>
</cp:coreProperties>
</file>